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 Annotations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web application the domain classes and the validations associated with those classes forms the 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Validation plays a core part in a Model. 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ASP.NET MVC, model validations are done by using 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Annotations Attributes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Annotations are special attributes that are applied over the properties of a class. 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annotation attributes are a set of attributes residing in the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System.ComponentModel.DataAnnotations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namespace that allow you to validate property values of a model class. Once added they can perform validations on the server side as well as on the client side. 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 </a:t>
            </a:r>
            <a:r>
              <a:rPr lang="en-US" sz="1800" dirty="0"/>
              <a:t>System.ComponentModel.DataAnnotations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assembly has many built-in validation attributes like Required, Range, Regular Expression and StringLength. All these attribute classes derives from the abstract class</a:t>
            </a:r>
            <a:r>
              <a:rPr lang="en-US" sz="1800" dirty="0"/>
              <a:t>ValidationAttribute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Annotation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Validator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Required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a property as required.</a:t>
            </a:r>
          </a:p>
          <a:p>
            <a:r>
              <a:rPr lang="en-US" sz="1800" dirty="0" err="1"/>
              <a:t>ReqularExpression</a:t>
            </a:r>
            <a:endParaRPr lang="en-US" sz="1800" dirty="0"/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validate the value of a property by specified regular expression pattern.</a:t>
            </a:r>
          </a:p>
          <a:p>
            <a:r>
              <a:rPr lang="en-US" sz="1800" dirty="0"/>
              <a:t>Range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validate the value of a property with in a specified range of values.</a:t>
            </a:r>
          </a:p>
          <a:p>
            <a:r>
              <a:rPr lang="en-US" sz="1800" dirty="0" err="1"/>
              <a:t>DataType</a:t>
            </a:r>
            <a:endParaRPr lang="en-US" sz="1800" dirty="0"/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datatype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property</a:t>
            </a:r>
          </a:p>
          <a:p>
            <a:r>
              <a:rPr lang="en-US" sz="1800" dirty="0" err="1"/>
              <a:t>DisplayName</a:t>
            </a:r>
            <a:endParaRPr lang="en-US" sz="1800" dirty="0"/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display name for a property.</a:t>
            </a:r>
          </a:p>
          <a:p>
            <a:r>
              <a:rPr lang="en-US" sz="1800" dirty="0" err="1"/>
              <a:t>DisplayFormat</a:t>
            </a:r>
            <a:endParaRPr lang="en-US" sz="1800" dirty="0"/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display format for a property like different format for Date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proerty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Annotation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Validator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EmailAddress</a:t>
            </a:r>
            <a:r>
              <a:rPr lang="en-US" sz="1800" dirty="0"/>
              <a:t> : Validates that an email address with a valid email format has been supplied as a property value.</a:t>
            </a:r>
          </a:p>
          <a:p>
            <a:r>
              <a:rPr lang="en-US" sz="1800" dirty="0" err="1"/>
              <a:t>Url</a:t>
            </a:r>
            <a:r>
              <a:rPr lang="en-US" sz="1800" dirty="0"/>
              <a:t> : Validates that a valid URL has been supplied as a property value.</a:t>
            </a:r>
          </a:p>
          <a:p>
            <a:r>
              <a:rPr lang="en-US" sz="1800" dirty="0" err="1"/>
              <a:t>StringLength</a:t>
            </a:r>
            <a:endParaRPr lang="en-US" sz="1800" dirty="0"/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min and max length for a string property.</a:t>
            </a:r>
          </a:p>
          <a:p>
            <a:r>
              <a:rPr lang="en-US" sz="1800" dirty="0" err="1"/>
              <a:t>MaxLength</a:t>
            </a:r>
            <a:endParaRPr lang="en-US" sz="1800" dirty="0"/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max length for a string property.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Annotation Validator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Client-side validation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Client-side validation prevents submission until the form is valid. The Submit button runs JavaScript that either submits the form or displays error messages.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Client-side validation avoids an unnecessary round trip to the server when there are input errors on a form. The following script references in _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Layout.cshtml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&lt;script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="https://cdnjs.cloudflare.com/ajax/libs/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jquery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/3.6.0/jquery.js"&gt;&lt;/script&gt;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&lt;script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="https://cdnjs.cloudflare.com/ajax/libs/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jquery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-validate/1.19.3/jquery.validate.js"&gt;&lt;/script&gt;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&lt;script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="https://cdnjs.cloudflare.com/ajax/libs/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jquery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-validation-unobtrusive/3.2.12/jquery.validate.unobtrusive.js"&gt;&lt;/script&gt;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57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553</TotalTime>
  <Words>411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Wingdings</vt:lpstr>
      <vt:lpstr>Wingdings 2</vt:lpstr>
      <vt:lpstr>Median</vt:lpstr>
      <vt:lpstr>Data Annotations</vt:lpstr>
      <vt:lpstr>Data Annotation Validator Attributes</vt:lpstr>
      <vt:lpstr>Data Annotation Validator Attributes</vt:lpstr>
      <vt:lpstr>Data Annotation Validator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Annotations</dc:title>
  <dc:creator>Admin</dc:creator>
  <cp:lastModifiedBy>San San</cp:lastModifiedBy>
  <cp:revision>43</cp:revision>
  <dcterms:created xsi:type="dcterms:W3CDTF">2006-08-16T00:00:00Z</dcterms:created>
  <dcterms:modified xsi:type="dcterms:W3CDTF">2023-10-26T10:54:43Z</dcterms:modified>
</cp:coreProperties>
</file>