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1" r:id="rId3"/>
    <p:sldId id="258" r:id="rId4"/>
    <p:sldId id="259" r:id="rId5"/>
    <p:sldId id="257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42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QL Server Data Types">
            <a:extLst>
              <a:ext uri="{FF2B5EF4-FFF2-40B4-BE49-F238E27FC236}">
                <a16:creationId xmlns:a16="http://schemas.microsoft.com/office/drawing/2014/main" id="{AA7E5544-5A51-F1E7-17E3-CC3C2C94D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0"/>
            <a:ext cx="8153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quarter" idx="4294967295"/>
          </p:nvPr>
        </p:nvGraphicFramePr>
        <p:xfrm>
          <a:off x="533400" y="228600"/>
          <a:ext cx="81534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Character strings: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Data type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Description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Storage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char(n)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Fixed-length character string. Maximum 8,000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varchar(n)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Variable-length character string. Maximum 8,000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varchar(max)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Variable-length character string. Maximum 1,073,741,824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Variable-length character string. Maximum 2GB of text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8522442"/>
              </p:ext>
            </p:extLst>
          </p:nvPr>
        </p:nvGraphicFramePr>
        <p:xfrm>
          <a:off x="609600" y="3276600"/>
          <a:ext cx="8153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Unicode strings: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Data type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Description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Storage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nchar(n)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Fixed-length Unicode data. Maximum 4,000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nvarchar(n)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Variable-length Unicode data. Maximum 4,000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ntext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Variable-length Unicode data. Maximum 2GB of text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943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033446701"/>
              </p:ext>
            </p:extLst>
          </p:nvPr>
        </p:nvGraphicFramePr>
        <p:xfrm>
          <a:off x="533400" y="228600"/>
          <a:ext cx="8153400" cy="583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7194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Number types or numeric types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19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Data type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Description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Storage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194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tinyint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Allows whole numbers from 0 to 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 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194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smallint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Allows whole numbers between -32,768 and 32,767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4609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Allows whole numbers between -2,147,483,648 and 2,147,483,647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7015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bigint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Allows whole numbers between -9,223,372,036,854,775,808 and 9,223,372,036,854,775,807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8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smallmoney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Monetary data from -214,748.3648 to 214,748.3647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772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money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Monetary data from -922,337,203,685,477.5808 to 922,337,203,685,477.5807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8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78014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float(n)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Floating precision number data from -1.79E + 308 to 1.79E + 308. The n parameter indicates whether the field should hold 4 or 8 bytes. float(24) holds a 4-byte field and float(53) holds an 8-byte field. Default value of n is 53.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 or 8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quarter" idx="4294967295"/>
          </p:nvPr>
        </p:nvGraphicFramePr>
        <p:xfrm>
          <a:off x="533400" y="228600"/>
          <a:ext cx="8153400" cy="6635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7194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Number types: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19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Data type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Description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Storage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194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Floating precision number data from -3.40E + 38 to 3.40E + 38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194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decimal(p,s)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Fixed precision and scale numbers. Allows numbers from -10^38 +1 to 10^38 –1.</a:t>
                      </a:r>
                    </a:p>
                    <a:p>
                      <a:pPr algn="l"/>
                      <a:r>
                        <a:rPr lang="en-US"/>
                        <a:t>The p parameter indicates the maximum total number of digits that can be stored (both to the left and to the right of the decimal point). p must be a value from 1 to 38. Default is 18.</a:t>
                      </a:r>
                    </a:p>
                    <a:p>
                      <a:pPr algn="l"/>
                      <a:r>
                        <a:rPr lang="en-US"/>
                        <a:t>The s parameter indicates the maximum number of digits stored to the right of the decimal point. s must be a value from 0 to p. Default value is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5-17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4609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numeric(p,s)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Fixed precision and scale numbers. Allows numbers from -10^38 +1 to 10^38 –1.</a:t>
                      </a:r>
                    </a:p>
                    <a:p>
                      <a:pPr algn="l"/>
                      <a:r>
                        <a:rPr lang="en-US"/>
                        <a:t>The p parameter indicates the maximum total number of digits that can be stored (both to the left and to the right of the decimal point). p must be a value from 1 to 38. Default is 18.</a:t>
                      </a:r>
                    </a:p>
                    <a:p>
                      <a:pPr algn="l"/>
                      <a:r>
                        <a:rPr lang="en-US"/>
                        <a:t>The s parameter indicates the maximum number of digits stored to the right of the decimal point. s must be a value from 0 to p. Default value is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5-17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65263650"/>
              </p:ext>
            </p:extLst>
          </p:nvPr>
        </p:nvGraphicFramePr>
        <p:xfrm>
          <a:off x="533400" y="228600"/>
          <a:ext cx="81534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Binary types: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Data type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Description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Storage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binary(n)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Fixed-length binary data. Maximum 8,000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varbinary(n)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Variable-length binary data. Maximum 8,000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 bytes to </a:t>
                      </a:r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2,147,483,647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8775659"/>
              </p:ext>
            </p:extLst>
          </p:nvPr>
        </p:nvGraphicFramePr>
        <p:xfrm>
          <a:off x="609600" y="2667000"/>
          <a:ext cx="8153400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Date types: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Data type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Description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Storage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From January 1, 1753 to December 31, 9999 with an accuracy of 3.33 milliseconds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8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datetime2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From January 1, 0001 to December 31, 9999 with an accuracy of 100 nanoseconds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6-8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smalldatetime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From January 1, 1900 to June 6, 2079 with an accuracy of 1 minute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Store a date only. From January 1, 0001 to December 31, 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00:00:00.0000000 to 23:59:59.9999999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26559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640907362"/>
              </p:ext>
            </p:extLst>
          </p:nvPr>
        </p:nvGraphicFramePr>
        <p:xfrm>
          <a:off x="609600" y="1371600"/>
          <a:ext cx="72390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Other data types: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Data type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Description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sql_variant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Stores up to 8,000 bytes of data of various data types, except text, ntext, and timestamp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uniqueidentifier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Stores a globally unique identifier (GUID)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xml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Stores XML formatted data. Maximum 2GB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store a result set temporarily for processing at a later 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773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cursor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Stores a reference to a cursor used for database operations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102</TotalTime>
  <Words>647</Words>
  <Application>Microsoft Office PowerPoint</Application>
  <PresentationFormat>On-screen Show (4:3)</PresentationFormat>
  <Paragraphs>116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Tw Cen MT</vt:lpstr>
      <vt:lpstr>Wingdings</vt:lpstr>
      <vt:lpstr>Wingdings 2</vt:lpstr>
      <vt:lpstr>Median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San San</cp:lastModifiedBy>
  <cp:revision>13</cp:revision>
  <dcterms:created xsi:type="dcterms:W3CDTF">2006-08-16T00:00:00Z</dcterms:created>
  <dcterms:modified xsi:type="dcterms:W3CDTF">2024-07-15T12:01:25Z</dcterms:modified>
</cp:coreProperties>
</file>