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020" autoAdjust="0"/>
  </p:normalViewPr>
  <p:slideViewPr>
    <p:cSldViewPr>
      <p:cViewPr varScale="1">
        <p:scale>
          <a:sx n="30" d="100"/>
          <a:sy n="30" d="100"/>
        </p:scale>
        <p:origin x="2248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95B61-A8B7-4BED-86B2-E5948370DCF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CA228-2801-4163-886D-524F8AA7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6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cid-properties-in-dbm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eksforgeeks.org/the-cap-theorem-in-dbms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primary difference between horizontal scaling and vertical scaling is that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horizontal scaling involves adding more machines or nodes to a system, while vertical scaling involves adding more power (CPU, RAM, storage, etc.) to an existing machine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SQL databases follow </a:t>
            </a:r>
            <a:r>
              <a:rPr lang="en-US" b="0" i="0" u="sng" dirty="0">
                <a:effectLst/>
                <a:latin typeface="Nunito" pitchFamily="2" charset="0"/>
                <a:hlinkClick r:id="rId3"/>
              </a:rPr>
              <a:t>ACID properties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(Atomicity, Consistency, Isolation, and Durability) whereas the NoSQL database follows the Brewers </a:t>
            </a:r>
            <a:r>
              <a:rPr lang="en-US" b="0" i="0" u="sng" dirty="0">
                <a:effectLst/>
                <a:latin typeface="Nunito" pitchFamily="2" charset="0"/>
                <a:hlinkClick r:id="rId4"/>
              </a:rPr>
              <a:t>CAP theorem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(Consistency, Availability, and Partition tolerance). 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SQL is a good choice when working with related data. Relational databases are efficient, flexible, and easily accessed by any application.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NoSQL is also a wise choice when dealing with large or constantly changing data sets, flexible data models, or requirements that don’t fit into a relational model. Document databases, like CouchDB, MongoDB, and Amazon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DocumentDB</a:t>
            </a:r>
            <a:r>
              <a:rPr lang="en-US" b="0" i="0">
                <a:solidFill>
                  <a:srgbClr val="273239"/>
                </a:solidFill>
                <a:effectLst/>
                <a:latin typeface="Nunito" pitchFamily="2" charset="0"/>
              </a:rPr>
              <a:t>, are useful for handling large amounts of unstructured data.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CA228-2801-4163-886D-524F8AA79D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9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CA228-2801-4163-886D-524F8AA79D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4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andom-access-memory-ra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introduction-to-solid-state-drive-ssd/" TargetMode="External"/><Relationship Id="rId4" Type="http://schemas.openxmlformats.org/officeDocument/2006/relationships/hyperlink" Target="https://www.geeksforgeeks.org/central-processing-unit-cp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SQL VS NoSQL Databases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44DDC9E-FA1E-F0E0-581C-95383DBFA09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96607586"/>
              </p:ext>
            </p:extLst>
          </p:nvPr>
        </p:nvGraphicFramePr>
        <p:xfrm>
          <a:off x="590877" y="1371600"/>
          <a:ext cx="8153398" cy="6055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076699">
                  <a:extLst>
                    <a:ext uri="{9D8B030D-6E8A-4147-A177-3AD203B41FA5}">
                      <a16:colId xmlns:a16="http://schemas.microsoft.com/office/drawing/2014/main" val="662850359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val="1152412663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SQL Databases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NoSQL Databases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extLst>
                  <a:ext uri="{0D108BD9-81ED-4DB2-BD59-A6C34878D82A}">
                    <a16:rowId xmlns:a16="http://schemas.microsoft.com/office/drawing/2014/main" val="2921567809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RELATIONAL DATABASE MANAGEMENT SYSTEM (RDBMS)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Non-relational or distributed database system.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val="3006656321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These databases have fixed or static or predefined schema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They have dynamic schema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val="1620976416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These databases are not suited for hierarchical data storage.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These databases are best suited for hierarchical data storage.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val="166891380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These databases are best suited for complex queries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These databases are not so good for complex queries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val="1947309399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Vertically Scalable(</a:t>
                      </a:r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a single server by increasing things like </a:t>
                      </a:r>
                      <a:r>
                        <a:rPr kumimoji="0" lang="en-US" sz="16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RAM</a:t>
                      </a:r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sz="16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CPU,</a:t>
                      </a:r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kumimoji="0" lang="en-US" sz="16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SSD</a:t>
                      </a:r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Horizontally scalable(</a:t>
                      </a:r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 more servers in your NoSQL database.)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val="1614578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Follows ACID property</a:t>
                      </a:r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(Atomicity, Consistency, Isolation, and Durability)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Follows CAP(consistency, availability, partition tolerance)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val="3268935461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Examples: 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MySQL, PostgreSQL, Oracle, MS-SQL Server etc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Examples: 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MongoDB,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GraphQL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, HBase, Neo4j, Cassandra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etc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b"/>
                </a:tc>
                <a:extLst>
                  <a:ext uri="{0D108BD9-81ED-4DB2-BD59-A6C34878D82A}">
                    <a16:rowId xmlns:a16="http://schemas.microsoft.com/office/drawing/2014/main" val="28276050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SQL VS NoSQL Databases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7011414-A744-1389-A6CC-C1461FF964F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2676746"/>
              </p:ext>
            </p:extLst>
          </p:nvPr>
        </p:nvGraphicFramePr>
        <p:xfrm>
          <a:off x="612775" y="1600200"/>
          <a:ext cx="8153400" cy="724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625">
                  <a:extLst>
                    <a:ext uri="{9D8B030D-6E8A-4147-A177-3AD203B41FA5}">
                      <a16:colId xmlns:a16="http://schemas.microsoft.com/office/drawing/2014/main" val="117353254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451936286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428816678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Databases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NoSQL Databases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30672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Storage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 with fixed rows and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Document: JSON documents, Key-value: key-value pairs, Wide-column: tables with rows and dynamic columns, Graph: nodes and edges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140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in the 1970s with a focus on reducing data duplication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in the late 2000s with a focus on scaling and allowing for rapid application change driven by agile and DevOps practices.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5336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Oracle, MySQL, Microsoft SQL Server, and PostgreSQL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Document: MongoDB and CouchDB, Key-value: Redis and DynamoDB, Wide-column: Cassandra and HBase, Graph: Neo4j and Amazon Neptune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616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6548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334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0326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028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</TotalTime>
  <Words>421</Words>
  <Application>Microsoft Office PowerPoint</Application>
  <PresentationFormat>On-screen Show (4:3)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Google Sans</vt:lpstr>
      <vt:lpstr>Nunito</vt:lpstr>
      <vt:lpstr>Tw Cen MT</vt:lpstr>
      <vt:lpstr>Wingdings</vt:lpstr>
      <vt:lpstr>Wingdings 2</vt:lpstr>
      <vt:lpstr>Median</vt:lpstr>
      <vt:lpstr> SQL VS NoSQL Databases </vt:lpstr>
      <vt:lpstr> SQL VS NoSQL Databases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UNION Operator </dc:title>
  <dc:creator>santuparsi</dc:creator>
  <cp:lastModifiedBy>San San</cp:lastModifiedBy>
  <cp:revision>9</cp:revision>
  <dcterms:created xsi:type="dcterms:W3CDTF">2006-08-16T00:00:00Z</dcterms:created>
  <dcterms:modified xsi:type="dcterms:W3CDTF">2023-09-24T12:53:38Z</dcterms:modified>
</cp:coreProperties>
</file>