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imF8hhqjfUWqdlmDxWKr7o4E1t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e3243c6d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e3243c6dc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0e3243c6dc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e3243c6dc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e3243c6dc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10e3243c6dc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Let’s take a practical scenario for understanding this. Consider a boss in a company. He has 5 employees he has chosen for a project. He assigns a separate task to each employee. Finally however, there has to be a means to culminate all bits and pieces to build the final project. Another situation could be that the boss does not like some aspect of a task. He can delete it. This also has to be reflected efficiently on everyone’s copies. This is where VCS comes in. To efficiently manage versions of a project and synchronize changes as and when they are made.</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N"/>
              <a:t>Moreover, let’s say while each one is working on their respective task, 1 employee wishes to make a change in the project. What he can do is make a copy of the original project, say ‘copy of version 1’.  Then he can make whatever changes he wants to make to the copy without affecting the original project, to make a new version, say ‘version 2’. Now it’s up to the boss, whether he wants to imbibe those changes made or discard them or accept them after a few more modifications. If he chooses to add those changes, he can just merge the branched copy of the project to the main project. If not, he can just discard the branched version. Moreover, there has to be a means to conveniently reflect this change in everyone’s copy of the project. </a:t>
            </a:r>
            <a:endParaRPr/>
          </a:p>
          <a:p>
            <a:pPr indent="0" lvl="0" marL="0" rtl="0" algn="l">
              <a:spcBef>
                <a:spcPts val="0"/>
              </a:spcBef>
              <a:spcAft>
                <a:spcPts val="0"/>
              </a:spcAft>
              <a:buNone/>
            </a:pPr>
            <a:r>
              <a:rPr lang="en-IN"/>
              <a:t>Another situation could be that the boss does not like some aspect of a task. He can delete it. This also has to be reflected efficiently on everyone’s copies. </a:t>
            </a:r>
            <a:endParaRPr/>
          </a:p>
          <a:p>
            <a:pPr indent="0" lvl="0" marL="0" rtl="0" algn="l">
              <a:spcBef>
                <a:spcPts val="0"/>
              </a:spcBef>
              <a:spcAft>
                <a:spcPts val="0"/>
              </a:spcAft>
              <a:buNone/>
            </a:pPr>
            <a:r>
              <a:rPr lang="en-IN"/>
              <a:t>If a new version doesn’t work out, we will have to restore the old version. This too has to be taken care of.</a:t>
            </a:r>
            <a:endParaRPr/>
          </a:p>
          <a:p>
            <a:pPr indent="0" lvl="0" marL="0" rtl="0" algn="l">
              <a:spcBef>
                <a:spcPts val="0"/>
              </a:spcBef>
              <a:spcAft>
                <a:spcPts val="0"/>
              </a:spcAft>
              <a:buNone/>
            </a:pPr>
            <a:r>
              <a:rPr lang="en-IN"/>
              <a:t>This is where VCS comes in. To efficiently manage versions of a project and synchronize changes as and when they are made among all the contributing workers.</a:t>
            </a:r>
            <a:endParaRPr/>
          </a:p>
          <a:p>
            <a:pPr indent="0" lvl="0" marL="0" rtl="0" algn="l">
              <a:spcBef>
                <a:spcPts val="0"/>
              </a:spcBef>
              <a:spcAft>
                <a:spcPts val="0"/>
              </a:spcAft>
              <a:buNone/>
            </a:pPr>
            <a:r>
              <a:t/>
            </a:r>
            <a:endParaRPr/>
          </a:p>
        </p:txBody>
      </p:sp>
      <p:sp>
        <p:nvSpPr>
          <p:cNvPr id="150" name="Google Shape;15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379c15747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379c15747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1379c15747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379c15747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379c15747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g11379c15747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379c15747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379c15747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11379c15747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379c15747_2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379c15747_2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There are other hosting sites as well, but github is the most popular and major one. So, we will have to mention the other sources as well.</a:t>
            </a:r>
            <a:endParaRPr/>
          </a:p>
        </p:txBody>
      </p:sp>
      <p:sp>
        <p:nvSpPr>
          <p:cNvPr id="194" name="Google Shape;194;g11379c15747_2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e3243c6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e3243c6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0e3243c6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p:nvPr/>
        </p:nvSpPr>
        <p:spPr>
          <a:xfrm>
            <a:off x="0" y="-3175"/>
            <a:ext cx="12192005"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7" name="Google Shape;17;p6"/>
          <p:cNvSpPr txBox="1"/>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5400"/>
              <a:buFont typeface="Century Gothic"/>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6"/>
          <p:cNvSpPr txBox="1"/>
          <p:nvPr>
            <p:ph idx="1" type="subTitle"/>
          </p:nvPr>
        </p:nvSpPr>
        <p:spPr>
          <a:xfrm>
            <a:off x="810001" y="5280847"/>
            <a:ext cx="10572000" cy="4350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rtl="0" algn="l">
              <a:spcBef>
                <a:spcPts val="360"/>
              </a:spcBef>
              <a:spcAft>
                <a:spcPts val="0"/>
              </a:spcAft>
              <a:buSzPts val="1800"/>
              <a:buNone/>
              <a:defRPr>
                <a:solidFill>
                  <a:schemeClr val="lt1"/>
                </a:solidFill>
              </a:defRPr>
            </a:lvl1pPr>
            <a:lvl2pPr lvl="1" rtl="0" algn="ctr">
              <a:spcBef>
                <a:spcPts val="600"/>
              </a:spcBef>
              <a:spcAft>
                <a:spcPts val="0"/>
              </a:spcAft>
              <a:buSzPts val="1600"/>
              <a:buNone/>
              <a:defRPr>
                <a:solidFill>
                  <a:schemeClr val="lt1"/>
                </a:solidFill>
              </a:defRPr>
            </a:lvl2pPr>
            <a:lvl3pPr lvl="2" rtl="0" algn="ctr">
              <a:spcBef>
                <a:spcPts val="600"/>
              </a:spcBef>
              <a:spcAft>
                <a:spcPts val="0"/>
              </a:spcAft>
              <a:buSzPts val="1400"/>
              <a:buNone/>
              <a:defRPr>
                <a:solidFill>
                  <a:schemeClr val="lt1"/>
                </a:solidFill>
              </a:defRPr>
            </a:lvl3pPr>
            <a:lvl4pPr lvl="3" rtl="0" algn="ctr">
              <a:spcBef>
                <a:spcPts val="600"/>
              </a:spcBef>
              <a:spcAft>
                <a:spcPts val="0"/>
              </a:spcAft>
              <a:buSzPts val="1200"/>
              <a:buNone/>
              <a:defRPr>
                <a:solidFill>
                  <a:schemeClr val="lt1"/>
                </a:solidFill>
              </a:defRPr>
            </a:lvl4pPr>
            <a:lvl5pPr lvl="4" rtl="0" algn="ctr">
              <a:spcBef>
                <a:spcPts val="600"/>
              </a:spcBef>
              <a:spcAft>
                <a:spcPts val="0"/>
              </a:spcAft>
              <a:buSzPts val="1200"/>
              <a:buNone/>
              <a:defRPr>
                <a:solidFill>
                  <a:schemeClr val="lt1"/>
                </a:solidFill>
              </a:defRPr>
            </a:lvl5pPr>
            <a:lvl6pPr lvl="5" rtl="0" algn="ctr">
              <a:spcBef>
                <a:spcPts val="600"/>
              </a:spcBef>
              <a:spcAft>
                <a:spcPts val="0"/>
              </a:spcAft>
              <a:buSzPts val="1200"/>
              <a:buNone/>
              <a:defRPr>
                <a:solidFill>
                  <a:schemeClr val="lt1"/>
                </a:solidFill>
              </a:defRPr>
            </a:lvl6pPr>
            <a:lvl7pPr lvl="6" rtl="0" algn="ctr">
              <a:spcBef>
                <a:spcPts val="600"/>
              </a:spcBef>
              <a:spcAft>
                <a:spcPts val="0"/>
              </a:spcAft>
              <a:buSzPts val="1200"/>
              <a:buNone/>
              <a:defRPr>
                <a:solidFill>
                  <a:schemeClr val="lt1"/>
                </a:solidFill>
              </a:defRPr>
            </a:lvl7pPr>
            <a:lvl8pPr lvl="7" rtl="0" algn="ctr">
              <a:spcBef>
                <a:spcPts val="600"/>
              </a:spcBef>
              <a:spcAft>
                <a:spcPts val="0"/>
              </a:spcAft>
              <a:buSzPts val="1200"/>
              <a:buNone/>
              <a:defRPr>
                <a:solidFill>
                  <a:schemeClr val="lt1"/>
                </a:solidFill>
              </a:defRPr>
            </a:lvl8pPr>
            <a:lvl9pPr lvl="8" rtl="0" algn="ctr">
              <a:spcBef>
                <a:spcPts val="600"/>
              </a:spcBef>
              <a:spcAft>
                <a:spcPts val="600"/>
              </a:spcAft>
              <a:buSzPts val="1200"/>
              <a:buNone/>
              <a:defRPr>
                <a:solidFill>
                  <a:schemeClr val="lt1"/>
                </a:solidFill>
              </a:defRPr>
            </a:lvl9pPr>
          </a:lstStyle>
          <a:p/>
        </p:txBody>
      </p:sp>
      <p:sp>
        <p:nvSpPr>
          <p:cNvPr id="19" name="Google Shape;19;p6"/>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6"/>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6"/>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5"/>
          <p:cNvSpPr txBox="1"/>
          <p:nvPr>
            <p:ph type="title"/>
          </p:nvPr>
        </p:nvSpPr>
        <p:spPr>
          <a:xfrm>
            <a:off x="810000" y="4800600"/>
            <a:ext cx="10561500" cy="5667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spcBef>
                <a:spcPts val="0"/>
              </a:spcBef>
              <a:spcAft>
                <a:spcPts val="0"/>
              </a:spcAft>
              <a:buClr>
                <a:srgbClr val="FEFEFE"/>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2" name="Google Shape;82;p15"/>
          <p:cNvSpPr txBox="1"/>
          <p:nvPr>
            <p:ph idx="1" type="body"/>
          </p:nvPr>
        </p:nvSpPr>
        <p:spPr>
          <a:xfrm>
            <a:off x="810000" y="5367338"/>
            <a:ext cx="10561500" cy="493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spcBef>
                <a:spcPts val="240"/>
              </a:spcBef>
              <a:spcAft>
                <a:spcPts val="0"/>
              </a:spcAft>
              <a:buSzPts val="1200"/>
              <a:buNone/>
              <a:defRPr sz="1200"/>
            </a:lvl1pPr>
            <a:lvl2pPr indent="-228600" lvl="1" marL="914400" rtl="0" algn="l">
              <a:spcBef>
                <a:spcPts val="600"/>
              </a:spcBef>
              <a:spcAft>
                <a:spcPts val="0"/>
              </a:spcAft>
              <a:buSzPts val="1200"/>
              <a:buNone/>
              <a:defRPr sz="1200"/>
            </a:lvl2pPr>
            <a:lvl3pPr indent="-228600" lvl="2" marL="1371600" rtl="0" algn="l">
              <a:spcBef>
                <a:spcPts val="600"/>
              </a:spcBef>
              <a:spcAft>
                <a:spcPts val="0"/>
              </a:spcAft>
              <a:buSzPts val="1000"/>
              <a:buNone/>
              <a:defRPr sz="1000"/>
            </a:lvl3pPr>
            <a:lvl4pPr indent="-228600" lvl="3" marL="1828800" rtl="0" algn="l">
              <a:spcBef>
                <a:spcPts val="600"/>
              </a:spcBef>
              <a:spcAft>
                <a:spcPts val="0"/>
              </a:spcAft>
              <a:buSzPts val="900"/>
              <a:buNone/>
              <a:defRPr sz="900"/>
            </a:lvl4pPr>
            <a:lvl5pPr indent="-228600" lvl="4" marL="2286000" rtl="0" algn="l">
              <a:spcBef>
                <a:spcPts val="600"/>
              </a:spcBef>
              <a:spcAft>
                <a:spcPts val="0"/>
              </a:spcAft>
              <a:buSzPts val="900"/>
              <a:buNone/>
              <a:defRPr sz="900"/>
            </a:lvl5pPr>
            <a:lvl6pPr indent="-228600" lvl="5" marL="2743200" rtl="0" algn="l">
              <a:spcBef>
                <a:spcPts val="600"/>
              </a:spcBef>
              <a:spcAft>
                <a:spcPts val="0"/>
              </a:spcAft>
              <a:buSzPts val="900"/>
              <a:buNone/>
              <a:defRPr sz="900"/>
            </a:lvl6pPr>
            <a:lvl7pPr indent="-228600" lvl="6" marL="3200400" rtl="0" algn="l">
              <a:spcBef>
                <a:spcPts val="600"/>
              </a:spcBef>
              <a:spcAft>
                <a:spcPts val="0"/>
              </a:spcAft>
              <a:buSzPts val="900"/>
              <a:buNone/>
              <a:defRPr sz="900"/>
            </a:lvl7pPr>
            <a:lvl8pPr indent="-228600" lvl="7" marL="3657600" rtl="0" algn="l">
              <a:spcBef>
                <a:spcPts val="600"/>
              </a:spcBef>
              <a:spcAft>
                <a:spcPts val="0"/>
              </a:spcAft>
              <a:buSzPts val="900"/>
              <a:buNone/>
              <a:defRPr sz="900"/>
            </a:lvl8pPr>
            <a:lvl9pPr indent="-228600" lvl="8" marL="4114800" rtl="0" algn="l">
              <a:spcBef>
                <a:spcPts val="600"/>
              </a:spcBef>
              <a:spcAft>
                <a:spcPts val="600"/>
              </a:spcAft>
              <a:buSzPts val="900"/>
              <a:buNone/>
              <a:defRPr sz="900"/>
            </a:lvl9pPr>
          </a:lstStyle>
          <a:p/>
        </p:txBody>
      </p:sp>
      <p:sp>
        <p:nvSpPr>
          <p:cNvPr id="83" name="Google Shape;83;p15"/>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5"/>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5" name="Google Shape;85;p15"/>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6"/>
          <p:cNvSpPr/>
          <p:nvPr/>
        </p:nvSpPr>
        <p:spPr>
          <a:xfrm>
            <a:off x="631697" y="1081456"/>
            <a:ext cx="6332420" cy="3239186"/>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88" name="Google Shape;88;p16"/>
          <p:cNvSpPr txBox="1"/>
          <p:nvPr>
            <p:ph type="title"/>
          </p:nvPr>
        </p:nvSpPr>
        <p:spPr>
          <a:xfrm>
            <a:off x="850985" y="1238502"/>
            <a:ext cx="5893800" cy="26460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4200"/>
              <a:buFont typeface="Century Gothic"/>
              <a:buNone/>
              <a:defRPr b="1" sz="4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9" name="Google Shape;89;p16"/>
          <p:cNvSpPr txBox="1"/>
          <p:nvPr>
            <p:ph idx="1" type="body"/>
          </p:nvPr>
        </p:nvSpPr>
        <p:spPr>
          <a:xfrm>
            <a:off x="853190" y="4443680"/>
            <a:ext cx="5891700" cy="713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l">
              <a:spcBef>
                <a:spcPts val="360"/>
              </a:spcBef>
              <a:spcAft>
                <a:spcPts val="0"/>
              </a:spcAft>
              <a:buSzPts val="1800"/>
              <a:buNone/>
              <a:defRPr sz="1800">
                <a:solidFill>
                  <a:schemeClr val="lt1"/>
                </a:solidFill>
              </a:defRPr>
            </a:lvl1pPr>
            <a:lvl2pPr indent="-228600" lvl="1" marL="914400" rtl="0" algn="l">
              <a:spcBef>
                <a:spcPts val="600"/>
              </a:spcBef>
              <a:spcAft>
                <a:spcPts val="0"/>
              </a:spcAft>
              <a:buSzPts val="1800"/>
              <a:buNone/>
              <a:defRPr sz="1800">
                <a:solidFill>
                  <a:schemeClr val="lt1"/>
                </a:solidFill>
              </a:defRPr>
            </a:lvl2pPr>
            <a:lvl3pPr indent="-228600" lvl="2" marL="1371600" rtl="0" algn="l">
              <a:spcBef>
                <a:spcPts val="600"/>
              </a:spcBef>
              <a:spcAft>
                <a:spcPts val="0"/>
              </a:spcAft>
              <a:buSzPts val="1600"/>
              <a:buNone/>
              <a:defRPr sz="1600">
                <a:solidFill>
                  <a:schemeClr val="lt1"/>
                </a:solidFill>
              </a:defRPr>
            </a:lvl3pPr>
            <a:lvl4pPr indent="-228600" lvl="3" marL="1828800" rtl="0" algn="l">
              <a:spcBef>
                <a:spcPts val="600"/>
              </a:spcBef>
              <a:spcAft>
                <a:spcPts val="0"/>
              </a:spcAft>
              <a:buSzPts val="1400"/>
              <a:buNone/>
              <a:defRPr sz="1400">
                <a:solidFill>
                  <a:schemeClr val="lt1"/>
                </a:solidFill>
              </a:defRPr>
            </a:lvl4pPr>
            <a:lvl5pPr indent="-228600" lvl="4" marL="2286000" rtl="0" algn="l">
              <a:spcBef>
                <a:spcPts val="600"/>
              </a:spcBef>
              <a:spcAft>
                <a:spcPts val="0"/>
              </a:spcAft>
              <a:buSzPts val="1400"/>
              <a:buNone/>
              <a:defRPr sz="1400">
                <a:solidFill>
                  <a:schemeClr val="lt1"/>
                </a:solidFill>
              </a:defRPr>
            </a:lvl5pPr>
            <a:lvl6pPr indent="-228600" lvl="5" marL="2743200" rtl="0" algn="l">
              <a:spcBef>
                <a:spcPts val="600"/>
              </a:spcBef>
              <a:spcAft>
                <a:spcPts val="0"/>
              </a:spcAft>
              <a:buSzPts val="1400"/>
              <a:buNone/>
              <a:defRPr sz="1400">
                <a:solidFill>
                  <a:schemeClr val="lt1"/>
                </a:solidFill>
              </a:defRPr>
            </a:lvl6pPr>
            <a:lvl7pPr indent="-228600" lvl="6" marL="3200400" rtl="0" algn="l">
              <a:spcBef>
                <a:spcPts val="600"/>
              </a:spcBef>
              <a:spcAft>
                <a:spcPts val="0"/>
              </a:spcAft>
              <a:buSzPts val="1400"/>
              <a:buNone/>
              <a:defRPr sz="1400">
                <a:solidFill>
                  <a:schemeClr val="lt1"/>
                </a:solidFill>
              </a:defRPr>
            </a:lvl7pPr>
            <a:lvl8pPr indent="-228600" lvl="7" marL="3657600" rtl="0" algn="l">
              <a:spcBef>
                <a:spcPts val="600"/>
              </a:spcBef>
              <a:spcAft>
                <a:spcPts val="0"/>
              </a:spcAft>
              <a:buSzPts val="1400"/>
              <a:buNone/>
              <a:defRPr sz="1400">
                <a:solidFill>
                  <a:schemeClr val="lt1"/>
                </a:solidFill>
              </a:defRPr>
            </a:lvl8pPr>
            <a:lvl9pPr indent="-228600" lvl="8" marL="4114800" rtl="0" algn="l">
              <a:spcBef>
                <a:spcPts val="600"/>
              </a:spcBef>
              <a:spcAft>
                <a:spcPts val="600"/>
              </a:spcAft>
              <a:buSzPts val="1400"/>
              <a:buNone/>
              <a:defRPr sz="1400">
                <a:solidFill>
                  <a:schemeClr val="lt1"/>
                </a:solidFill>
              </a:defRPr>
            </a:lvl9pPr>
          </a:lstStyle>
          <a:p/>
        </p:txBody>
      </p:sp>
      <p:sp>
        <p:nvSpPr>
          <p:cNvPr id="90" name="Google Shape;90;p16"/>
          <p:cNvSpPr txBox="1"/>
          <p:nvPr>
            <p:ph idx="2" type="body"/>
          </p:nvPr>
        </p:nvSpPr>
        <p:spPr>
          <a:xfrm>
            <a:off x="7574642" y="1081456"/>
            <a:ext cx="3810000" cy="40755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spcBef>
                <a:spcPts val="360"/>
              </a:spcBef>
              <a:spcAft>
                <a:spcPts val="0"/>
              </a:spcAft>
              <a:buSzPts val="1800"/>
              <a:buFont typeface="Century Gothic"/>
              <a:buNone/>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91" name="Google Shape;91;p16"/>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2" name="Google Shape;92;p16"/>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6"/>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7"/>
          <p:cNvSpPr/>
          <p:nvPr/>
        </p:nvSpPr>
        <p:spPr>
          <a:xfrm>
            <a:off x="1140884" y="2286585"/>
            <a:ext cx="4895117"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96" name="Google Shape;96;p17"/>
          <p:cNvSpPr txBox="1"/>
          <p:nvPr>
            <p:ph type="title"/>
          </p:nvPr>
        </p:nvSpPr>
        <p:spPr>
          <a:xfrm>
            <a:off x="1357089" y="2435957"/>
            <a:ext cx="4382400" cy="20079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3200"/>
              <a:buFont typeface="Century Gothic"/>
              <a:buNone/>
              <a:defRPr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7"/>
          <p:cNvSpPr txBox="1"/>
          <p:nvPr>
            <p:ph idx="1" type="body"/>
          </p:nvPr>
        </p:nvSpPr>
        <p:spPr>
          <a:xfrm>
            <a:off x="6156000" y="2286000"/>
            <a:ext cx="4880400" cy="22956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spcBef>
                <a:spcPts val="360"/>
              </a:spcBef>
              <a:spcAft>
                <a:spcPts val="0"/>
              </a:spcAft>
              <a:buSzPts val="1800"/>
              <a:buFont typeface="Century Gothic"/>
              <a:buNone/>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98" name="Google Shape;98;p17"/>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7"/>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7"/>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8"/>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03" name="Google Shape;103;p18"/>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8"/>
          <p:cNvSpPr txBox="1"/>
          <p:nvPr>
            <p:ph idx="1" type="body"/>
          </p:nvPr>
        </p:nvSpPr>
        <p:spPr>
          <a:xfrm rot="5400000">
            <a:off x="4254435" y="-1260049"/>
            <a:ext cx="3674400" cy="10563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105" name="Google Shape;105;p18"/>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18"/>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7" name="Google Shape;107;p18"/>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9"/>
          <p:cNvSpPr/>
          <p:nvPr/>
        </p:nvSpPr>
        <p:spPr>
          <a:xfrm>
            <a:off x="7669651" y="446089"/>
            <a:ext cx="4522348" cy="5414958"/>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10" name="Google Shape;110;p19"/>
          <p:cNvSpPr txBox="1"/>
          <p:nvPr>
            <p:ph type="title"/>
          </p:nvPr>
        </p:nvSpPr>
        <p:spPr>
          <a:xfrm rot="5400000">
            <a:off x="6863531" y="1906171"/>
            <a:ext cx="5134800" cy="2494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9"/>
          <p:cNvSpPr txBox="1"/>
          <p:nvPr>
            <p:ph idx="1" type="body"/>
          </p:nvPr>
        </p:nvSpPr>
        <p:spPr>
          <a:xfrm rot="5400000">
            <a:off x="1408341" y="-152111"/>
            <a:ext cx="5415000" cy="66114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112" name="Google Shape;112;p19"/>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19"/>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4" name="Google Shape;114;p19"/>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24" name="Google Shape;24;p7"/>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7"/>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7"/>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7"/>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8"/>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8"/>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8"/>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9"/>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34" name="Google Shape;34;p9"/>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9"/>
          <p:cNvSpPr txBox="1"/>
          <p:nvPr>
            <p:ph idx="1" type="body"/>
          </p:nvPr>
        </p:nvSpPr>
        <p:spPr>
          <a:xfrm>
            <a:off x="818712" y="2222287"/>
            <a:ext cx="10554600" cy="363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36" name="Google Shape;36;p9"/>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9"/>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9"/>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0"/>
          <p:cNvSpPr/>
          <p:nvPr/>
        </p:nvSpPr>
        <p:spPr>
          <a:xfrm>
            <a:off x="0" y="1"/>
            <a:ext cx="12192005"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41" name="Google Shape;41;p10"/>
          <p:cNvSpPr txBox="1"/>
          <p:nvPr>
            <p:ph type="title"/>
          </p:nvPr>
        </p:nvSpPr>
        <p:spPr>
          <a:xfrm>
            <a:off x="810000" y="2951396"/>
            <a:ext cx="10561500"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r">
              <a:spcBef>
                <a:spcPts val="0"/>
              </a:spcBef>
              <a:spcAft>
                <a:spcPts val="0"/>
              </a:spcAft>
              <a:buClr>
                <a:srgbClr val="FEFEFE"/>
              </a:buClr>
              <a:buSzPts val="4800"/>
              <a:buFont typeface="Century Gothic"/>
              <a:buNone/>
              <a:defRPr b="1"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10"/>
          <p:cNvSpPr txBox="1"/>
          <p:nvPr>
            <p:ph idx="1" type="body"/>
          </p:nvPr>
        </p:nvSpPr>
        <p:spPr>
          <a:xfrm>
            <a:off x="810000" y="5281201"/>
            <a:ext cx="10561500" cy="4341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rtl="0" algn="r">
              <a:spcBef>
                <a:spcPts val="360"/>
              </a:spcBef>
              <a:spcAft>
                <a:spcPts val="0"/>
              </a:spcAft>
              <a:buSzPts val="1800"/>
              <a:buNone/>
              <a:defRPr sz="1800">
                <a:solidFill>
                  <a:schemeClr val="lt1"/>
                </a:solidFill>
              </a:defRPr>
            </a:lvl1pPr>
            <a:lvl2pPr indent="-228600" lvl="1" marL="914400" rtl="0" algn="l">
              <a:spcBef>
                <a:spcPts val="600"/>
              </a:spcBef>
              <a:spcAft>
                <a:spcPts val="0"/>
              </a:spcAft>
              <a:buSzPts val="1800"/>
              <a:buNone/>
              <a:defRPr sz="1800">
                <a:solidFill>
                  <a:schemeClr val="lt1"/>
                </a:solidFill>
              </a:defRPr>
            </a:lvl2pPr>
            <a:lvl3pPr indent="-228600" lvl="2" marL="1371600" rtl="0" algn="l">
              <a:spcBef>
                <a:spcPts val="600"/>
              </a:spcBef>
              <a:spcAft>
                <a:spcPts val="0"/>
              </a:spcAft>
              <a:buSzPts val="1600"/>
              <a:buNone/>
              <a:defRPr sz="1600">
                <a:solidFill>
                  <a:schemeClr val="lt1"/>
                </a:solidFill>
              </a:defRPr>
            </a:lvl3pPr>
            <a:lvl4pPr indent="-228600" lvl="3" marL="1828800" rtl="0" algn="l">
              <a:spcBef>
                <a:spcPts val="600"/>
              </a:spcBef>
              <a:spcAft>
                <a:spcPts val="0"/>
              </a:spcAft>
              <a:buSzPts val="1400"/>
              <a:buNone/>
              <a:defRPr sz="1400">
                <a:solidFill>
                  <a:schemeClr val="lt1"/>
                </a:solidFill>
              </a:defRPr>
            </a:lvl4pPr>
            <a:lvl5pPr indent="-228600" lvl="4" marL="2286000" rtl="0" algn="l">
              <a:spcBef>
                <a:spcPts val="600"/>
              </a:spcBef>
              <a:spcAft>
                <a:spcPts val="0"/>
              </a:spcAft>
              <a:buSzPts val="1400"/>
              <a:buNone/>
              <a:defRPr sz="1400">
                <a:solidFill>
                  <a:schemeClr val="lt1"/>
                </a:solidFill>
              </a:defRPr>
            </a:lvl5pPr>
            <a:lvl6pPr indent="-228600" lvl="5" marL="2743200" rtl="0" algn="l">
              <a:spcBef>
                <a:spcPts val="600"/>
              </a:spcBef>
              <a:spcAft>
                <a:spcPts val="0"/>
              </a:spcAft>
              <a:buSzPts val="1400"/>
              <a:buNone/>
              <a:defRPr sz="1400">
                <a:solidFill>
                  <a:schemeClr val="lt1"/>
                </a:solidFill>
              </a:defRPr>
            </a:lvl6pPr>
            <a:lvl7pPr indent="-228600" lvl="6" marL="3200400" rtl="0" algn="l">
              <a:spcBef>
                <a:spcPts val="600"/>
              </a:spcBef>
              <a:spcAft>
                <a:spcPts val="0"/>
              </a:spcAft>
              <a:buSzPts val="1400"/>
              <a:buNone/>
              <a:defRPr sz="1400">
                <a:solidFill>
                  <a:schemeClr val="lt1"/>
                </a:solidFill>
              </a:defRPr>
            </a:lvl7pPr>
            <a:lvl8pPr indent="-228600" lvl="7" marL="3657600" rtl="0" algn="l">
              <a:spcBef>
                <a:spcPts val="600"/>
              </a:spcBef>
              <a:spcAft>
                <a:spcPts val="0"/>
              </a:spcAft>
              <a:buSzPts val="1400"/>
              <a:buNone/>
              <a:defRPr sz="1400">
                <a:solidFill>
                  <a:schemeClr val="lt1"/>
                </a:solidFill>
              </a:defRPr>
            </a:lvl8pPr>
            <a:lvl9pPr indent="-228600" lvl="8" marL="4114800" rtl="0" algn="l">
              <a:spcBef>
                <a:spcPts val="600"/>
              </a:spcBef>
              <a:spcAft>
                <a:spcPts val="600"/>
              </a:spcAft>
              <a:buSzPts val="1400"/>
              <a:buNone/>
              <a:defRPr sz="1400">
                <a:solidFill>
                  <a:schemeClr val="lt1"/>
                </a:solidFill>
              </a:defRPr>
            </a:lvl9pPr>
          </a:lstStyle>
          <a:p/>
        </p:txBody>
      </p:sp>
      <p:sp>
        <p:nvSpPr>
          <p:cNvPr id="43" name="Google Shape;43;p10"/>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10"/>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10"/>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1"/>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48" name="Google Shape;48;p11"/>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9" name="Google Shape;49;p11"/>
          <p:cNvSpPr txBox="1"/>
          <p:nvPr>
            <p:ph idx="1" type="body"/>
          </p:nvPr>
        </p:nvSpPr>
        <p:spPr>
          <a:xfrm>
            <a:off x="818712" y="2222287"/>
            <a:ext cx="51858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50" name="Google Shape;50;p11"/>
          <p:cNvSpPr txBox="1"/>
          <p:nvPr>
            <p:ph idx="2" type="body"/>
          </p:nvPr>
        </p:nvSpPr>
        <p:spPr>
          <a:xfrm>
            <a:off x="6187415" y="2222287"/>
            <a:ext cx="5194500" cy="36387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51" name="Google Shape;51;p11"/>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11"/>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1"/>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2"/>
          <p:cNvSpPr/>
          <p:nvPr/>
        </p:nvSpPr>
        <p:spPr>
          <a:xfrm>
            <a:off x="0" y="0"/>
            <a:ext cx="12192005"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56" name="Google Shape;56;p12"/>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4000"/>
              <a:buFont typeface="Century Gothic"/>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2"/>
          <p:cNvSpPr txBox="1"/>
          <p:nvPr>
            <p:ph idx="1" type="body"/>
          </p:nvPr>
        </p:nvSpPr>
        <p:spPr>
          <a:xfrm>
            <a:off x="814728" y="2174875"/>
            <a:ext cx="51900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spcBef>
                <a:spcPts val="400"/>
              </a:spcBef>
              <a:spcAft>
                <a:spcPts val="0"/>
              </a:spcAft>
              <a:buSzPts val="2000"/>
              <a:buNone/>
              <a:defRPr b="0" sz="2000"/>
            </a:lvl1pPr>
            <a:lvl2pPr indent="-228600" lvl="1" marL="914400" rtl="0" algn="l">
              <a:spcBef>
                <a:spcPts val="6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600"/>
              </a:spcBef>
              <a:spcAft>
                <a:spcPts val="0"/>
              </a:spcAft>
              <a:buSzPts val="1600"/>
              <a:buNone/>
              <a:defRPr b="1" sz="1600"/>
            </a:lvl4pPr>
            <a:lvl5pPr indent="-228600" lvl="4" marL="2286000" rtl="0" algn="l">
              <a:spcBef>
                <a:spcPts val="600"/>
              </a:spcBef>
              <a:spcAft>
                <a:spcPts val="0"/>
              </a:spcAft>
              <a:buSzPts val="1600"/>
              <a:buNone/>
              <a:defRPr b="1" sz="1600"/>
            </a:lvl5pPr>
            <a:lvl6pPr indent="-228600" lvl="5" marL="2743200" rtl="0" algn="l">
              <a:spcBef>
                <a:spcPts val="600"/>
              </a:spcBef>
              <a:spcAft>
                <a:spcPts val="0"/>
              </a:spcAft>
              <a:buSzPts val="1600"/>
              <a:buNone/>
              <a:defRPr b="1" sz="1600"/>
            </a:lvl6pPr>
            <a:lvl7pPr indent="-228600" lvl="6" marL="3200400" rtl="0" algn="l">
              <a:spcBef>
                <a:spcPts val="600"/>
              </a:spcBef>
              <a:spcAft>
                <a:spcPts val="0"/>
              </a:spcAft>
              <a:buSzPts val="1600"/>
              <a:buNone/>
              <a:defRPr b="1" sz="1600"/>
            </a:lvl7pPr>
            <a:lvl8pPr indent="-228600" lvl="7" marL="3657600" rtl="0" algn="l">
              <a:spcBef>
                <a:spcPts val="600"/>
              </a:spcBef>
              <a:spcAft>
                <a:spcPts val="0"/>
              </a:spcAft>
              <a:buSzPts val="1600"/>
              <a:buNone/>
              <a:defRPr b="1" sz="1600"/>
            </a:lvl8pPr>
            <a:lvl9pPr indent="-228600" lvl="8" marL="4114800" rtl="0" algn="l">
              <a:spcBef>
                <a:spcPts val="600"/>
              </a:spcBef>
              <a:spcAft>
                <a:spcPts val="600"/>
              </a:spcAft>
              <a:buSzPts val="1600"/>
              <a:buNone/>
              <a:defRPr b="1" sz="1600"/>
            </a:lvl9pPr>
          </a:lstStyle>
          <a:p/>
        </p:txBody>
      </p:sp>
      <p:sp>
        <p:nvSpPr>
          <p:cNvPr id="58" name="Google Shape;58;p12"/>
          <p:cNvSpPr txBox="1"/>
          <p:nvPr>
            <p:ph idx="2" type="body"/>
          </p:nvPr>
        </p:nvSpPr>
        <p:spPr>
          <a:xfrm>
            <a:off x="814729" y="2751138"/>
            <a:ext cx="51900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59" name="Google Shape;59;p12"/>
          <p:cNvSpPr txBox="1"/>
          <p:nvPr>
            <p:ph idx="3" type="body"/>
          </p:nvPr>
        </p:nvSpPr>
        <p:spPr>
          <a:xfrm>
            <a:off x="6187415" y="2174875"/>
            <a:ext cx="5194500" cy="576300"/>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rtl="0" algn="ctr">
              <a:spcBef>
                <a:spcPts val="400"/>
              </a:spcBef>
              <a:spcAft>
                <a:spcPts val="0"/>
              </a:spcAft>
              <a:buSzPts val="2000"/>
              <a:buNone/>
              <a:defRPr b="0" sz="2000"/>
            </a:lvl1pPr>
            <a:lvl2pPr indent="-228600" lvl="1" marL="914400" rtl="0" algn="l">
              <a:spcBef>
                <a:spcPts val="600"/>
              </a:spcBef>
              <a:spcAft>
                <a:spcPts val="0"/>
              </a:spcAft>
              <a:buSzPts val="2000"/>
              <a:buNone/>
              <a:defRPr b="1" sz="2000"/>
            </a:lvl2pPr>
            <a:lvl3pPr indent="-228600" lvl="2" marL="1371600" rtl="0" algn="l">
              <a:spcBef>
                <a:spcPts val="600"/>
              </a:spcBef>
              <a:spcAft>
                <a:spcPts val="0"/>
              </a:spcAft>
              <a:buSzPts val="1800"/>
              <a:buNone/>
              <a:defRPr b="1" sz="1800"/>
            </a:lvl3pPr>
            <a:lvl4pPr indent="-228600" lvl="3" marL="1828800" rtl="0" algn="l">
              <a:spcBef>
                <a:spcPts val="600"/>
              </a:spcBef>
              <a:spcAft>
                <a:spcPts val="0"/>
              </a:spcAft>
              <a:buSzPts val="1600"/>
              <a:buNone/>
              <a:defRPr b="1" sz="1600"/>
            </a:lvl4pPr>
            <a:lvl5pPr indent="-228600" lvl="4" marL="2286000" rtl="0" algn="l">
              <a:spcBef>
                <a:spcPts val="600"/>
              </a:spcBef>
              <a:spcAft>
                <a:spcPts val="0"/>
              </a:spcAft>
              <a:buSzPts val="1600"/>
              <a:buNone/>
              <a:defRPr b="1" sz="1600"/>
            </a:lvl5pPr>
            <a:lvl6pPr indent="-228600" lvl="5" marL="2743200" rtl="0" algn="l">
              <a:spcBef>
                <a:spcPts val="600"/>
              </a:spcBef>
              <a:spcAft>
                <a:spcPts val="0"/>
              </a:spcAft>
              <a:buSzPts val="1600"/>
              <a:buNone/>
              <a:defRPr b="1" sz="1600"/>
            </a:lvl6pPr>
            <a:lvl7pPr indent="-228600" lvl="6" marL="3200400" rtl="0" algn="l">
              <a:spcBef>
                <a:spcPts val="600"/>
              </a:spcBef>
              <a:spcAft>
                <a:spcPts val="0"/>
              </a:spcAft>
              <a:buSzPts val="1600"/>
              <a:buNone/>
              <a:defRPr b="1" sz="1600"/>
            </a:lvl7pPr>
            <a:lvl8pPr indent="-228600" lvl="7" marL="3657600" rtl="0" algn="l">
              <a:spcBef>
                <a:spcPts val="600"/>
              </a:spcBef>
              <a:spcAft>
                <a:spcPts val="0"/>
              </a:spcAft>
              <a:buSzPts val="1600"/>
              <a:buNone/>
              <a:defRPr b="1" sz="1600"/>
            </a:lvl8pPr>
            <a:lvl9pPr indent="-228600" lvl="8" marL="4114800" rtl="0" algn="l">
              <a:spcBef>
                <a:spcPts val="600"/>
              </a:spcBef>
              <a:spcAft>
                <a:spcPts val="600"/>
              </a:spcAft>
              <a:buSzPts val="1600"/>
              <a:buNone/>
              <a:defRPr b="1" sz="1600"/>
            </a:lvl9pPr>
          </a:lstStyle>
          <a:p/>
        </p:txBody>
      </p:sp>
      <p:sp>
        <p:nvSpPr>
          <p:cNvPr id="60" name="Google Shape;60;p12"/>
          <p:cNvSpPr txBox="1"/>
          <p:nvPr>
            <p:ph idx="4" type="body"/>
          </p:nvPr>
        </p:nvSpPr>
        <p:spPr>
          <a:xfrm>
            <a:off x="6187415" y="2751138"/>
            <a:ext cx="5194500" cy="31098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61" name="Google Shape;61;p12"/>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2"/>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2"/>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3"/>
          <p:cNvSpPr/>
          <p:nvPr/>
        </p:nvSpPr>
        <p:spPr>
          <a:xfrm>
            <a:off x="1073151" y="446087"/>
            <a:ext cx="3547532" cy="1814653"/>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66" name="Google Shape;66;p13"/>
          <p:cNvSpPr txBox="1"/>
          <p:nvPr>
            <p:ph type="title"/>
          </p:nvPr>
        </p:nvSpPr>
        <p:spPr>
          <a:xfrm>
            <a:off x="1073151" y="446088"/>
            <a:ext cx="3547500" cy="1618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rtl="0" algn="l">
              <a:spcBef>
                <a:spcPts val="0"/>
              </a:spcBef>
              <a:spcAft>
                <a:spcPts val="0"/>
              </a:spcAft>
              <a:buClr>
                <a:srgbClr val="FEFEFE"/>
              </a:buClr>
              <a:buSzPts val="2000"/>
              <a:buFont typeface="Century Gothic"/>
              <a:buNone/>
              <a:defRPr b="1" sz="2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 type="body"/>
          </p:nvPr>
        </p:nvSpPr>
        <p:spPr>
          <a:xfrm>
            <a:off x="4855633" y="446088"/>
            <a:ext cx="6252600" cy="5415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rtl="0" algn="l">
              <a:spcBef>
                <a:spcPts val="360"/>
              </a:spcBef>
              <a:spcAft>
                <a:spcPts val="0"/>
              </a:spcAft>
              <a:buSzPts val="1800"/>
              <a:buChar char="🞆"/>
              <a:defRPr/>
            </a:lvl1pPr>
            <a:lvl2pPr indent="-342900" lvl="1" marL="914400" rtl="0" algn="l">
              <a:spcBef>
                <a:spcPts val="600"/>
              </a:spcBef>
              <a:spcAft>
                <a:spcPts val="0"/>
              </a:spcAft>
              <a:buSzPts val="1800"/>
              <a:buChar char="🞆"/>
              <a:defRPr/>
            </a:lvl2pPr>
            <a:lvl3pPr indent="-342900" lvl="2" marL="1371600" rtl="0" algn="l">
              <a:spcBef>
                <a:spcPts val="600"/>
              </a:spcBef>
              <a:spcAft>
                <a:spcPts val="0"/>
              </a:spcAft>
              <a:buSzPts val="1800"/>
              <a:buChar char="🞆"/>
              <a:defRPr/>
            </a:lvl3pPr>
            <a:lvl4pPr indent="-342900" lvl="3" marL="1828800" rtl="0" algn="l">
              <a:spcBef>
                <a:spcPts val="600"/>
              </a:spcBef>
              <a:spcAft>
                <a:spcPts val="0"/>
              </a:spcAft>
              <a:buSzPts val="1800"/>
              <a:buChar char="🞆"/>
              <a:defRPr/>
            </a:lvl4pPr>
            <a:lvl5pPr indent="-342900" lvl="4" marL="2286000" rtl="0" algn="l">
              <a:spcBef>
                <a:spcPts val="600"/>
              </a:spcBef>
              <a:spcAft>
                <a:spcPts val="0"/>
              </a:spcAft>
              <a:buSzPts val="1800"/>
              <a:buChar char="🞆"/>
              <a:defRPr/>
            </a:lvl5pPr>
            <a:lvl6pPr indent="-342900" lvl="5" marL="2743200" rtl="0" algn="l">
              <a:spcBef>
                <a:spcPts val="600"/>
              </a:spcBef>
              <a:spcAft>
                <a:spcPts val="0"/>
              </a:spcAft>
              <a:buSzPts val="1800"/>
              <a:buChar char="🞆"/>
              <a:defRPr/>
            </a:lvl6pPr>
            <a:lvl7pPr indent="-342900" lvl="6" marL="3200400" rtl="0" algn="l">
              <a:spcBef>
                <a:spcPts val="600"/>
              </a:spcBef>
              <a:spcAft>
                <a:spcPts val="0"/>
              </a:spcAft>
              <a:buSzPts val="1800"/>
              <a:buChar char="🞆"/>
              <a:defRPr/>
            </a:lvl7pPr>
            <a:lvl8pPr indent="-342900" lvl="7" marL="3657600" rtl="0" algn="l">
              <a:spcBef>
                <a:spcPts val="600"/>
              </a:spcBef>
              <a:spcAft>
                <a:spcPts val="0"/>
              </a:spcAft>
              <a:buSzPts val="1800"/>
              <a:buChar char="🞆"/>
              <a:defRPr/>
            </a:lvl8pPr>
            <a:lvl9pPr indent="-342900" lvl="8" marL="4114800" rtl="0" algn="l">
              <a:spcBef>
                <a:spcPts val="600"/>
              </a:spcBef>
              <a:spcAft>
                <a:spcPts val="600"/>
              </a:spcAft>
              <a:buSzPts val="1800"/>
              <a:buChar char="🞆"/>
              <a:defRPr/>
            </a:lvl9pPr>
          </a:lstStyle>
          <a:p/>
        </p:txBody>
      </p:sp>
      <p:sp>
        <p:nvSpPr>
          <p:cNvPr id="68" name="Google Shape;68;p13"/>
          <p:cNvSpPr txBox="1"/>
          <p:nvPr>
            <p:ph idx="2" type="body"/>
          </p:nvPr>
        </p:nvSpPr>
        <p:spPr>
          <a:xfrm>
            <a:off x="1073151" y="2260738"/>
            <a:ext cx="3547500" cy="36003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rtl="0" algn="l">
              <a:spcBef>
                <a:spcPts val="280"/>
              </a:spcBef>
              <a:spcAft>
                <a:spcPts val="0"/>
              </a:spcAft>
              <a:buSzPts val="1400"/>
              <a:buNone/>
              <a:defRPr sz="1400"/>
            </a:lvl1pPr>
            <a:lvl2pPr indent="-228600" lvl="1" marL="914400" rtl="0" algn="l">
              <a:spcBef>
                <a:spcPts val="600"/>
              </a:spcBef>
              <a:spcAft>
                <a:spcPts val="0"/>
              </a:spcAft>
              <a:buSzPts val="1200"/>
              <a:buNone/>
              <a:defRPr sz="1200"/>
            </a:lvl2pPr>
            <a:lvl3pPr indent="-228600" lvl="2" marL="1371600" rtl="0" algn="l">
              <a:spcBef>
                <a:spcPts val="600"/>
              </a:spcBef>
              <a:spcAft>
                <a:spcPts val="0"/>
              </a:spcAft>
              <a:buSzPts val="1000"/>
              <a:buNone/>
              <a:defRPr sz="1000"/>
            </a:lvl3pPr>
            <a:lvl4pPr indent="-228600" lvl="3" marL="1828800" rtl="0" algn="l">
              <a:spcBef>
                <a:spcPts val="600"/>
              </a:spcBef>
              <a:spcAft>
                <a:spcPts val="0"/>
              </a:spcAft>
              <a:buSzPts val="900"/>
              <a:buNone/>
              <a:defRPr sz="900"/>
            </a:lvl4pPr>
            <a:lvl5pPr indent="-228600" lvl="4" marL="2286000" rtl="0" algn="l">
              <a:spcBef>
                <a:spcPts val="600"/>
              </a:spcBef>
              <a:spcAft>
                <a:spcPts val="0"/>
              </a:spcAft>
              <a:buSzPts val="900"/>
              <a:buNone/>
              <a:defRPr sz="900"/>
            </a:lvl5pPr>
            <a:lvl6pPr indent="-228600" lvl="5" marL="2743200" rtl="0" algn="l">
              <a:spcBef>
                <a:spcPts val="600"/>
              </a:spcBef>
              <a:spcAft>
                <a:spcPts val="0"/>
              </a:spcAft>
              <a:buSzPts val="900"/>
              <a:buNone/>
              <a:defRPr sz="900"/>
            </a:lvl6pPr>
            <a:lvl7pPr indent="-228600" lvl="6" marL="3200400" rtl="0" algn="l">
              <a:spcBef>
                <a:spcPts val="600"/>
              </a:spcBef>
              <a:spcAft>
                <a:spcPts val="0"/>
              </a:spcAft>
              <a:buSzPts val="900"/>
              <a:buNone/>
              <a:defRPr sz="900"/>
            </a:lvl7pPr>
            <a:lvl8pPr indent="-228600" lvl="7" marL="3657600" rtl="0" algn="l">
              <a:spcBef>
                <a:spcPts val="600"/>
              </a:spcBef>
              <a:spcAft>
                <a:spcPts val="0"/>
              </a:spcAft>
              <a:buSzPts val="900"/>
              <a:buNone/>
              <a:defRPr sz="900"/>
            </a:lvl8pPr>
            <a:lvl9pPr indent="-228600" lvl="8" marL="4114800" rtl="0" algn="l">
              <a:spcBef>
                <a:spcPts val="600"/>
              </a:spcBef>
              <a:spcAft>
                <a:spcPts val="600"/>
              </a:spcAft>
              <a:buSzPts val="900"/>
              <a:buNone/>
              <a:defRPr sz="900"/>
            </a:lvl9pPr>
          </a:lstStyle>
          <a:p/>
        </p:txBody>
      </p:sp>
      <p:sp>
        <p:nvSpPr>
          <p:cNvPr id="69" name="Google Shape;69;p13"/>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3"/>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3"/>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4"/>
          <p:cNvSpPr txBox="1"/>
          <p:nvPr>
            <p:ph type="title"/>
          </p:nvPr>
        </p:nvSpPr>
        <p:spPr>
          <a:xfrm>
            <a:off x="814728" y="727522"/>
            <a:ext cx="4853100" cy="16173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rtl="0" algn="l">
              <a:spcBef>
                <a:spcPts val="0"/>
              </a:spcBef>
              <a:spcAft>
                <a:spcPts val="0"/>
              </a:spcAft>
              <a:buClr>
                <a:srgbClr val="FEFEFE"/>
              </a:buClr>
              <a:buSzPts val="2400"/>
              <a:buFont typeface="Century Gothic"/>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4"/>
          <p:cNvSpPr/>
          <p:nvPr>
            <p:ph idx="2" type="pic"/>
          </p:nvPr>
        </p:nvSpPr>
        <p:spPr>
          <a:xfrm>
            <a:off x="6098117" y="0"/>
            <a:ext cx="6093900" cy="6858000"/>
          </a:xfrm>
          <a:prstGeom prst="rect">
            <a:avLst/>
          </a:prstGeom>
          <a:noFill/>
          <a:ln cap="flat" cmpd="sng" w="9525">
            <a:solidFill>
              <a:schemeClr val="lt2"/>
            </a:solidFill>
            <a:prstDash val="solid"/>
            <a:round/>
            <a:headEnd len="sm" w="sm" type="none"/>
            <a:tailEnd len="sm" w="sm" type="none"/>
          </a:ln>
        </p:spPr>
      </p:sp>
      <p:sp>
        <p:nvSpPr>
          <p:cNvPr id="75" name="Google Shape;75;p14"/>
          <p:cNvSpPr txBox="1"/>
          <p:nvPr>
            <p:ph idx="1" type="body"/>
          </p:nvPr>
        </p:nvSpPr>
        <p:spPr>
          <a:xfrm>
            <a:off x="814728" y="2344684"/>
            <a:ext cx="4853100" cy="35163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rtl="0" algn="l">
              <a:spcBef>
                <a:spcPts val="240"/>
              </a:spcBef>
              <a:spcAft>
                <a:spcPts val="0"/>
              </a:spcAft>
              <a:buSzPts val="1200"/>
              <a:buNone/>
              <a:defRPr sz="1200"/>
            </a:lvl1pPr>
            <a:lvl2pPr indent="-228600" lvl="1" marL="914400" rtl="0" algn="l">
              <a:spcBef>
                <a:spcPts val="600"/>
              </a:spcBef>
              <a:spcAft>
                <a:spcPts val="0"/>
              </a:spcAft>
              <a:buSzPts val="1200"/>
              <a:buNone/>
              <a:defRPr sz="1200"/>
            </a:lvl2pPr>
            <a:lvl3pPr indent="-228600" lvl="2" marL="1371600" rtl="0" algn="l">
              <a:spcBef>
                <a:spcPts val="600"/>
              </a:spcBef>
              <a:spcAft>
                <a:spcPts val="0"/>
              </a:spcAft>
              <a:buSzPts val="1000"/>
              <a:buNone/>
              <a:defRPr sz="1000"/>
            </a:lvl3pPr>
            <a:lvl4pPr indent="-228600" lvl="3" marL="1828800" rtl="0" algn="l">
              <a:spcBef>
                <a:spcPts val="600"/>
              </a:spcBef>
              <a:spcAft>
                <a:spcPts val="0"/>
              </a:spcAft>
              <a:buSzPts val="900"/>
              <a:buNone/>
              <a:defRPr sz="900"/>
            </a:lvl4pPr>
            <a:lvl5pPr indent="-228600" lvl="4" marL="2286000" rtl="0" algn="l">
              <a:spcBef>
                <a:spcPts val="600"/>
              </a:spcBef>
              <a:spcAft>
                <a:spcPts val="0"/>
              </a:spcAft>
              <a:buSzPts val="900"/>
              <a:buNone/>
              <a:defRPr sz="900"/>
            </a:lvl5pPr>
            <a:lvl6pPr indent="-228600" lvl="5" marL="2743200" rtl="0" algn="l">
              <a:spcBef>
                <a:spcPts val="600"/>
              </a:spcBef>
              <a:spcAft>
                <a:spcPts val="0"/>
              </a:spcAft>
              <a:buSzPts val="900"/>
              <a:buNone/>
              <a:defRPr sz="900"/>
            </a:lvl6pPr>
            <a:lvl7pPr indent="-228600" lvl="6" marL="3200400" rtl="0" algn="l">
              <a:spcBef>
                <a:spcPts val="600"/>
              </a:spcBef>
              <a:spcAft>
                <a:spcPts val="0"/>
              </a:spcAft>
              <a:buSzPts val="900"/>
              <a:buNone/>
              <a:defRPr sz="900"/>
            </a:lvl7pPr>
            <a:lvl8pPr indent="-228600" lvl="7" marL="3657600" rtl="0" algn="l">
              <a:spcBef>
                <a:spcPts val="600"/>
              </a:spcBef>
              <a:spcAft>
                <a:spcPts val="0"/>
              </a:spcAft>
              <a:buSzPts val="900"/>
              <a:buNone/>
              <a:defRPr sz="900"/>
            </a:lvl8pPr>
            <a:lvl9pPr indent="-228600" lvl="8" marL="4114800" rtl="0" algn="l">
              <a:spcBef>
                <a:spcPts val="600"/>
              </a:spcBef>
              <a:spcAft>
                <a:spcPts val="600"/>
              </a:spcAft>
              <a:buSzPts val="900"/>
              <a:buNone/>
              <a:defRPr sz="900"/>
            </a:lvl9pPr>
          </a:lstStyle>
          <a:p/>
        </p:txBody>
      </p:sp>
      <p:sp>
        <p:nvSpPr>
          <p:cNvPr id="76" name="Google Shape;76;p14"/>
          <p:cNvSpPr txBox="1"/>
          <p:nvPr>
            <p:ph idx="10" type="dt"/>
          </p:nvPr>
        </p:nvSpPr>
        <p:spPr>
          <a:xfrm>
            <a:off x="3885810" y="6041362"/>
            <a:ext cx="976800" cy="365100"/>
          </a:xfrm>
          <a:prstGeom prst="rect">
            <a:avLst/>
          </a:prstGeom>
          <a:noFill/>
          <a:ln>
            <a:noFill/>
          </a:ln>
        </p:spPr>
        <p:txBody>
          <a:bodyPr anchorCtr="0" anchor="b"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4"/>
          <p:cNvSpPr txBox="1"/>
          <p:nvPr>
            <p:ph idx="11" type="ftr"/>
          </p:nvPr>
        </p:nvSpPr>
        <p:spPr>
          <a:xfrm>
            <a:off x="590396" y="6041362"/>
            <a:ext cx="3295500" cy="36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4"/>
          <p:cNvSpPr txBox="1"/>
          <p:nvPr>
            <p:ph idx="12" type="sldNum"/>
          </p:nvPr>
        </p:nvSpPr>
        <p:spPr>
          <a:xfrm>
            <a:off x="4862689" y="5915888"/>
            <a:ext cx="1062300" cy="490500"/>
          </a:xfrm>
          <a:prstGeom prst="rect">
            <a:avLst/>
          </a:prstGeom>
          <a:noFill/>
          <a:ln>
            <a:noFill/>
          </a:ln>
        </p:spPr>
        <p:txBody>
          <a:bodyPr anchorCtr="0" anchor="b" bIns="108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5"/>
          <p:cNvSpPr txBox="1"/>
          <p:nvPr>
            <p:ph idx="1" type="body"/>
          </p:nvPr>
        </p:nvSpPr>
        <p:spPr>
          <a:xfrm>
            <a:off x="810000" y="2184401"/>
            <a:ext cx="10563300" cy="36744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5"/>
          <p:cNvSpPr txBox="1"/>
          <p:nvPr>
            <p:ph idx="11" type="ftr"/>
          </p:nvPr>
        </p:nvSpPr>
        <p:spPr>
          <a:xfrm>
            <a:off x="451514" y="6041362"/>
            <a:ext cx="8644200" cy="3651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5"/>
          <p:cNvSpPr txBox="1"/>
          <p:nvPr>
            <p:ph idx="10" type="dt"/>
          </p:nvPr>
        </p:nvSpPr>
        <p:spPr>
          <a:xfrm>
            <a:off x="9334626" y="6041362"/>
            <a:ext cx="1343700" cy="3651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5"/>
          <p:cNvSpPr txBox="1"/>
          <p:nvPr>
            <p:ph idx="12" type="sldNum"/>
          </p:nvPr>
        </p:nvSpPr>
        <p:spPr>
          <a:xfrm>
            <a:off x="10678331" y="5915888"/>
            <a:ext cx="1062300" cy="490500"/>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youtu.be/F02LEVYEmQw" TargetMode="External"/><Relationship Id="rId4" Type="http://schemas.openxmlformats.org/officeDocument/2006/relationships/hyperlink" Target="https://www.atlassian.com/git/tutorials/install-git" TargetMode="External"/><Relationship Id="rId5" Type="http://schemas.openxmlformats.org/officeDocument/2006/relationships/hyperlink" Target="https://git-scm.com/book/en/v2" TargetMode="External"/><Relationship Id="rId6" Type="http://schemas.openxmlformats.org/officeDocument/2006/relationships/hyperlink" Target="https://www.atlassian.com/git" TargetMode="External"/><Relationship Id="rId7" Type="http://schemas.openxmlformats.org/officeDocument/2006/relationships/hyperlink" Target="https://youtu.be/RGOj5yH7evk" TargetMode="External"/><Relationship Id="rId8" Type="http://schemas.openxmlformats.org/officeDocument/2006/relationships/hyperlink" Target="https://git-scm.com/docs/gittutoria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ctrTitle"/>
          </p:nvPr>
        </p:nvSpPr>
        <p:spPr>
          <a:xfrm>
            <a:off x="810001" y="1449147"/>
            <a:ext cx="10572000" cy="29712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5400"/>
              <a:buFont typeface="Century Gothic"/>
              <a:buNone/>
            </a:pPr>
            <a:r>
              <a:rPr lang="en-IN">
                <a:solidFill>
                  <a:schemeClr val="dk1"/>
                </a:solidFill>
              </a:rPr>
              <a:t>INTRODUCTION TO GIT AND GITHUB</a:t>
            </a:r>
            <a:endParaRPr/>
          </a:p>
        </p:txBody>
      </p:sp>
      <p:sp>
        <p:nvSpPr>
          <p:cNvPr id="120" name="Google Shape;120;p1"/>
          <p:cNvSpPr txBox="1"/>
          <p:nvPr>
            <p:ph idx="1" type="subTitle"/>
          </p:nvPr>
        </p:nvSpPr>
        <p:spPr>
          <a:xfrm>
            <a:off x="810001" y="5280847"/>
            <a:ext cx="10572000" cy="43500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0e3243c6dc_0_5"/>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chemeClr val="dk1"/>
                </a:solidFill>
              </a:rPr>
              <a:t>GIT BASH</a:t>
            </a:r>
            <a:endParaRPr>
              <a:solidFill>
                <a:schemeClr val="dk1"/>
              </a:solidFill>
            </a:endParaRPr>
          </a:p>
        </p:txBody>
      </p:sp>
      <p:sp>
        <p:nvSpPr>
          <p:cNvPr id="211" name="Google Shape;211;g10e3243c6dc_0_5"/>
          <p:cNvSpPr txBox="1"/>
          <p:nvPr/>
        </p:nvSpPr>
        <p:spPr>
          <a:xfrm>
            <a:off x="985700" y="2684475"/>
            <a:ext cx="8326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BDC1C6"/>
                </a:solidFill>
                <a:highlight>
                  <a:srgbClr val="202124"/>
                </a:highlight>
              </a:rPr>
              <a:t>Git Bash is </a:t>
            </a:r>
            <a:r>
              <a:rPr b="1" lang="en-IN" sz="2400">
                <a:solidFill>
                  <a:srgbClr val="BDC1C6"/>
                </a:solidFill>
                <a:highlight>
                  <a:srgbClr val="202124"/>
                </a:highlight>
              </a:rPr>
              <a:t>an application for Microsoft Windows environments</a:t>
            </a:r>
            <a:r>
              <a:rPr lang="en-IN" sz="2400">
                <a:solidFill>
                  <a:srgbClr val="BDC1C6"/>
                </a:solidFill>
                <a:highlight>
                  <a:srgbClr val="202124"/>
                </a:highlight>
              </a:rPr>
              <a:t> which provides an emulation layer for a Git command line experience.</a:t>
            </a:r>
            <a:endParaRPr sz="2400">
              <a:solidFill>
                <a:srgbClr val="BDC1C6"/>
              </a:solidFill>
              <a:highlight>
                <a:srgbClr val="202124"/>
              </a:highlight>
            </a:endParaRPr>
          </a:p>
          <a:p>
            <a:pPr indent="0" lvl="0" marL="0" rtl="0" algn="l">
              <a:spcBef>
                <a:spcPts val="0"/>
              </a:spcBef>
              <a:spcAft>
                <a:spcPts val="0"/>
              </a:spcAft>
              <a:buNone/>
            </a:pPr>
            <a:r>
              <a:t/>
            </a:r>
            <a:endParaRPr sz="2400">
              <a:solidFill>
                <a:srgbClr val="BDC1C6"/>
              </a:solidFill>
              <a:highlight>
                <a:srgbClr val="202124"/>
              </a:highlight>
            </a:endParaRPr>
          </a:p>
          <a:p>
            <a:pPr indent="0" lvl="0" marL="0" rtl="0" algn="l">
              <a:spcBef>
                <a:spcPts val="0"/>
              </a:spcBef>
              <a:spcAft>
                <a:spcPts val="0"/>
              </a:spcAft>
              <a:buNone/>
            </a:pPr>
            <a:r>
              <a:rPr lang="en-IN" sz="2400">
                <a:solidFill>
                  <a:srgbClr val="BDC1C6"/>
                </a:solidFill>
                <a:highlight>
                  <a:srgbClr val="202124"/>
                </a:highlight>
              </a:rPr>
              <a:t>Bash is a popular default shell on Linux and macOS.</a:t>
            </a:r>
            <a:endParaRPr sz="2400">
              <a:solidFill>
                <a:srgbClr val="BDC1C6"/>
              </a:solidFill>
              <a:highlight>
                <a:srgbClr val="202124"/>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0e3243c6dc_0_1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BASIC COMMANDS</a:t>
            </a:r>
            <a:endParaRPr>
              <a:solidFill>
                <a:srgbClr val="000000"/>
              </a:solidFill>
            </a:endParaRPr>
          </a:p>
        </p:txBody>
      </p:sp>
      <p:sp>
        <p:nvSpPr>
          <p:cNvPr id="218" name="Google Shape;218;g10e3243c6dc_0_13"/>
          <p:cNvSpPr txBox="1"/>
          <p:nvPr/>
        </p:nvSpPr>
        <p:spPr>
          <a:xfrm>
            <a:off x="1048625" y="2726425"/>
            <a:ext cx="8430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FEFEFE"/>
                </a:solidFill>
                <a:latin typeface="Century Gothic"/>
                <a:ea typeface="Century Gothic"/>
                <a:cs typeface="Century Gothic"/>
                <a:sym typeface="Century Gothic"/>
              </a:rPr>
              <a:t>git init</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rPr lang="en-IN" sz="2400">
                <a:solidFill>
                  <a:srgbClr val="FEFEFE"/>
                </a:solidFill>
                <a:latin typeface="Century Gothic"/>
                <a:ea typeface="Century Gothic"/>
                <a:cs typeface="Century Gothic"/>
                <a:sym typeface="Century Gothic"/>
              </a:rPr>
              <a:t>Git add</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rPr lang="en-IN" sz="2400">
                <a:solidFill>
                  <a:srgbClr val="FEFEFE"/>
                </a:solidFill>
                <a:latin typeface="Century Gothic"/>
                <a:ea typeface="Century Gothic"/>
                <a:cs typeface="Century Gothic"/>
                <a:sym typeface="Century Gothic"/>
              </a:rPr>
              <a:t>Git commit</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EFEFE"/>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Century Gothic"/>
              <a:buNone/>
            </a:pPr>
            <a:r>
              <a:rPr lang="en-IN">
                <a:solidFill>
                  <a:schemeClr val="dk1"/>
                </a:solidFill>
              </a:rPr>
              <a:t>CONTENTS</a:t>
            </a:r>
            <a:endParaRPr/>
          </a:p>
        </p:txBody>
      </p:sp>
      <p:sp>
        <p:nvSpPr>
          <p:cNvPr id="126" name="Google Shape;126;p2"/>
          <p:cNvSpPr txBox="1"/>
          <p:nvPr/>
        </p:nvSpPr>
        <p:spPr>
          <a:xfrm>
            <a:off x="972152" y="2675823"/>
            <a:ext cx="7883100" cy="2678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Arial"/>
              <a:buChar char="•"/>
            </a:pPr>
            <a:r>
              <a:rPr b="0" i="0" lang="en-IN" sz="2800" u="none" cap="none" strike="noStrike">
                <a:solidFill>
                  <a:schemeClr val="lt1"/>
                </a:solidFill>
                <a:latin typeface="Calibri"/>
                <a:ea typeface="Calibri"/>
                <a:cs typeface="Calibri"/>
                <a:sym typeface="Calibri"/>
              </a:rPr>
              <a:t>What is a Version Control System(VCS) ?</a:t>
            </a:r>
            <a:endParaRPr/>
          </a:p>
          <a:p>
            <a:pPr indent="-285750" lvl="0" marL="285750" marR="0" rtl="0" algn="l">
              <a:spcBef>
                <a:spcPts val="0"/>
              </a:spcBef>
              <a:spcAft>
                <a:spcPts val="0"/>
              </a:spcAft>
              <a:buClr>
                <a:schemeClr val="lt1"/>
              </a:buClr>
              <a:buSzPts val="2800"/>
              <a:buFont typeface="Arial"/>
              <a:buChar char="•"/>
            </a:pPr>
            <a:r>
              <a:rPr b="0" i="0" lang="en-IN" sz="2800" u="none" cap="none" strike="noStrike">
                <a:solidFill>
                  <a:schemeClr val="lt1"/>
                </a:solidFill>
                <a:latin typeface="Calibri"/>
                <a:ea typeface="Calibri"/>
                <a:cs typeface="Calibri"/>
                <a:sym typeface="Calibri"/>
              </a:rPr>
              <a:t>What is GIT ?</a:t>
            </a:r>
            <a:endParaRPr/>
          </a:p>
          <a:p>
            <a:pPr indent="-285750" lvl="0" marL="285750" marR="0" rtl="0" algn="l">
              <a:spcBef>
                <a:spcPts val="0"/>
              </a:spcBef>
              <a:spcAft>
                <a:spcPts val="0"/>
              </a:spcAft>
              <a:buClr>
                <a:schemeClr val="lt1"/>
              </a:buClr>
              <a:buSzPts val="2800"/>
              <a:buFont typeface="Arial"/>
              <a:buChar char="•"/>
            </a:pPr>
            <a:r>
              <a:rPr b="0" i="0" lang="en-IN" sz="2800" u="none" cap="none" strike="noStrike">
                <a:solidFill>
                  <a:schemeClr val="lt1"/>
                </a:solidFill>
                <a:latin typeface="Calibri"/>
                <a:ea typeface="Calibri"/>
                <a:cs typeface="Calibri"/>
                <a:sym typeface="Calibri"/>
              </a:rPr>
              <a:t>What is GITHUB ?</a:t>
            </a:r>
            <a:endParaRPr/>
          </a:p>
          <a:p>
            <a:pPr indent="-285750" lvl="0" marL="285750" marR="0" rtl="0" algn="l">
              <a:spcBef>
                <a:spcPts val="0"/>
              </a:spcBef>
              <a:spcAft>
                <a:spcPts val="0"/>
              </a:spcAft>
              <a:buClr>
                <a:schemeClr val="lt1"/>
              </a:buClr>
              <a:buSzPts val="2800"/>
              <a:buFont typeface="Arial"/>
              <a:buChar char="•"/>
            </a:pPr>
            <a:r>
              <a:rPr b="0" i="0" lang="en-IN" sz="2800" u="none" cap="none" strike="noStrike">
                <a:solidFill>
                  <a:schemeClr val="lt1"/>
                </a:solidFill>
                <a:latin typeface="Calibri"/>
                <a:ea typeface="Calibri"/>
                <a:cs typeface="Calibri"/>
                <a:sym typeface="Calibri"/>
              </a:rPr>
              <a:t>Installing GIT an</a:t>
            </a:r>
            <a:r>
              <a:rPr lang="en-IN" sz="2800">
                <a:solidFill>
                  <a:schemeClr val="lt1"/>
                </a:solidFill>
                <a:latin typeface="Calibri"/>
                <a:ea typeface="Calibri"/>
                <a:cs typeface="Calibri"/>
                <a:sym typeface="Calibri"/>
              </a:rPr>
              <a:t>d GIT BASH</a:t>
            </a:r>
            <a:endParaRPr/>
          </a:p>
          <a:p>
            <a:pPr indent="-285750" lvl="0" marL="285750" marR="0" rtl="0" algn="l">
              <a:spcBef>
                <a:spcPts val="0"/>
              </a:spcBef>
              <a:spcAft>
                <a:spcPts val="0"/>
              </a:spcAft>
              <a:buClr>
                <a:schemeClr val="lt1"/>
              </a:buClr>
              <a:buSzPts val="2800"/>
              <a:buFont typeface="Arial"/>
              <a:buChar char="•"/>
            </a:pPr>
            <a:r>
              <a:rPr b="0" i="0" lang="en-IN" sz="2800" u="none" cap="none" strike="noStrike">
                <a:solidFill>
                  <a:schemeClr val="lt1"/>
                </a:solidFill>
                <a:latin typeface="Calibri"/>
                <a:ea typeface="Calibri"/>
                <a:cs typeface="Calibri"/>
                <a:sym typeface="Calibri"/>
              </a:rPr>
              <a:t>GIT BASH</a:t>
            </a:r>
            <a:endParaRPr b="0" i="0" sz="2800" u="none" cap="none" strike="noStrike">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800"/>
              <a:buFont typeface="Calibri"/>
              <a:buChar char="•"/>
            </a:pPr>
            <a:r>
              <a:rPr lang="en-IN" sz="2800">
                <a:solidFill>
                  <a:schemeClr val="lt1"/>
                </a:solidFill>
                <a:latin typeface="Calibri"/>
                <a:ea typeface="Calibri"/>
                <a:cs typeface="Calibri"/>
                <a:sym typeface="Calibri"/>
              </a:rPr>
              <a:t>Basic Commands</a:t>
            </a:r>
            <a:endParaRPr sz="2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4000"/>
              <a:buFont typeface="Century Gothic"/>
              <a:buNone/>
            </a:pPr>
            <a:r>
              <a:rPr lang="en-IN">
                <a:solidFill>
                  <a:schemeClr val="dk1"/>
                </a:solidFill>
              </a:rPr>
              <a:t>WHAT IS A VERSION CONTROL SYSTEM?</a:t>
            </a:r>
            <a:endParaRPr/>
          </a:p>
        </p:txBody>
      </p:sp>
      <p:sp>
        <p:nvSpPr>
          <p:cNvPr id="133" name="Google Shape;133;p3"/>
          <p:cNvSpPr txBox="1"/>
          <p:nvPr/>
        </p:nvSpPr>
        <p:spPr>
          <a:xfrm>
            <a:off x="538212" y="2565494"/>
            <a:ext cx="2695200" cy="397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EMP 1</a:t>
            </a:r>
            <a:endParaRPr/>
          </a:p>
          <a:p>
            <a:pPr indent="0" lvl="0" marL="0" marR="0" rtl="0" algn="ctr">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EMP 2</a:t>
            </a:r>
            <a:endParaRPr/>
          </a:p>
          <a:p>
            <a:pPr indent="0" lvl="0" marL="0" marR="0" rtl="0" algn="ctr">
              <a:spcBef>
                <a:spcPts val="0"/>
              </a:spcBef>
              <a:spcAft>
                <a:spcPts val="0"/>
              </a:spcAft>
              <a:buNone/>
            </a:pPr>
            <a:r>
              <a:t/>
            </a:r>
            <a:endParaRPr b="0" i="0" sz="2800" u="none" cap="none" strike="noStrike">
              <a:solidFill>
                <a:schemeClr val="lt1"/>
              </a:solidFill>
              <a:latin typeface="Century Gothic"/>
              <a:ea typeface="Century Gothic"/>
              <a:cs typeface="Century Gothic"/>
              <a:sym typeface="Century Gothic"/>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EMP 3</a:t>
            </a:r>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 </a:t>
            </a:r>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EMP 4</a:t>
            </a:r>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 </a:t>
            </a:r>
            <a:endParaRPr/>
          </a:p>
          <a:p>
            <a:pPr indent="0" lvl="0" marL="0" marR="0" rtl="0" algn="ctr">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EMP 5</a:t>
            </a:r>
            <a:endParaRPr/>
          </a:p>
        </p:txBody>
      </p:sp>
      <p:sp>
        <p:nvSpPr>
          <p:cNvPr id="134" name="Google Shape;134;p3"/>
          <p:cNvSpPr txBox="1"/>
          <p:nvPr/>
        </p:nvSpPr>
        <p:spPr>
          <a:xfrm>
            <a:off x="9260369" y="4289440"/>
            <a:ext cx="156891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800" u="none" cap="none" strike="noStrike">
                <a:solidFill>
                  <a:schemeClr val="lt1"/>
                </a:solidFill>
                <a:latin typeface="Century Gothic"/>
                <a:ea typeface="Century Gothic"/>
                <a:cs typeface="Century Gothic"/>
                <a:sym typeface="Century Gothic"/>
              </a:rPr>
              <a:t>BOSS</a:t>
            </a:r>
            <a:endParaRPr/>
          </a:p>
        </p:txBody>
      </p:sp>
      <p:cxnSp>
        <p:nvCxnSpPr>
          <p:cNvPr id="135" name="Google Shape;135;p3"/>
          <p:cNvCxnSpPr/>
          <p:nvPr/>
        </p:nvCxnSpPr>
        <p:spPr>
          <a:xfrm>
            <a:off x="2598821" y="2743200"/>
            <a:ext cx="548640" cy="0"/>
          </a:xfrm>
          <a:prstGeom prst="straightConnector1">
            <a:avLst/>
          </a:prstGeom>
          <a:noFill/>
          <a:ln cap="rnd" cmpd="sng" w="9525">
            <a:solidFill>
              <a:schemeClr val="accent1"/>
            </a:solidFill>
            <a:prstDash val="solid"/>
            <a:round/>
            <a:headEnd len="sm" w="sm" type="none"/>
            <a:tailEnd len="med" w="med" type="triangle"/>
          </a:ln>
        </p:spPr>
      </p:cxnSp>
      <p:cxnSp>
        <p:nvCxnSpPr>
          <p:cNvPr id="136" name="Google Shape;136;p3"/>
          <p:cNvCxnSpPr/>
          <p:nvPr/>
        </p:nvCxnSpPr>
        <p:spPr>
          <a:xfrm>
            <a:off x="2598821" y="3676851"/>
            <a:ext cx="548640" cy="0"/>
          </a:xfrm>
          <a:prstGeom prst="straightConnector1">
            <a:avLst/>
          </a:prstGeom>
          <a:noFill/>
          <a:ln cap="rnd" cmpd="sng" w="9525">
            <a:solidFill>
              <a:schemeClr val="accent1"/>
            </a:solidFill>
            <a:prstDash val="solid"/>
            <a:round/>
            <a:headEnd len="sm" w="sm" type="none"/>
            <a:tailEnd len="med" w="med" type="triangle"/>
          </a:ln>
        </p:spPr>
      </p:cxnSp>
      <p:cxnSp>
        <p:nvCxnSpPr>
          <p:cNvPr id="137" name="Google Shape;137;p3"/>
          <p:cNvCxnSpPr/>
          <p:nvPr/>
        </p:nvCxnSpPr>
        <p:spPr>
          <a:xfrm>
            <a:off x="2598800" y="4504619"/>
            <a:ext cx="548700" cy="0"/>
          </a:xfrm>
          <a:prstGeom prst="straightConnector1">
            <a:avLst/>
          </a:prstGeom>
          <a:noFill/>
          <a:ln cap="rnd" cmpd="sng" w="9525">
            <a:solidFill>
              <a:schemeClr val="accent1"/>
            </a:solidFill>
            <a:prstDash val="solid"/>
            <a:round/>
            <a:headEnd len="sm" w="sm" type="none"/>
            <a:tailEnd len="med" w="med" type="triangle"/>
          </a:ln>
        </p:spPr>
      </p:cxnSp>
      <p:cxnSp>
        <p:nvCxnSpPr>
          <p:cNvPr id="138" name="Google Shape;138;p3"/>
          <p:cNvCxnSpPr/>
          <p:nvPr/>
        </p:nvCxnSpPr>
        <p:spPr>
          <a:xfrm>
            <a:off x="2598821" y="5351646"/>
            <a:ext cx="548640" cy="0"/>
          </a:xfrm>
          <a:prstGeom prst="straightConnector1">
            <a:avLst/>
          </a:prstGeom>
          <a:noFill/>
          <a:ln cap="rnd" cmpd="sng" w="9525">
            <a:solidFill>
              <a:schemeClr val="accent1"/>
            </a:solidFill>
            <a:prstDash val="solid"/>
            <a:round/>
            <a:headEnd len="sm" w="sm" type="none"/>
            <a:tailEnd len="med" w="med" type="triangle"/>
          </a:ln>
        </p:spPr>
      </p:cxnSp>
      <p:cxnSp>
        <p:nvCxnSpPr>
          <p:cNvPr id="139" name="Google Shape;139;p3"/>
          <p:cNvCxnSpPr/>
          <p:nvPr/>
        </p:nvCxnSpPr>
        <p:spPr>
          <a:xfrm>
            <a:off x="2598821" y="6198669"/>
            <a:ext cx="548640" cy="0"/>
          </a:xfrm>
          <a:prstGeom prst="straightConnector1">
            <a:avLst/>
          </a:prstGeom>
          <a:noFill/>
          <a:ln cap="rnd" cmpd="sng" w="9525">
            <a:solidFill>
              <a:schemeClr val="accent1"/>
            </a:solidFill>
            <a:prstDash val="solid"/>
            <a:round/>
            <a:headEnd len="sm" w="sm" type="none"/>
            <a:tailEnd len="med" w="med" type="triangle"/>
          </a:ln>
        </p:spPr>
      </p:cxnSp>
      <p:sp>
        <p:nvSpPr>
          <p:cNvPr id="140" name="Google Shape;140;p3"/>
          <p:cNvSpPr txBox="1"/>
          <p:nvPr/>
        </p:nvSpPr>
        <p:spPr>
          <a:xfrm>
            <a:off x="3327450" y="2596275"/>
            <a:ext cx="1371600" cy="3971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TASK 1</a:t>
            </a:r>
            <a:endParaRPr/>
          </a:p>
          <a:p>
            <a:pPr indent="0" lvl="0" marL="0" marR="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TASK 2</a:t>
            </a:r>
            <a:endParaRPr/>
          </a:p>
          <a:p>
            <a:pPr indent="0" lvl="0" marL="0" marR="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TASK 3</a:t>
            </a:r>
            <a:endParaRPr/>
          </a:p>
          <a:p>
            <a:pPr indent="0" lvl="0" marL="0" marR="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TASK 4</a:t>
            </a:r>
            <a:endParaRPr/>
          </a:p>
          <a:p>
            <a:pPr indent="0" lvl="0" marL="0" marR="0" rtl="0" algn="l">
              <a:spcBef>
                <a:spcPts val="0"/>
              </a:spcBef>
              <a:spcAft>
                <a:spcPts val="0"/>
              </a:spcAft>
              <a:buNone/>
            </a:pPr>
            <a:r>
              <a:t/>
            </a:r>
            <a:endParaRPr sz="2800">
              <a:solidFill>
                <a:schemeClr val="lt1"/>
              </a:solidFill>
              <a:latin typeface="Century Gothic"/>
              <a:ea typeface="Century Gothic"/>
              <a:cs typeface="Century Gothic"/>
              <a:sym typeface="Century Gothic"/>
            </a:endParaRPr>
          </a:p>
          <a:p>
            <a:pPr indent="0" lvl="0" marL="0" marR="0" rtl="0" algn="l">
              <a:spcBef>
                <a:spcPts val="0"/>
              </a:spcBef>
              <a:spcAft>
                <a:spcPts val="0"/>
              </a:spcAft>
              <a:buNone/>
            </a:pPr>
            <a:r>
              <a:rPr lang="en-IN" sz="2800">
                <a:solidFill>
                  <a:schemeClr val="lt1"/>
                </a:solidFill>
                <a:latin typeface="Century Gothic"/>
                <a:ea typeface="Century Gothic"/>
                <a:cs typeface="Century Gothic"/>
                <a:sym typeface="Century Gothic"/>
              </a:rPr>
              <a:t>TASK 5</a:t>
            </a:r>
            <a:endParaRPr/>
          </a:p>
        </p:txBody>
      </p:sp>
      <p:cxnSp>
        <p:nvCxnSpPr>
          <p:cNvPr id="141" name="Google Shape;141;p3"/>
          <p:cNvCxnSpPr/>
          <p:nvPr/>
        </p:nvCxnSpPr>
        <p:spPr>
          <a:xfrm>
            <a:off x="5115697" y="2879124"/>
            <a:ext cx="1371600" cy="1087395"/>
          </a:xfrm>
          <a:prstGeom prst="straightConnector1">
            <a:avLst/>
          </a:prstGeom>
          <a:noFill/>
          <a:ln cap="rnd" cmpd="sng" w="9525">
            <a:solidFill>
              <a:schemeClr val="accent1"/>
            </a:solidFill>
            <a:prstDash val="solid"/>
            <a:round/>
            <a:headEnd len="sm" w="sm" type="none"/>
            <a:tailEnd len="med" w="med" type="triangle"/>
          </a:ln>
        </p:spPr>
      </p:cxnSp>
      <p:cxnSp>
        <p:nvCxnSpPr>
          <p:cNvPr id="142" name="Google Shape;142;p3"/>
          <p:cNvCxnSpPr/>
          <p:nvPr/>
        </p:nvCxnSpPr>
        <p:spPr>
          <a:xfrm>
            <a:off x="4880919" y="3714965"/>
            <a:ext cx="1215080" cy="574475"/>
          </a:xfrm>
          <a:prstGeom prst="straightConnector1">
            <a:avLst/>
          </a:prstGeom>
          <a:noFill/>
          <a:ln cap="rnd" cmpd="sng" w="9525">
            <a:solidFill>
              <a:schemeClr val="accent1"/>
            </a:solidFill>
            <a:prstDash val="solid"/>
            <a:round/>
            <a:headEnd len="sm" w="sm" type="none"/>
            <a:tailEnd len="med" w="med" type="triangle"/>
          </a:ln>
        </p:spPr>
      </p:cxnSp>
      <p:cxnSp>
        <p:nvCxnSpPr>
          <p:cNvPr id="143" name="Google Shape;143;p3"/>
          <p:cNvCxnSpPr/>
          <p:nvPr/>
        </p:nvCxnSpPr>
        <p:spPr>
          <a:xfrm>
            <a:off x="5115697" y="4551050"/>
            <a:ext cx="913317" cy="30777"/>
          </a:xfrm>
          <a:prstGeom prst="straightConnector1">
            <a:avLst/>
          </a:prstGeom>
          <a:noFill/>
          <a:ln cap="rnd" cmpd="sng" w="9525">
            <a:solidFill>
              <a:schemeClr val="accent1"/>
            </a:solidFill>
            <a:prstDash val="solid"/>
            <a:round/>
            <a:headEnd len="sm" w="sm" type="none"/>
            <a:tailEnd len="med" w="med" type="triangle"/>
          </a:ln>
        </p:spPr>
      </p:cxnSp>
      <p:cxnSp>
        <p:nvCxnSpPr>
          <p:cNvPr id="144" name="Google Shape;144;p3"/>
          <p:cNvCxnSpPr/>
          <p:nvPr/>
        </p:nvCxnSpPr>
        <p:spPr>
          <a:xfrm flipH="1" rot="10800000">
            <a:off x="5115697" y="4942703"/>
            <a:ext cx="918518" cy="454733"/>
          </a:xfrm>
          <a:prstGeom prst="straightConnector1">
            <a:avLst/>
          </a:prstGeom>
          <a:noFill/>
          <a:ln cap="rnd" cmpd="sng" w="9525">
            <a:solidFill>
              <a:schemeClr val="accent1"/>
            </a:solidFill>
            <a:prstDash val="solid"/>
            <a:round/>
            <a:headEnd len="sm" w="sm" type="none"/>
            <a:tailEnd len="med" w="med" type="triangle"/>
          </a:ln>
        </p:spPr>
      </p:cxnSp>
      <p:cxnSp>
        <p:nvCxnSpPr>
          <p:cNvPr id="145" name="Google Shape;145;p3"/>
          <p:cNvCxnSpPr/>
          <p:nvPr/>
        </p:nvCxnSpPr>
        <p:spPr>
          <a:xfrm flipH="1" rot="10800000">
            <a:off x="5115697" y="5039264"/>
            <a:ext cx="1470454" cy="1159405"/>
          </a:xfrm>
          <a:prstGeom prst="straightConnector1">
            <a:avLst/>
          </a:prstGeom>
          <a:noFill/>
          <a:ln cap="rnd" cmpd="sng" w="9525">
            <a:solidFill>
              <a:schemeClr val="accent1"/>
            </a:solidFill>
            <a:prstDash val="solid"/>
            <a:round/>
            <a:headEnd len="sm" w="sm" type="none"/>
            <a:tailEnd len="med" w="med" type="triangle"/>
          </a:ln>
        </p:spPr>
      </p:cxnSp>
      <p:sp>
        <p:nvSpPr>
          <p:cNvPr id="146" name="Google Shape;146;p3"/>
          <p:cNvSpPr txBox="1"/>
          <p:nvPr/>
        </p:nvSpPr>
        <p:spPr>
          <a:xfrm>
            <a:off x="6264875" y="4350995"/>
            <a:ext cx="2541374" cy="46166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FINAL PROJECT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6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nvSpPr>
        <p:spPr>
          <a:xfrm>
            <a:off x="934994" y="2010192"/>
            <a:ext cx="2541374" cy="46166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FINAL PROJECT</a:t>
            </a:r>
            <a:endParaRPr/>
          </a:p>
        </p:txBody>
      </p:sp>
      <p:cxnSp>
        <p:nvCxnSpPr>
          <p:cNvPr id="153" name="Google Shape;153;p4"/>
          <p:cNvCxnSpPr/>
          <p:nvPr/>
        </p:nvCxnSpPr>
        <p:spPr>
          <a:xfrm>
            <a:off x="3777046" y="4483347"/>
            <a:ext cx="1865871" cy="0"/>
          </a:xfrm>
          <a:prstGeom prst="straightConnector1">
            <a:avLst/>
          </a:prstGeom>
          <a:noFill/>
          <a:ln cap="rnd" cmpd="sng" w="9525">
            <a:solidFill>
              <a:schemeClr val="accent1"/>
            </a:solidFill>
            <a:prstDash val="solid"/>
            <a:round/>
            <a:headEnd len="sm" w="sm" type="none"/>
            <a:tailEnd len="med" w="med" type="triangle"/>
          </a:ln>
        </p:spPr>
      </p:cxnSp>
      <p:sp>
        <p:nvSpPr>
          <p:cNvPr id="154" name="Google Shape;154;p4"/>
          <p:cNvSpPr txBox="1"/>
          <p:nvPr/>
        </p:nvSpPr>
        <p:spPr>
          <a:xfrm>
            <a:off x="3739978" y="3707680"/>
            <a:ext cx="176701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Update by emp 1</a:t>
            </a:r>
            <a:endParaRPr/>
          </a:p>
        </p:txBody>
      </p:sp>
      <p:sp>
        <p:nvSpPr>
          <p:cNvPr id="155" name="Google Shape;155;p4"/>
          <p:cNvSpPr txBox="1"/>
          <p:nvPr/>
        </p:nvSpPr>
        <p:spPr>
          <a:xfrm>
            <a:off x="1278924" y="2630248"/>
            <a:ext cx="18535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VERSION 1</a:t>
            </a:r>
            <a:endParaRPr/>
          </a:p>
        </p:txBody>
      </p:sp>
      <p:sp>
        <p:nvSpPr>
          <p:cNvPr id="156" name="Google Shape;156;p4"/>
          <p:cNvSpPr txBox="1"/>
          <p:nvPr/>
        </p:nvSpPr>
        <p:spPr>
          <a:xfrm>
            <a:off x="5925063" y="4285119"/>
            <a:ext cx="2541374" cy="46166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FINAL PROJECT</a:t>
            </a:r>
            <a:endParaRPr/>
          </a:p>
        </p:txBody>
      </p:sp>
      <p:cxnSp>
        <p:nvCxnSpPr>
          <p:cNvPr id="157" name="Google Shape;157;p4"/>
          <p:cNvCxnSpPr/>
          <p:nvPr/>
        </p:nvCxnSpPr>
        <p:spPr>
          <a:xfrm>
            <a:off x="2195383" y="3313829"/>
            <a:ext cx="0" cy="717017"/>
          </a:xfrm>
          <a:prstGeom prst="straightConnector1">
            <a:avLst/>
          </a:prstGeom>
          <a:noFill/>
          <a:ln cap="rnd" cmpd="sng" w="9525">
            <a:solidFill>
              <a:schemeClr val="accent1"/>
            </a:solidFill>
            <a:prstDash val="solid"/>
            <a:round/>
            <a:headEnd len="sm" w="sm" type="none"/>
            <a:tailEnd len="med" w="med" type="triangle"/>
          </a:ln>
        </p:spPr>
      </p:cxnSp>
      <p:sp>
        <p:nvSpPr>
          <p:cNvPr id="158" name="Google Shape;158;p4"/>
          <p:cNvSpPr txBox="1"/>
          <p:nvPr/>
        </p:nvSpPr>
        <p:spPr>
          <a:xfrm>
            <a:off x="934994" y="4290013"/>
            <a:ext cx="2541374" cy="461665"/>
          </a:xfrm>
          <a:prstGeom prst="rect">
            <a:avLst/>
          </a:prstGeom>
          <a:solidFill>
            <a:srgbClr val="00B05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FINAL PROJECT</a:t>
            </a:r>
            <a:endParaRPr/>
          </a:p>
        </p:txBody>
      </p:sp>
      <p:sp>
        <p:nvSpPr>
          <p:cNvPr id="159" name="Google Shape;159;p4"/>
          <p:cNvSpPr txBox="1"/>
          <p:nvPr/>
        </p:nvSpPr>
        <p:spPr>
          <a:xfrm>
            <a:off x="1021491" y="4870780"/>
            <a:ext cx="234778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COPY OF VERSION 1</a:t>
            </a:r>
            <a:endParaRPr/>
          </a:p>
        </p:txBody>
      </p:sp>
      <p:sp>
        <p:nvSpPr>
          <p:cNvPr id="160" name="Google Shape;160;p4"/>
          <p:cNvSpPr txBox="1"/>
          <p:nvPr/>
        </p:nvSpPr>
        <p:spPr>
          <a:xfrm>
            <a:off x="5925063" y="4870780"/>
            <a:ext cx="25413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VERSION 2</a:t>
            </a:r>
            <a:endParaRPr/>
          </a:p>
        </p:txBody>
      </p:sp>
      <p:cxnSp>
        <p:nvCxnSpPr>
          <p:cNvPr id="161" name="Google Shape;161;p4"/>
          <p:cNvCxnSpPr/>
          <p:nvPr/>
        </p:nvCxnSpPr>
        <p:spPr>
          <a:xfrm>
            <a:off x="3641124" y="2275861"/>
            <a:ext cx="3694670" cy="0"/>
          </a:xfrm>
          <a:prstGeom prst="straightConnector1">
            <a:avLst/>
          </a:prstGeom>
          <a:noFill/>
          <a:ln cap="rnd" cmpd="sng" w="9525">
            <a:solidFill>
              <a:schemeClr val="accent1"/>
            </a:solidFill>
            <a:prstDash val="solid"/>
            <a:round/>
            <a:headEnd len="sm" w="sm" type="none"/>
            <a:tailEnd len="med" w="med" type="triangle"/>
          </a:ln>
        </p:spPr>
      </p:cxnSp>
      <p:sp>
        <p:nvSpPr>
          <p:cNvPr id="162" name="Google Shape;162;p4"/>
          <p:cNvSpPr txBox="1"/>
          <p:nvPr/>
        </p:nvSpPr>
        <p:spPr>
          <a:xfrm>
            <a:off x="7500550" y="2010191"/>
            <a:ext cx="2541374" cy="461665"/>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lt1"/>
                </a:solidFill>
                <a:latin typeface="Century Gothic"/>
                <a:ea typeface="Century Gothic"/>
                <a:cs typeface="Century Gothic"/>
                <a:sym typeface="Century Gothic"/>
              </a:rPr>
              <a:t>FINAL PROJECT</a:t>
            </a:r>
            <a:endParaRPr/>
          </a:p>
        </p:txBody>
      </p:sp>
      <p:sp>
        <p:nvSpPr>
          <p:cNvPr id="163" name="Google Shape;163;p4"/>
          <p:cNvSpPr txBox="1"/>
          <p:nvPr/>
        </p:nvSpPr>
        <p:spPr>
          <a:xfrm>
            <a:off x="7844480" y="2630248"/>
            <a:ext cx="18535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VERSION 2</a:t>
            </a:r>
            <a:endParaRPr/>
          </a:p>
        </p:txBody>
      </p:sp>
      <p:cxnSp>
        <p:nvCxnSpPr>
          <p:cNvPr id="164" name="Google Shape;164;p4"/>
          <p:cNvCxnSpPr/>
          <p:nvPr/>
        </p:nvCxnSpPr>
        <p:spPr>
          <a:xfrm flipH="1" rot="10800000">
            <a:off x="7500554" y="3117656"/>
            <a:ext cx="939000" cy="1049400"/>
          </a:xfrm>
          <a:prstGeom prst="straightConnector1">
            <a:avLst/>
          </a:prstGeom>
          <a:noFill/>
          <a:ln cap="rnd" cmpd="sng" w="9525">
            <a:solidFill>
              <a:schemeClr val="accent1"/>
            </a:solidFill>
            <a:prstDash val="solid"/>
            <a:round/>
            <a:headEnd len="sm" w="sm" type="none"/>
            <a:tailEnd len="med" w="med" type="triangle"/>
          </a:ln>
        </p:spPr>
      </p:cxnSp>
      <p:sp>
        <p:nvSpPr>
          <p:cNvPr id="165" name="Google Shape;165;p4"/>
          <p:cNvSpPr txBox="1"/>
          <p:nvPr/>
        </p:nvSpPr>
        <p:spPr>
          <a:xfrm>
            <a:off x="8223295" y="3237729"/>
            <a:ext cx="2755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lt1"/>
                </a:solidFill>
                <a:latin typeface="Century Gothic"/>
                <a:ea typeface="Century Gothic"/>
                <a:cs typeface="Century Gothic"/>
                <a:sym typeface="Century Gothic"/>
              </a:rPr>
              <a:t>Changes merged to the original project by boss</a:t>
            </a:r>
            <a:endParaRPr/>
          </a:p>
        </p:txBody>
      </p:sp>
      <p:cxnSp>
        <p:nvCxnSpPr>
          <p:cNvPr id="166" name="Google Shape;166;p4"/>
          <p:cNvCxnSpPr/>
          <p:nvPr/>
        </p:nvCxnSpPr>
        <p:spPr>
          <a:xfrm rot="10800000">
            <a:off x="8600303" y="889686"/>
            <a:ext cx="0" cy="939114"/>
          </a:xfrm>
          <a:prstGeom prst="straightConnector1">
            <a:avLst/>
          </a:prstGeom>
          <a:noFill/>
          <a:ln cap="rnd" cmpd="sng" w="9525">
            <a:solidFill>
              <a:schemeClr val="accent1"/>
            </a:solidFill>
            <a:prstDash val="solid"/>
            <a:round/>
            <a:headEnd len="sm" w="sm" type="none"/>
            <a:tailEnd len="sm" w="sm" type="none"/>
          </a:ln>
        </p:spPr>
      </p:cxnSp>
      <p:cxnSp>
        <p:nvCxnSpPr>
          <p:cNvPr id="167" name="Google Shape;167;p4"/>
          <p:cNvCxnSpPr/>
          <p:nvPr/>
        </p:nvCxnSpPr>
        <p:spPr>
          <a:xfrm rot="10800000">
            <a:off x="2195383" y="877330"/>
            <a:ext cx="6404920" cy="0"/>
          </a:xfrm>
          <a:prstGeom prst="straightConnector1">
            <a:avLst/>
          </a:prstGeom>
          <a:noFill/>
          <a:ln cap="rnd" cmpd="sng" w="9525">
            <a:solidFill>
              <a:schemeClr val="accent1"/>
            </a:solidFill>
            <a:prstDash val="solid"/>
            <a:round/>
            <a:headEnd len="sm" w="sm" type="none"/>
            <a:tailEnd len="sm" w="sm" type="none"/>
          </a:ln>
        </p:spPr>
      </p:cxnSp>
      <p:cxnSp>
        <p:nvCxnSpPr>
          <p:cNvPr id="168" name="Google Shape;168;p4"/>
          <p:cNvCxnSpPr/>
          <p:nvPr/>
        </p:nvCxnSpPr>
        <p:spPr>
          <a:xfrm>
            <a:off x="2195383" y="889686"/>
            <a:ext cx="0" cy="939114"/>
          </a:xfrm>
          <a:prstGeom prst="straightConnector1">
            <a:avLst/>
          </a:prstGeom>
          <a:noFill/>
          <a:ln cap="rnd" cmpd="sng" w="9525">
            <a:solidFill>
              <a:schemeClr val="accent1"/>
            </a:solidFill>
            <a:prstDash val="solid"/>
            <a:round/>
            <a:headEnd len="sm" w="sm" type="none"/>
            <a:tailEnd len="med" w="med" type="triangle"/>
          </a:ln>
        </p:spPr>
      </p:cxnSp>
      <p:sp>
        <p:nvSpPr>
          <p:cNvPr id="169" name="Google Shape;169;p4"/>
          <p:cNvSpPr txBox="1"/>
          <p:nvPr/>
        </p:nvSpPr>
        <p:spPr>
          <a:xfrm>
            <a:off x="3641124" y="992754"/>
            <a:ext cx="268553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800">
                <a:solidFill>
                  <a:schemeClr val="lt1"/>
                </a:solidFill>
                <a:latin typeface="Century Gothic"/>
                <a:ea typeface="Century Gothic"/>
                <a:cs typeface="Century Gothic"/>
                <a:sym typeface="Century Gothic"/>
              </a:rPr>
              <a:t>Restore older versions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4" name="Shape 174"/>
        <p:cNvGrpSpPr/>
        <p:nvPr/>
      </p:nvGrpSpPr>
      <p:grpSpPr>
        <a:xfrm>
          <a:off x="0" y="0"/>
          <a:ext cx="0" cy="0"/>
          <a:chOff x="0" y="0"/>
          <a:chExt cx="0" cy="0"/>
        </a:xfrm>
      </p:grpSpPr>
      <p:sp>
        <p:nvSpPr>
          <p:cNvPr id="175" name="Google Shape;175;g11379c15747_2_0"/>
          <p:cNvSpPr txBox="1"/>
          <p:nvPr>
            <p:ph type="title"/>
          </p:nvPr>
        </p:nvSpPr>
        <p:spPr>
          <a:xfrm>
            <a:off x="810000" y="493513"/>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VCS: A BIT MORE FORMALLY</a:t>
            </a:r>
            <a:endParaRPr>
              <a:solidFill>
                <a:srgbClr val="000000"/>
              </a:solidFill>
            </a:endParaRPr>
          </a:p>
        </p:txBody>
      </p:sp>
      <p:sp>
        <p:nvSpPr>
          <p:cNvPr id="176" name="Google Shape;176;g11379c15747_2_0"/>
          <p:cNvSpPr txBox="1"/>
          <p:nvPr/>
        </p:nvSpPr>
        <p:spPr>
          <a:xfrm>
            <a:off x="1635850" y="2390850"/>
            <a:ext cx="7927500" cy="4063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3600">
                <a:solidFill>
                  <a:schemeClr val="accent1"/>
                </a:solidFill>
                <a:highlight>
                  <a:schemeClr val="dk1"/>
                </a:highlight>
                <a:latin typeface="Roboto"/>
                <a:ea typeface="Roboto"/>
                <a:cs typeface="Roboto"/>
                <a:sym typeface="Roboto"/>
              </a:rPr>
              <a:t>Version control</a:t>
            </a:r>
            <a:r>
              <a:rPr lang="en-IN" sz="3600">
                <a:solidFill>
                  <a:schemeClr val="lt1"/>
                </a:solidFill>
                <a:highlight>
                  <a:schemeClr val="dk1"/>
                </a:highlight>
                <a:latin typeface="Roboto"/>
                <a:ea typeface="Roboto"/>
                <a:cs typeface="Roboto"/>
                <a:sym typeface="Roboto"/>
              </a:rPr>
              <a:t>, also known as source control, is the practice of tracking and managing changes to software code. </a:t>
            </a:r>
            <a:r>
              <a:rPr lang="en-IN" sz="3600">
                <a:solidFill>
                  <a:schemeClr val="accent1"/>
                </a:solidFill>
                <a:highlight>
                  <a:schemeClr val="dk1"/>
                </a:highlight>
                <a:latin typeface="Roboto"/>
                <a:ea typeface="Roboto"/>
                <a:cs typeface="Roboto"/>
                <a:sym typeface="Roboto"/>
              </a:rPr>
              <a:t>Version control systems</a:t>
            </a:r>
            <a:r>
              <a:rPr lang="en-IN" sz="3600">
                <a:solidFill>
                  <a:schemeClr val="lt1"/>
                </a:solidFill>
                <a:highlight>
                  <a:schemeClr val="dk1"/>
                </a:highlight>
                <a:latin typeface="Roboto"/>
                <a:ea typeface="Roboto"/>
                <a:cs typeface="Roboto"/>
                <a:sym typeface="Roboto"/>
              </a:rPr>
              <a:t> are software tools that help software teams manage changes to source code over time.</a:t>
            </a:r>
            <a:endParaRPr sz="3600">
              <a:solidFill>
                <a:schemeClr val="lt1"/>
              </a:solidFill>
              <a:highlight>
                <a:schemeClr val="dk1"/>
              </a:highlight>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379c15747_5_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TYPES OF VERSION CONTROL SYSTEMS</a:t>
            </a:r>
            <a:endParaRPr>
              <a:solidFill>
                <a:srgbClr val="000000"/>
              </a:solidFill>
            </a:endParaRPr>
          </a:p>
        </p:txBody>
      </p:sp>
      <p:sp>
        <p:nvSpPr>
          <p:cNvPr id="183" name="Google Shape;183;g11379c15747_5_0"/>
          <p:cNvSpPr txBox="1"/>
          <p:nvPr/>
        </p:nvSpPr>
        <p:spPr>
          <a:xfrm>
            <a:off x="1111550" y="2642525"/>
            <a:ext cx="9647400" cy="3093900"/>
          </a:xfrm>
          <a:prstGeom prst="rect">
            <a:avLst/>
          </a:prstGeom>
          <a:noFill/>
          <a:ln>
            <a:noFill/>
          </a:ln>
        </p:spPr>
        <p:txBody>
          <a:bodyPr anchorCtr="0" anchor="t" bIns="91425" lIns="91425" spcFirstLastPara="1" rIns="91425" wrap="square" tIns="91425">
            <a:spAutoFit/>
          </a:bodyPr>
          <a:lstStyle/>
          <a:p>
            <a:pPr indent="-400050" lvl="0" marL="457200" rtl="0" algn="l">
              <a:spcBef>
                <a:spcPts val="0"/>
              </a:spcBef>
              <a:spcAft>
                <a:spcPts val="0"/>
              </a:spcAft>
              <a:buClr>
                <a:srgbClr val="FEFEFE"/>
              </a:buClr>
              <a:buSzPts val="2700"/>
              <a:buFont typeface="Calibri"/>
              <a:buChar char="●"/>
            </a:pPr>
            <a:r>
              <a:rPr lang="en-IN" sz="2700">
                <a:solidFill>
                  <a:srgbClr val="FEFEFE"/>
                </a:solidFill>
                <a:latin typeface="Calibri"/>
                <a:ea typeface="Calibri"/>
                <a:cs typeface="Calibri"/>
                <a:sym typeface="Calibri"/>
              </a:rPr>
              <a:t>Centralized VCS: You have a single “central” copy of your project on a server and commit your changes to this central copy. </a:t>
            </a:r>
            <a:endParaRPr sz="2700">
              <a:solidFill>
                <a:srgbClr val="FEFEFE"/>
              </a:solidFill>
              <a:latin typeface="Calibri"/>
              <a:ea typeface="Calibri"/>
              <a:cs typeface="Calibri"/>
              <a:sym typeface="Calibri"/>
            </a:endParaRPr>
          </a:p>
          <a:p>
            <a:pPr indent="0" lvl="0" marL="457200" rtl="0" algn="l">
              <a:spcBef>
                <a:spcPts val="0"/>
              </a:spcBef>
              <a:spcAft>
                <a:spcPts val="0"/>
              </a:spcAft>
              <a:buNone/>
            </a:pPr>
            <a:r>
              <a:t/>
            </a:r>
            <a:endParaRPr sz="2700">
              <a:solidFill>
                <a:srgbClr val="FEFEFE"/>
              </a:solidFill>
              <a:latin typeface="Calibri"/>
              <a:ea typeface="Calibri"/>
              <a:cs typeface="Calibri"/>
              <a:sym typeface="Calibri"/>
            </a:endParaRPr>
          </a:p>
          <a:p>
            <a:pPr indent="-400050" lvl="0" marL="457200" rtl="0" algn="l">
              <a:spcBef>
                <a:spcPts val="0"/>
              </a:spcBef>
              <a:spcAft>
                <a:spcPts val="0"/>
              </a:spcAft>
              <a:buClr>
                <a:srgbClr val="FEFEFE"/>
              </a:buClr>
              <a:buSzPts val="2700"/>
              <a:buFont typeface="Calibri"/>
              <a:buChar char="●"/>
            </a:pPr>
            <a:r>
              <a:rPr lang="en-IN" sz="2700">
                <a:solidFill>
                  <a:srgbClr val="FEFEFE"/>
                </a:solidFill>
                <a:latin typeface="Calibri"/>
                <a:ea typeface="Calibri"/>
                <a:cs typeface="Calibri"/>
                <a:sym typeface="Calibri"/>
              </a:rPr>
              <a:t>Distributed VCS: With distributed version control systems (DVCS), you don't rely on a central server to store all the versions of a project’s files. Instead, you clone a copy of a repository locally so that you have the full history of the project.</a:t>
            </a:r>
            <a:endParaRPr sz="2700">
              <a:solidFill>
                <a:srgbClr val="FEFEF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11379c15747_2_7"/>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WHAT IS GIT?</a:t>
            </a:r>
            <a:endParaRPr>
              <a:solidFill>
                <a:srgbClr val="000000"/>
              </a:solidFill>
            </a:endParaRPr>
          </a:p>
        </p:txBody>
      </p:sp>
      <p:sp>
        <p:nvSpPr>
          <p:cNvPr id="190" name="Google Shape;190;g11379c15747_2_7"/>
          <p:cNvSpPr txBox="1"/>
          <p:nvPr/>
        </p:nvSpPr>
        <p:spPr>
          <a:xfrm>
            <a:off x="943750" y="2705450"/>
            <a:ext cx="88293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500">
                <a:solidFill>
                  <a:srgbClr val="FEFEFE"/>
                </a:solidFill>
                <a:latin typeface="Century Gothic"/>
                <a:ea typeface="Century Gothic"/>
                <a:cs typeface="Century Gothic"/>
                <a:sym typeface="Century Gothic"/>
              </a:rPr>
              <a:t>GIT is a Distributed Version Control System which helps people collaborate on projects.</a:t>
            </a:r>
            <a:endParaRPr sz="25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5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500">
              <a:solidFill>
                <a:srgbClr val="FEFEFE"/>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379c15747_2_13"/>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WHAT IS GITHUB? </a:t>
            </a:r>
            <a:endParaRPr>
              <a:solidFill>
                <a:srgbClr val="000000"/>
              </a:solidFill>
            </a:endParaRPr>
          </a:p>
        </p:txBody>
      </p:sp>
      <p:sp>
        <p:nvSpPr>
          <p:cNvPr id="197" name="Google Shape;197;g11379c15747_2_13"/>
          <p:cNvSpPr txBox="1"/>
          <p:nvPr/>
        </p:nvSpPr>
        <p:spPr>
          <a:xfrm>
            <a:off x="922800" y="2600575"/>
            <a:ext cx="95214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FEFEFE"/>
                </a:solidFill>
                <a:latin typeface="Century Gothic"/>
                <a:ea typeface="Century Gothic"/>
                <a:cs typeface="Century Gothic"/>
                <a:sym typeface="Century Gothic"/>
              </a:rPr>
              <a:t>GITHUB is one of the online services that provides a platform to host projects that involve Version Control using GIT.</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t/>
            </a:r>
            <a:endParaRPr sz="2400">
              <a:solidFill>
                <a:srgbClr val="FEFEFE"/>
              </a:solidFill>
              <a:latin typeface="Century Gothic"/>
              <a:ea typeface="Century Gothic"/>
              <a:cs typeface="Century Gothic"/>
              <a:sym typeface="Century Gothic"/>
            </a:endParaRPr>
          </a:p>
          <a:p>
            <a:pPr indent="0" lvl="0" marL="0" rtl="0" algn="l">
              <a:spcBef>
                <a:spcPts val="0"/>
              </a:spcBef>
              <a:spcAft>
                <a:spcPts val="0"/>
              </a:spcAft>
              <a:buNone/>
            </a:pPr>
            <a:r>
              <a:rPr lang="en-IN" sz="2400">
                <a:solidFill>
                  <a:srgbClr val="FEFEFE"/>
                </a:solidFill>
                <a:latin typeface="Century Gothic"/>
                <a:ea typeface="Century Gothic"/>
                <a:cs typeface="Century Gothic"/>
                <a:sym typeface="Century Gothic"/>
              </a:rPr>
              <a:t>GITHUB serves as the central location for all the projects </a:t>
            </a:r>
            <a:endParaRPr sz="2400">
              <a:solidFill>
                <a:srgbClr val="FEFEFE"/>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0e3243c6dc_0_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solidFill>
                  <a:srgbClr val="000000"/>
                </a:solidFill>
              </a:rPr>
              <a:t>INSTALLATION</a:t>
            </a:r>
            <a:endParaRPr>
              <a:solidFill>
                <a:srgbClr val="000000"/>
              </a:solidFill>
            </a:endParaRPr>
          </a:p>
        </p:txBody>
      </p:sp>
      <p:sp>
        <p:nvSpPr>
          <p:cNvPr id="204" name="Google Shape;204;g10e3243c6dc_0_0"/>
          <p:cNvSpPr txBox="1"/>
          <p:nvPr/>
        </p:nvSpPr>
        <p:spPr>
          <a:xfrm>
            <a:off x="407975" y="2321625"/>
            <a:ext cx="115206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rgbClr val="BDC1C6"/>
                </a:solidFill>
                <a:highlight>
                  <a:srgbClr val="202124"/>
                </a:highlight>
              </a:rPr>
              <a:t>Follow this youtube video for installation: </a:t>
            </a:r>
            <a:r>
              <a:rPr lang="en-IN" sz="2400" u="sng">
                <a:solidFill>
                  <a:schemeClr val="hlink"/>
                </a:solidFill>
                <a:highlight>
                  <a:srgbClr val="202124"/>
                </a:highlight>
                <a:hlinkClick r:id="rId3"/>
              </a:rPr>
              <a:t>Video</a:t>
            </a:r>
            <a:endParaRPr sz="2400">
              <a:solidFill>
                <a:srgbClr val="BDC1C6"/>
              </a:solidFill>
              <a:highlight>
                <a:srgbClr val="202124"/>
              </a:highlight>
            </a:endParaRPr>
          </a:p>
          <a:p>
            <a:pPr indent="0" lvl="0" marL="0" rtl="0" algn="l">
              <a:spcBef>
                <a:spcPts val="0"/>
              </a:spcBef>
              <a:spcAft>
                <a:spcPts val="0"/>
              </a:spcAft>
              <a:buNone/>
            </a:pPr>
            <a:r>
              <a:t/>
            </a:r>
            <a:endParaRPr sz="2400">
              <a:solidFill>
                <a:srgbClr val="BDC1C6"/>
              </a:solidFill>
              <a:highlight>
                <a:srgbClr val="202124"/>
              </a:highlight>
            </a:endParaRPr>
          </a:p>
          <a:p>
            <a:pPr indent="0" lvl="0" marL="0" rtl="0" algn="l">
              <a:spcBef>
                <a:spcPts val="0"/>
              </a:spcBef>
              <a:spcAft>
                <a:spcPts val="0"/>
              </a:spcAft>
              <a:buNone/>
            </a:pPr>
            <a:r>
              <a:rPr lang="en-IN" sz="2400">
                <a:solidFill>
                  <a:srgbClr val="BDC1C6"/>
                </a:solidFill>
                <a:highlight>
                  <a:srgbClr val="202124"/>
                </a:highlight>
              </a:rPr>
              <a:t>This </a:t>
            </a:r>
            <a:r>
              <a:rPr lang="en-IN" sz="2400" u="sng">
                <a:solidFill>
                  <a:schemeClr val="hlink"/>
                </a:solidFill>
                <a:highlight>
                  <a:srgbClr val="202124"/>
                </a:highlight>
                <a:hlinkClick r:id="rId4"/>
              </a:rPr>
              <a:t>Docs</a:t>
            </a:r>
            <a:r>
              <a:rPr lang="en-IN" sz="2400">
                <a:solidFill>
                  <a:srgbClr val="BDC1C6"/>
                </a:solidFill>
                <a:highlight>
                  <a:srgbClr val="202124"/>
                </a:highlight>
              </a:rPr>
              <a:t> will also help.</a:t>
            </a:r>
            <a:endParaRPr sz="2400">
              <a:solidFill>
                <a:srgbClr val="BDC1C6"/>
              </a:solidFill>
              <a:highlight>
                <a:srgbClr val="202124"/>
              </a:highlight>
            </a:endParaRPr>
          </a:p>
          <a:p>
            <a:pPr indent="0" lvl="0" marL="0" rtl="0" algn="l">
              <a:spcBef>
                <a:spcPts val="0"/>
              </a:spcBef>
              <a:spcAft>
                <a:spcPts val="0"/>
              </a:spcAft>
              <a:buNone/>
            </a:pPr>
            <a:r>
              <a:t/>
            </a:r>
            <a:endParaRPr sz="2400">
              <a:solidFill>
                <a:srgbClr val="BDC1C6"/>
              </a:solidFill>
              <a:highlight>
                <a:srgbClr val="202124"/>
              </a:highlight>
            </a:endParaRPr>
          </a:p>
          <a:p>
            <a:pPr indent="0" lvl="0" marL="0" rtl="0" algn="l">
              <a:spcBef>
                <a:spcPts val="0"/>
              </a:spcBef>
              <a:spcAft>
                <a:spcPts val="0"/>
              </a:spcAft>
              <a:buNone/>
            </a:pPr>
            <a:r>
              <a:rPr lang="en-IN" sz="2400">
                <a:solidFill>
                  <a:srgbClr val="BDC1C6"/>
                </a:solidFill>
                <a:highlight>
                  <a:srgbClr val="202124"/>
                </a:highlight>
              </a:rPr>
              <a:t>Learning Resources:</a:t>
            </a:r>
            <a:endParaRPr sz="2400">
              <a:solidFill>
                <a:srgbClr val="BDC1C6"/>
              </a:solidFill>
              <a:highlight>
                <a:srgbClr val="202124"/>
              </a:highlight>
            </a:endParaRPr>
          </a:p>
          <a:p>
            <a:pPr indent="0" lvl="0" marL="0" rtl="0" algn="l">
              <a:spcBef>
                <a:spcPts val="0"/>
              </a:spcBef>
              <a:spcAft>
                <a:spcPts val="0"/>
              </a:spcAft>
              <a:buNone/>
            </a:pPr>
            <a:r>
              <a:t/>
            </a:r>
            <a:endParaRPr sz="2400">
              <a:solidFill>
                <a:srgbClr val="BDC1C6"/>
              </a:solidFill>
              <a:highlight>
                <a:srgbClr val="202124"/>
              </a:highlight>
            </a:endParaRPr>
          </a:p>
          <a:p>
            <a:pPr indent="-381000" lvl="0" marL="457200" rtl="0" algn="l">
              <a:spcBef>
                <a:spcPts val="0"/>
              </a:spcBef>
              <a:spcAft>
                <a:spcPts val="0"/>
              </a:spcAft>
              <a:buClr>
                <a:srgbClr val="BDC1C6"/>
              </a:buClr>
              <a:buSzPts val="2400"/>
              <a:buAutoNum type="arabicPeriod"/>
            </a:pPr>
            <a:r>
              <a:rPr lang="en-IN" sz="2400" u="sng">
                <a:solidFill>
                  <a:schemeClr val="hlink"/>
                </a:solidFill>
                <a:highlight>
                  <a:srgbClr val="202124"/>
                </a:highlight>
                <a:hlinkClick r:id="rId5"/>
              </a:rPr>
              <a:t>Git-Book</a:t>
            </a:r>
            <a:endParaRPr sz="2400">
              <a:solidFill>
                <a:srgbClr val="BDC1C6"/>
              </a:solidFill>
              <a:highlight>
                <a:srgbClr val="202124"/>
              </a:highlight>
            </a:endParaRPr>
          </a:p>
          <a:p>
            <a:pPr indent="-381000" lvl="0" marL="457200" rtl="0" algn="l">
              <a:spcBef>
                <a:spcPts val="0"/>
              </a:spcBef>
              <a:spcAft>
                <a:spcPts val="0"/>
              </a:spcAft>
              <a:buClr>
                <a:srgbClr val="BDC1C6"/>
              </a:buClr>
              <a:buSzPts val="2400"/>
              <a:buAutoNum type="arabicPeriod"/>
            </a:pPr>
            <a:r>
              <a:rPr lang="en-IN" sz="2400" u="sng">
                <a:solidFill>
                  <a:schemeClr val="hlink"/>
                </a:solidFill>
                <a:highlight>
                  <a:srgbClr val="202124"/>
                </a:highlight>
                <a:hlinkClick r:id="rId6"/>
              </a:rPr>
              <a:t>Atlassian Git Tutorial</a:t>
            </a:r>
            <a:endParaRPr sz="2400">
              <a:solidFill>
                <a:srgbClr val="BDC1C6"/>
              </a:solidFill>
              <a:highlight>
                <a:srgbClr val="202124"/>
              </a:highlight>
            </a:endParaRPr>
          </a:p>
          <a:p>
            <a:pPr indent="-381000" lvl="0" marL="457200" rtl="0" algn="l">
              <a:spcBef>
                <a:spcPts val="0"/>
              </a:spcBef>
              <a:spcAft>
                <a:spcPts val="0"/>
              </a:spcAft>
              <a:buClr>
                <a:srgbClr val="BDC1C6"/>
              </a:buClr>
              <a:buSzPts val="2400"/>
              <a:buAutoNum type="arabicPeriod"/>
            </a:pPr>
            <a:r>
              <a:rPr lang="en-IN" sz="2400" u="sng">
                <a:solidFill>
                  <a:schemeClr val="hlink"/>
                </a:solidFill>
                <a:highlight>
                  <a:srgbClr val="202124"/>
                </a:highlight>
                <a:hlinkClick r:id="rId7"/>
              </a:rPr>
              <a:t>Git and Github Crash Course</a:t>
            </a:r>
            <a:endParaRPr sz="2400">
              <a:solidFill>
                <a:srgbClr val="BDC1C6"/>
              </a:solidFill>
              <a:highlight>
                <a:srgbClr val="202124"/>
              </a:highlight>
            </a:endParaRPr>
          </a:p>
          <a:p>
            <a:pPr indent="-381000" lvl="0" marL="457200" rtl="0" algn="l">
              <a:spcBef>
                <a:spcPts val="0"/>
              </a:spcBef>
              <a:spcAft>
                <a:spcPts val="0"/>
              </a:spcAft>
              <a:buClr>
                <a:srgbClr val="BDC1C6"/>
              </a:buClr>
              <a:buSzPts val="2400"/>
              <a:buAutoNum type="arabicPeriod"/>
            </a:pPr>
            <a:r>
              <a:rPr lang="en-IN" sz="2400" u="sng">
                <a:solidFill>
                  <a:schemeClr val="hlink"/>
                </a:solidFill>
                <a:highlight>
                  <a:srgbClr val="202124"/>
                </a:highlight>
                <a:hlinkClick r:id="rId8"/>
              </a:rPr>
              <a:t>Official Documentation</a:t>
            </a:r>
            <a:endParaRPr sz="2400">
              <a:solidFill>
                <a:srgbClr val="BDC1C6"/>
              </a:solidFill>
              <a:highlight>
                <a:srgbClr val="202124"/>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2022-02-08T15:26:15Z</dcterms:created>
  <dc:creator>ROHAN RAJARAM KAMAT</dc:creator>
</cp:coreProperties>
</file>