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4"/>
    <p:sldMasterId id="214748367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oboto"/>
      <p:regular r:id="rId26"/>
      <p:bold r:id="rId27"/>
      <p:italic r:id="rId28"/>
      <p:boldItalic r:id="rId29"/>
    </p:embeddedFont>
    <p:embeddedFont>
      <p:font typeface="Century Gothic"/>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oboto-regular.fntdata"/><Relationship Id="rId25" Type="http://schemas.openxmlformats.org/officeDocument/2006/relationships/slide" Target="slides/slide19.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CenturyGothic-bold.fntdata"/><Relationship Id="rId30" Type="http://schemas.openxmlformats.org/officeDocument/2006/relationships/font" Target="fonts/CenturyGothic-regular.fntdata"/><Relationship Id="rId11" Type="http://schemas.openxmlformats.org/officeDocument/2006/relationships/slide" Target="slides/slide5.xml"/><Relationship Id="rId33" Type="http://schemas.openxmlformats.org/officeDocument/2006/relationships/font" Target="fonts/CenturyGothic-boldItalic.fntdata"/><Relationship Id="rId10" Type="http://schemas.openxmlformats.org/officeDocument/2006/relationships/slide" Target="slides/slide4.xml"/><Relationship Id="rId32" Type="http://schemas.openxmlformats.org/officeDocument/2006/relationships/font" Target="fonts/CenturyGothic-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13bc1b71c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13bc1b71c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14c932ea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14c932ea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d1e6c669c8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d1e6c669c8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d1e6c669c8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d1e6c669c8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14c932ea7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14c932ea7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14bf3cf687_0_15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3" name="Google Shape;263;g114bf3cf687_0_1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14bf3cf687_0_15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0" name="Google Shape;270;g114bf3cf687_0_1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14bf3cf687_0_1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7" name="Google Shape;277;g114bf3cf687_0_1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8" name="Google Shape;278;g114bf3cf687_0_16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14bf3cf687_0_1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14bf3cf687_0_16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diagram, the blue line indicates the master branch and the circles represent the commits. Say 2 developers want to work on 2 different features simultaneously. To do so, they create a branch which is essentially an extrapolation of the master branch in an isolated environment. One of them starts working on the “little feature” (purple) after checking out the first commit to the master branch and the other works on “big feature” after checking out the 3rd commit to the master.</a:t>
            </a:r>
            <a:endParaRPr/>
          </a:p>
        </p:txBody>
      </p:sp>
      <p:sp>
        <p:nvSpPr>
          <p:cNvPr id="287" name="Google Shape;287;g114bf3cf687_0_168: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14bf3cf687_0_1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14bf3cf687_0_17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g114bf3cf687_0_174: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173ceb525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173ceb52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14d3c8c06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14d3c8c06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d1e6c669c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d1e6c669c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d1e81402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d1e81402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Run these commands and show them.</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d1e81402e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d1e81402e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to run these log with different options and flags to make them understand its difference.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d1e81402e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d1e81402e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d1e6c669c8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d1e6c669c8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14c932ea7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14c932ea7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p:nvPr/>
        </p:nvSpPr>
        <p:spPr>
          <a:xfrm>
            <a:off x="0" y="-2381"/>
            <a:ext cx="9144000" cy="3902869"/>
          </a:xfrm>
          <a:custGeom>
            <a:rect b="b" l="l" r="r" t="t"/>
            <a:pathLst>
              <a:path extrusionOk="0" h="3278" w="5760">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blipFill rotWithShape="1">
            <a:blip r:embed="rId2">
              <a:alphaModFix/>
            </a:blip>
            <a:tile algn="tl" flip="none" tx="0" sx="99997" ty="0" sy="99997"/>
          </a:blipFill>
          <a:ln cap="rnd" cmpd="sng" w="9525">
            <a:solidFill>
              <a:schemeClr val="accent1"/>
            </a:solidFill>
            <a:prstDash val="solid"/>
            <a:round/>
            <a:headEnd len="sm" w="sm" type="none"/>
            <a:tailEnd len="sm" w="sm" type="none"/>
          </a:ln>
        </p:spPr>
      </p:sp>
      <p:sp>
        <p:nvSpPr>
          <p:cNvPr id="58" name="Google Shape;58;p14"/>
          <p:cNvSpPr txBox="1"/>
          <p:nvPr>
            <p:ph type="ctrTitle"/>
          </p:nvPr>
        </p:nvSpPr>
        <p:spPr>
          <a:xfrm>
            <a:off x="607501" y="1086860"/>
            <a:ext cx="7929000" cy="2228400"/>
          </a:xfrm>
          <a:prstGeom prst="rect">
            <a:avLst/>
          </a:prstGeom>
          <a:noFill/>
          <a:ln>
            <a:noFill/>
          </a:ln>
          <a:effectLst>
            <a:outerShdw blurRad="50800">
              <a:srgbClr val="000000">
                <a:alpha val="60000"/>
              </a:srgbClr>
            </a:outerShdw>
          </a:effectLst>
        </p:spPr>
        <p:txBody>
          <a:bodyPr anchorCtr="0" anchor="b" bIns="34275" lIns="68575" spcFirstLastPara="1" rIns="68575" wrap="square" tIns="34275">
            <a:noAutofit/>
          </a:bodyPr>
          <a:lstStyle>
            <a:lvl1pPr lvl="0" rtl="0" algn="l">
              <a:lnSpc>
                <a:spcPct val="100000"/>
              </a:lnSpc>
              <a:spcBef>
                <a:spcPts val="0"/>
              </a:spcBef>
              <a:spcAft>
                <a:spcPts val="0"/>
              </a:spcAft>
              <a:buClr>
                <a:srgbClr val="FEFEFE"/>
              </a:buClr>
              <a:buSzPts val="4100"/>
              <a:buFont typeface="Century Gothic"/>
              <a:buNone/>
              <a:defRPr sz="41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59" name="Google Shape;59;p14"/>
          <p:cNvSpPr txBox="1"/>
          <p:nvPr>
            <p:ph idx="1" type="subTitle"/>
          </p:nvPr>
        </p:nvSpPr>
        <p:spPr>
          <a:xfrm>
            <a:off x="607501" y="3960635"/>
            <a:ext cx="7929000" cy="326100"/>
          </a:xfrm>
          <a:prstGeom prst="rect">
            <a:avLst/>
          </a:prstGeom>
          <a:noFill/>
          <a:ln>
            <a:noFill/>
          </a:ln>
          <a:effectLst>
            <a:outerShdw blurRad="50800">
              <a:srgbClr val="000000">
                <a:alpha val="40000"/>
              </a:srgbClr>
            </a:outerShdw>
          </a:effectLst>
        </p:spPr>
        <p:txBody>
          <a:bodyPr anchorCtr="0" anchor="t" bIns="34275" lIns="68575" spcFirstLastPara="1" rIns="68575" wrap="square" tIns="34275">
            <a:normAutofit/>
          </a:bodyPr>
          <a:lstStyle>
            <a:lvl1pPr lvl="0" rtl="0" algn="l">
              <a:lnSpc>
                <a:spcPct val="100000"/>
              </a:lnSpc>
              <a:spcBef>
                <a:spcPts val="300"/>
              </a:spcBef>
              <a:spcAft>
                <a:spcPts val="0"/>
              </a:spcAft>
              <a:buSzPts val="1400"/>
              <a:buNone/>
              <a:defRPr>
                <a:solidFill>
                  <a:schemeClr val="lt1"/>
                </a:solidFill>
              </a:defRPr>
            </a:lvl1pPr>
            <a:lvl2pPr lvl="1" rtl="0" algn="ctr">
              <a:lnSpc>
                <a:spcPct val="100000"/>
              </a:lnSpc>
              <a:spcBef>
                <a:spcPts val="500"/>
              </a:spcBef>
              <a:spcAft>
                <a:spcPts val="0"/>
              </a:spcAft>
              <a:buSzPts val="1200"/>
              <a:buNone/>
              <a:defRPr>
                <a:solidFill>
                  <a:schemeClr val="lt1"/>
                </a:solidFill>
              </a:defRPr>
            </a:lvl2pPr>
            <a:lvl3pPr lvl="2" rtl="0" algn="ctr">
              <a:lnSpc>
                <a:spcPct val="100000"/>
              </a:lnSpc>
              <a:spcBef>
                <a:spcPts val="500"/>
              </a:spcBef>
              <a:spcAft>
                <a:spcPts val="0"/>
              </a:spcAft>
              <a:buSzPts val="1100"/>
              <a:buNone/>
              <a:defRPr>
                <a:solidFill>
                  <a:schemeClr val="lt1"/>
                </a:solidFill>
              </a:defRPr>
            </a:lvl3pPr>
            <a:lvl4pPr lvl="3" rtl="0" algn="ctr">
              <a:lnSpc>
                <a:spcPct val="100000"/>
              </a:lnSpc>
              <a:spcBef>
                <a:spcPts val="500"/>
              </a:spcBef>
              <a:spcAft>
                <a:spcPts val="0"/>
              </a:spcAft>
              <a:buSzPts val="900"/>
              <a:buNone/>
              <a:defRPr>
                <a:solidFill>
                  <a:schemeClr val="lt1"/>
                </a:solidFill>
              </a:defRPr>
            </a:lvl4pPr>
            <a:lvl5pPr lvl="4" rtl="0" algn="ctr">
              <a:lnSpc>
                <a:spcPct val="100000"/>
              </a:lnSpc>
              <a:spcBef>
                <a:spcPts val="500"/>
              </a:spcBef>
              <a:spcAft>
                <a:spcPts val="0"/>
              </a:spcAft>
              <a:buSzPts val="900"/>
              <a:buNone/>
              <a:defRPr>
                <a:solidFill>
                  <a:schemeClr val="lt1"/>
                </a:solidFill>
              </a:defRPr>
            </a:lvl5pPr>
            <a:lvl6pPr lvl="5" rtl="0" algn="ctr">
              <a:lnSpc>
                <a:spcPct val="100000"/>
              </a:lnSpc>
              <a:spcBef>
                <a:spcPts val="500"/>
              </a:spcBef>
              <a:spcAft>
                <a:spcPts val="0"/>
              </a:spcAft>
              <a:buSzPts val="900"/>
              <a:buNone/>
              <a:defRPr>
                <a:solidFill>
                  <a:schemeClr val="lt1"/>
                </a:solidFill>
              </a:defRPr>
            </a:lvl6pPr>
            <a:lvl7pPr lvl="6" rtl="0" algn="ctr">
              <a:lnSpc>
                <a:spcPct val="100000"/>
              </a:lnSpc>
              <a:spcBef>
                <a:spcPts val="500"/>
              </a:spcBef>
              <a:spcAft>
                <a:spcPts val="0"/>
              </a:spcAft>
              <a:buSzPts val="900"/>
              <a:buNone/>
              <a:defRPr>
                <a:solidFill>
                  <a:schemeClr val="lt1"/>
                </a:solidFill>
              </a:defRPr>
            </a:lvl7pPr>
            <a:lvl8pPr lvl="7" rtl="0" algn="ctr">
              <a:lnSpc>
                <a:spcPct val="100000"/>
              </a:lnSpc>
              <a:spcBef>
                <a:spcPts val="500"/>
              </a:spcBef>
              <a:spcAft>
                <a:spcPts val="0"/>
              </a:spcAft>
              <a:buSzPts val="900"/>
              <a:buNone/>
              <a:defRPr>
                <a:solidFill>
                  <a:schemeClr val="lt1"/>
                </a:solidFill>
              </a:defRPr>
            </a:lvl8pPr>
            <a:lvl9pPr lvl="8" rtl="0" algn="ctr">
              <a:lnSpc>
                <a:spcPct val="100000"/>
              </a:lnSpc>
              <a:spcBef>
                <a:spcPts val="500"/>
              </a:spcBef>
              <a:spcAft>
                <a:spcPts val="500"/>
              </a:spcAft>
              <a:buSzPts val="900"/>
              <a:buNone/>
              <a:defRPr>
                <a:solidFill>
                  <a:schemeClr val="lt1"/>
                </a:solidFill>
              </a:defRPr>
            </a:lvl9pPr>
          </a:lstStyle>
          <a:p/>
        </p:txBody>
      </p:sp>
      <p:sp>
        <p:nvSpPr>
          <p:cNvPr id="60" name="Google Shape;60;p14"/>
          <p:cNvSpPr txBox="1"/>
          <p:nvPr>
            <p:ph idx="10" type="dt"/>
          </p:nvPr>
        </p:nvSpPr>
        <p:spPr>
          <a:xfrm>
            <a:off x="7000970" y="4531022"/>
            <a:ext cx="1007700" cy="273900"/>
          </a:xfrm>
          <a:prstGeom prst="rect">
            <a:avLst/>
          </a:prstGeom>
          <a:noFill/>
          <a:ln>
            <a:noFill/>
          </a:ln>
        </p:spPr>
        <p:txBody>
          <a:bodyPr anchorCtr="0" anchor="b" bIns="34275" lIns="68575" spcFirstLastPara="1" rIns="68575" wrap="square" tIns="34275">
            <a:noAutofit/>
          </a:bodyPr>
          <a:lstStyle>
            <a:lvl1pPr lvl="0" rtl="0" algn="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1" name="Google Shape;61;p14"/>
          <p:cNvSpPr txBox="1"/>
          <p:nvPr>
            <p:ph idx="11" type="ftr"/>
          </p:nvPr>
        </p:nvSpPr>
        <p:spPr>
          <a:xfrm>
            <a:off x="338635" y="4531022"/>
            <a:ext cx="6483300" cy="273900"/>
          </a:xfrm>
          <a:prstGeom prst="rect">
            <a:avLst/>
          </a:prstGeom>
          <a:noFill/>
          <a:ln>
            <a:noFill/>
          </a:ln>
        </p:spPr>
        <p:txBody>
          <a:bodyPr anchorCtr="0" anchor="b"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2" name="Google Shape;62;p14"/>
          <p:cNvSpPr txBox="1"/>
          <p:nvPr>
            <p:ph idx="12" type="sldNum"/>
          </p:nvPr>
        </p:nvSpPr>
        <p:spPr>
          <a:xfrm>
            <a:off x="8008748" y="4436916"/>
            <a:ext cx="796800" cy="367800"/>
          </a:xfrm>
          <a:prstGeom prst="rect">
            <a:avLst/>
          </a:prstGeom>
          <a:noFill/>
          <a:ln>
            <a:noFill/>
          </a:ln>
        </p:spPr>
        <p:txBody>
          <a:bodyPr anchorCtr="0" anchor="b" bIns="8100" lIns="68575" spcFirstLastPara="1" rIns="68575" wrap="square" tIns="34275">
            <a:noAutofit/>
          </a:bodyPr>
          <a:lstStyle>
            <a:lvl1pPr indent="0" lvl="0"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15"/>
          <p:cNvSpPr/>
          <p:nvPr/>
        </p:nvSpPr>
        <p:spPr>
          <a:xfrm>
            <a:off x="0" y="0"/>
            <a:ext cx="9144000" cy="1639491"/>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99997" ty="0" sy="99997"/>
          </a:blipFill>
          <a:ln cap="rnd" cmpd="sng" w="9525">
            <a:solidFill>
              <a:schemeClr val="accent1"/>
            </a:solidFill>
            <a:prstDash val="solid"/>
            <a:round/>
            <a:headEnd len="sm" w="sm" type="none"/>
            <a:tailEnd len="sm" w="sm" type="none"/>
          </a:ln>
        </p:spPr>
      </p:sp>
      <p:sp>
        <p:nvSpPr>
          <p:cNvPr id="65" name="Google Shape;65;p15"/>
          <p:cNvSpPr txBox="1"/>
          <p:nvPr>
            <p:ph type="title"/>
          </p:nvPr>
        </p:nvSpPr>
        <p:spPr>
          <a:xfrm>
            <a:off x="607500" y="335391"/>
            <a:ext cx="7929000" cy="727800"/>
          </a:xfrm>
          <a:prstGeom prst="rect">
            <a:avLst/>
          </a:prstGeom>
          <a:noFill/>
          <a:ln>
            <a:noFill/>
          </a:ln>
          <a:effectLst>
            <a:outerShdw blurRad="50800">
              <a:srgbClr val="000000">
                <a:alpha val="60000"/>
              </a:srgbClr>
            </a:outerShdw>
          </a:effectLst>
        </p:spPr>
        <p:txBody>
          <a:bodyPr anchorCtr="0" anchor="b" bIns="34275" lIns="68575" spcFirstLastPara="1" rIns="68575" wrap="square" tIns="34275">
            <a:noAutofit/>
          </a:bodyPr>
          <a:lstStyle>
            <a:lvl1pPr lvl="0" rtl="0" algn="l">
              <a:lnSpc>
                <a:spcPct val="100000"/>
              </a:lnSpc>
              <a:spcBef>
                <a:spcPts val="0"/>
              </a:spcBef>
              <a:spcAft>
                <a:spcPts val="0"/>
              </a:spcAft>
              <a:buClr>
                <a:srgbClr val="FEFEFE"/>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6" name="Google Shape;66;p15"/>
          <p:cNvSpPr txBox="1"/>
          <p:nvPr>
            <p:ph idx="10" type="dt"/>
          </p:nvPr>
        </p:nvSpPr>
        <p:spPr>
          <a:xfrm>
            <a:off x="7000970" y="4531022"/>
            <a:ext cx="1007700" cy="273900"/>
          </a:xfrm>
          <a:prstGeom prst="rect">
            <a:avLst/>
          </a:prstGeom>
          <a:noFill/>
          <a:ln>
            <a:noFill/>
          </a:ln>
        </p:spPr>
        <p:txBody>
          <a:bodyPr anchorCtr="0" anchor="b" bIns="34275" lIns="68575" spcFirstLastPara="1" rIns="68575" wrap="square" tIns="34275">
            <a:noAutofit/>
          </a:bodyPr>
          <a:lstStyle>
            <a:lvl1pPr lvl="0" rtl="0" algn="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7" name="Google Shape;67;p15"/>
          <p:cNvSpPr txBox="1"/>
          <p:nvPr>
            <p:ph idx="11" type="ftr"/>
          </p:nvPr>
        </p:nvSpPr>
        <p:spPr>
          <a:xfrm>
            <a:off x="338635" y="4531022"/>
            <a:ext cx="6483300" cy="273900"/>
          </a:xfrm>
          <a:prstGeom prst="rect">
            <a:avLst/>
          </a:prstGeom>
          <a:noFill/>
          <a:ln>
            <a:noFill/>
          </a:ln>
        </p:spPr>
        <p:txBody>
          <a:bodyPr anchorCtr="0" anchor="b"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8" name="Google Shape;68;p15"/>
          <p:cNvSpPr txBox="1"/>
          <p:nvPr>
            <p:ph idx="12" type="sldNum"/>
          </p:nvPr>
        </p:nvSpPr>
        <p:spPr>
          <a:xfrm>
            <a:off x="8008748" y="4436916"/>
            <a:ext cx="796800" cy="367800"/>
          </a:xfrm>
          <a:prstGeom prst="rect">
            <a:avLst/>
          </a:prstGeom>
          <a:noFill/>
          <a:ln>
            <a:noFill/>
          </a:ln>
        </p:spPr>
        <p:txBody>
          <a:bodyPr anchorCtr="0" anchor="b" bIns="8100" lIns="68575" spcFirstLastPara="1" rIns="68575" wrap="square" tIns="34275">
            <a:noAutofit/>
          </a:bodyPr>
          <a:lstStyle>
            <a:lvl1pPr indent="0" lvl="0"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9" name="Shape 69"/>
        <p:cNvGrpSpPr/>
        <p:nvPr/>
      </p:nvGrpSpPr>
      <p:grpSpPr>
        <a:xfrm>
          <a:off x="0" y="0"/>
          <a:ext cx="0" cy="0"/>
          <a:chOff x="0" y="0"/>
          <a:chExt cx="0" cy="0"/>
        </a:xfrm>
      </p:grpSpPr>
      <p:sp>
        <p:nvSpPr>
          <p:cNvPr id="70" name="Google Shape;70;p16"/>
          <p:cNvSpPr txBox="1"/>
          <p:nvPr>
            <p:ph idx="10" type="dt"/>
          </p:nvPr>
        </p:nvSpPr>
        <p:spPr>
          <a:xfrm>
            <a:off x="7000970" y="4531022"/>
            <a:ext cx="1007700" cy="273900"/>
          </a:xfrm>
          <a:prstGeom prst="rect">
            <a:avLst/>
          </a:prstGeom>
          <a:noFill/>
          <a:ln>
            <a:noFill/>
          </a:ln>
        </p:spPr>
        <p:txBody>
          <a:bodyPr anchorCtr="0" anchor="b" bIns="34275" lIns="68575" spcFirstLastPara="1" rIns="68575" wrap="square" tIns="34275">
            <a:noAutofit/>
          </a:bodyPr>
          <a:lstStyle>
            <a:lvl1pPr lvl="0" rtl="0" algn="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1" name="Google Shape;71;p16"/>
          <p:cNvSpPr txBox="1"/>
          <p:nvPr>
            <p:ph idx="11" type="ftr"/>
          </p:nvPr>
        </p:nvSpPr>
        <p:spPr>
          <a:xfrm>
            <a:off x="338635" y="4531022"/>
            <a:ext cx="6483300" cy="273900"/>
          </a:xfrm>
          <a:prstGeom prst="rect">
            <a:avLst/>
          </a:prstGeom>
          <a:noFill/>
          <a:ln>
            <a:noFill/>
          </a:ln>
        </p:spPr>
        <p:txBody>
          <a:bodyPr anchorCtr="0" anchor="b"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2" name="Google Shape;72;p16"/>
          <p:cNvSpPr txBox="1"/>
          <p:nvPr>
            <p:ph idx="12" type="sldNum"/>
          </p:nvPr>
        </p:nvSpPr>
        <p:spPr>
          <a:xfrm>
            <a:off x="8008748" y="4436916"/>
            <a:ext cx="796800" cy="367800"/>
          </a:xfrm>
          <a:prstGeom prst="rect">
            <a:avLst/>
          </a:prstGeom>
          <a:noFill/>
          <a:ln>
            <a:noFill/>
          </a:ln>
        </p:spPr>
        <p:txBody>
          <a:bodyPr anchorCtr="0" anchor="b" bIns="8100" lIns="68575" spcFirstLastPara="1" rIns="68575" wrap="square" tIns="34275">
            <a:noAutofit/>
          </a:bodyPr>
          <a:lstStyle>
            <a:lvl1pPr indent="0" lvl="0"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3" name="Shape 73"/>
        <p:cNvGrpSpPr/>
        <p:nvPr/>
      </p:nvGrpSpPr>
      <p:grpSpPr>
        <a:xfrm>
          <a:off x="0" y="0"/>
          <a:ext cx="0" cy="0"/>
          <a:chOff x="0" y="0"/>
          <a:chExt cx="0" cy="0"/>
        </a:xfrm>
      </p:grpSpPr>
      <p:sp>
        <p:nvSpPr>
          <p:cNvPr id="74" name="Google Shape;74;p17"/>
          <p:cNvSpPr/>
          <p:nvPr/>
        </p:nvSpPr>
        <p:spPr>
          <a:xfrm>
            <a:off x="0" y="0"/>
            <a:ext cx="9144000" cy="1639491"/>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99997" ty="0" sy="99997"/>
          </a:blipFill>
          <a:ln cap="rnd" cmpd="sng" w="9525">
            <a:solidFill>
              <a:schemeClr val="accent1"/>
            </a:solidFill>
            <a:prstDash val="solid"/>
            <a:round/>
            <a:headEnd len="sm" w="sm" type="none"/>
            <a:tailEnd len="sm" w="sm" type="none"/>
          </a:ln>
        </p:spPr>
      </p:sp>
      <p:sp>
        <p:nvSpPr>
          <p:cNvPr id="75" name="Google Shape;75;p17"/>
          <p:cNvSpPr txBox="1"/>
          <p:nvPr>
            <p:ph type="title"/>
          </p:nvPr>
        </p:nvSpPr>
        <p:spPr>
          <a:xfrm>
            <a:off x="607500" y="335391"/>
            <a:ext cx="7929000" cy="727800"/>
          </a:xfrm>
          <a:prstGeom prst="rect">
            <a:avLst/>
          </a:prstGeom>
          <a:noFill/>
          <a:ln>
            <a:noFill/>
          </a:ln>
          <a:effectLst>
            <a:outerShdw blurRad="50800">
              <a:srgbClr val="000000">
                <a:alpha val="60000"/>
              </a:srgbClr>
            </a:outerShdw>
          </a:effectLst>
        </p:spPr>
        <p:txBody>
          <a:bodyPr anchorCtr="0" anchor="b" bIns="34275" lIns="68575" spcFirstLastPara="1" rIns="68575" wrap="square" tIns="34275">
            <a:noAutofit/>
          </a:bodyPr>
          <a:lstStyle>
            <a:lvl1pPr lvl="0" rtl="0" algn="l">
              <a:lnSpc>
                <a:spcPct val="100000"/>
              </a:lnSpc>
              <a:spcBef>
                <a:spcPts val="0"/>
              </a:spcBef>
              <a:spcAft>
                <a:spcPts val="0"/>
              </a:spcAft>
              <a:buClr>
                <a:srgbClr val="FEFEFE"/>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6" name="Google Shape;76;p17"/>
          <p:cNvSpPr txBox="1"/>
          <p:nvPr>
            <p:ph idx="1" type="body"/>
          </p:nvPr>
        </p:nvSpPr>
        <p:spPr>
          <a:xfrm>
            <a:off x="614034" y="1666715"/>
            <a:ext cx="7916100" cy="2727300"/>
          </a:xfrm>
          <a:prstGeom prst="rect">
            <a:avLst/>
          </a:prstGeom>
          <a:noFill/>
          <a:ln>
            <a:noFill/>
          </a:ln>
          <a:effectLst>
            <a:outerShdw blurRad="50800">
              <a:srgbClr val="000000">
                <a:alpha val="40000"/>
              </a:srgbClr>
            </a:outerShdw>
          </a:effectLst>
        </p:spPr>
        <p:txBody>
          <a:bodyPr anchorCtr="0" anchor="ctr" bIns="34275" lIns="68575" spcFirstLastPara="1" rIns="68575" wrap="square" tIns="34275">
            <a:normAutofit/>
          </a:bodyPr>
          <a:lstStyle>
            <a:lvl1pPr indent="-317500" lvl="0" marL="457200" rtl="0" algn="l">
              <a:lnSpc>
                <a:spcPct val="100000"/>
              </a:lnSpc>
              <a:spcBef>
                <a:spcPts val="300"/>
              </a:spcBef>
              <a:spcAft>
                <a:spcPts val="0"/>
              </a:spcAft>
              <a:buSzPts val="1400"/>
              <a:buChar char="?"/>
              <a:defRPr/>
            </a:lvl1pPr>
            <a:lvl2pPr indent="-317500" lvl="1" marL="914400" rtl="0" algn="l">
              <a:lnSpc>
                <a:spcPct val="100000"/>
              </a:lnSpc>
              <a:spcBef>
                <a:spcPts val="500"/>
              </a:spcBef>
              <a:spcAft>
                <a:spcPts val="0"/>
              </a:spcAft>
              <a:buSzPts val="1400"/>
              <a:buChar char="?"/>
              <a:defRPr/>
            </a:lvl2pPr>
            <a:lvl3pPr indent="-317500" lvl="2" marL="1371600" rtl="0" algn="l">
              <a:lnSpc>
                <a:spcPct val="100000"/>
              </a:lnSpc>
              <a:spcBef>
                <a:spcPts val="500"/>
              </a:spcBef>
              <a:spcAft>
                <a:spcPts val="0"/>
              </a:spcAft>
              <a:buSzPts val="1400"/>
              <a:buChar char="?"/>
              <a:defRPr/>
            </a:lvl3pPr>
            <a:lvl4pPr indent="-317500" lvl="3" marL="1828800" rtl="0" algn="l">
              <a:lnSpc>
                <a:spcPct val="100000"/>
              </a:lnSpc>
              <a:spcBef>
                <a:spcPts val="500"/>
              </a:spcBef>
              <a:spcAft>
                <a:spcPts val="0"/>
              </a:spcAft>
              <a:buSzPts val="1400"/>
              <a:buChar char="?"/>
              <a:defRPr/>
            </a:lvl4pPr>
            <a:lvl5pPr indent="-317500" lvl="4" marL="2286000" rtl="0" algn="l">
              <a:lnSpc>
                <a:spcPct val="100000"/>
              </a:lnSpc>
              <a:spcBef>
                <a:spcPts val="500"/>
              </a:spcBef>
              <a:spcAft>
                <a:spcPts val="0"/>
              </a:spcAft>
              <a:buSzPts val="1400"/>
              <a:buChar char="?"/>
              <a:defRPr/>
            </a:lvl5pPr>
            <a:lvl6pPr indent="-317500" lvl="5" marL="2743200" rtl="0" algn="l">
              <a:lnSpc>
                <a:spcPct val="100000"/>
              </a:lnSpc>
              <a:spcBef>
                <a:spcPts val="500"/>
              </a:spcBef>
              <a:spcAft>
                <a:spcPts val="0"/>
              </a:spcAft>
              <a:buSzPts val="1400"/>
              <a:buChar char="?"/>
              <a:defRPr/>
            </a:lvl6pPr>
            <a:lvl7pPr indent="-317500" lvl="6" marL="3200400" rtl="0" algn="l">
              <a:lnSpc>
                <a:spcPct val="100000"/>
              </a:lnSpc>
              <a:spcBef>
                <a:spcPts val="500"/>
              </a:spcBef>
              <a:spcAft>
                <a:spcPts val="0"/>
              </a:spcAft>
              <a:buSzPts val="1400"/>
              <a:buChar char="?"/>
              <a:defRPr/>
            </a:lvl7pPr>
            <a:lvl8pPr indent="-317500" lvl="7" marL="3657600" rtl="0" algn="l">
              <a:lnSpc>
                <a:spcPct val="100000"/>
              </a:lnSpc>
              <a:spcBef>
                <a:spcPts val="500"/>
              </a:spcBef>
              <a:spcAft>
                <a:spcPts val="0"/>
              </a:spcAft>
              <a:buSzPts val="1400"/>
              <a:buChar char="?"/>
              <a:defRPr/>
            </a:lvl8pPr>
            <a:lvl9pPr indent="-317500" lvl="8" marL="4114800" rtl="0" algn="l">
              <a:lnSpc>
                <a:spcPct val="100000"/>
              </a:lnSpc>
              <a:spcBef>
                <a:spcPts val="500"/>
              </a:spcBef>
              <a:spcAft>
                <a:spcPts val="500"/>
              </a:spcAft>
              <a:buSzPts val="1400"/>
              <a:buChar char="?"/>
              <a:defRPr/>
            </a:lvl9pPr>
          </a:lstStyle>
          <a:p/>
        </p:txBody>
      </p:sp>
      <p:sp>
        <p:nvSpPr>
          <p:cNvPr id="77" name="Google Shape;77;p17"/>
          <p:cNvSpPr txBox="1"/>
          <p:nvPr>
            <p:ph idx="10" type="dt"/>
          </p:nvPr>
        </p:nvSpPr>
        <p:spPr>
          <a:xfrm>
            <a:off x="7000970" y="4531022"/>
            <a:ext cx="1007700" cy="273900"/>
          </a:xfrm>
          <a:prstGeom prst="rect">
            <a:avLst/>
          </a:prstGeom>
          <a:noFill/>
          <a:ln>
            <a:noFill/>
          </a:ln>
        </p:spPr>
        <p:txBody>
          <a:bodyPr anchorCtr="0" anchor="b" bIns="34275" lIns="68575" spcFirstLastPara="1" rIns="68575" wrap="square" tIns="34275">
            <a:noAutofit/>
          </a:bodyPr>
          <a:lstStyle>
            <a:lvl1pPr lvl="0" rtl="0" algn="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8" name="Google Shape;78;p17"/>
          <p:cNvSpPr txBox="1"/>
          <p:nvPr>
            <p:ph idx="11" type="ftr"/>
          </p:nvPr>
        </p:nvSpPr>
        <p:spPr>
          <a:xfrm>
            <a:off x="338635" y="4531022"/>
            <a:ext cx="6483300" cy="273900"/>
          </a:xfrm>
          <a:prstGeom prst="rect">
            <a:avLst/>
          </a:prstGeom>
          <a:noFill/>
          <a:ln>
            <a:noFill/>
          </a:ln>
        </p:spPr>
        <p:txBody>
          <a:bodyPr anchorCtr="0" anchor="b"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9" name="Google Shape;79;p17"/>
          <p:cNvSpPr txBox="1"/>
          <p:nvPr>
            <p:ph idx="12" type="sldNum"/>
          </p:nvPr>
        </p:nvSpPr>
        <p:spPr>
          <a:xfrm>
            <a:off x="8008748" y="4436916"/>
            <a:ext cx="796800" cy="367800"/>
          </a:xfrm>
          <a:prstGeom prst="rect">
            <a:avLst/>
          </a:prstGeom>
          <a:noFill/>
          <a:ln>
            <a:noFill/>
          </a:ln>
        </p:spPr>
        <p:txBody>
          <a:bodyPr anchorCtr="0" anchor="b" bIns="8100" lIns="68575" spcFirstLastPara="1" rIns="68575" wrap="square" tIns="34275">
            <a:noAutofit/>
          </a:bodyPr>
          <a:lstStyle>
            <a:lvl1pPr indent="0" lvl="0"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0" name="Shape 80"/>
        <p:cNvGrpSpPr/>
        <p:nvPr/>
      </p:nvGrpSpPr>
      <p:grpSpPr>
        <a:xfrm>
          <a:off x="0" y="0"/>
          <a:ext cx="0" cy="0"/>
          <a:chOff x="0" y="0"/>
          <a:chExt cx="0" cy="0"/>
        </a:xfrm>
      </p:grpSpPr>
      <p:sp>
        <p:nvSpPr>
          <p:cNvPr id="81" name="Google Shape;81;p18"/>
          <p:cNvSpPr/>
          <p:nvPr/>
        </p:nvSpPr>
        <p:spPr>
          <a:xfrm>
            <a:off x="0" y="1"/>
            <a:ext cx="9144000" cy="3902869"/>
          </a:xfrm>
          <a:custGeom>
            <a:rect b="b" l="l" r="r" t="t"/>
            <a:pathLst>
              <a:path extrusionOk="0" h="3278" w="5760">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blipFill rotWithShape="1">
            <a:blip r:embed="rId2">
              <a:alphaModFix/>
            </a:blip>
            <a:tile algn="tl" flip="none" tx="0" sx="99997" ty="0" sy="99997"/>
          </a:blipFill>
          <a:ln cap="rnd" cmpd="sng" w="9525">
            <a:solidFill>
              <a:schemeClr val="accent1"/>
            </a:solidFill>
            <a:prstDash val="solid"/>
            <a:round/>
            <a:headEnd len="sm" w="sm" type="none"/>
            <a:tailEnd len="sm" w="sm" type="none"/>
          </a:ln>
        </p:spPr>
      </p:sp>
      <p:sp>
        <p:nvSpPr>
          <p:cNvPr id="82" name="Google Shape;82;p18"/>
          <p:cNvSpPr txBox="1"/>
          <p:nvPr>
            <p:ph type="title"/>
          </p:nvPr>
        </p:nvSpPr>
        <p:spPr>
          <a:xfrm>
            <a:off x="607500" y="2213547"/>
            <a:ext cx="7921200" cy="1101600"/>
          </a:xfrm>
          <a:prstGeom prst="rect">
            <a:avLst/>
          </a:prstGeom>
          <a:noFill/>
          <a:ln>
            <a:noFill/>
          </a:ln>
          <a:effectLst>
            <a:outerShdw blurRad="50800">
              <a:srgbClr val="000000">
                <a:alpha val="60000"/>
              </a:srgbClr>
            </a:outerShdw>
          </a:effectLst>
        </p:spPr>
        <p:txBody>
          <a:bodyPr anchorCtr="0" anchor="b" bIns="34275" lIns="68575" spcFirstLastPara="1" rIns="68575" wrap="square" tIns="34275">
            <a:noAutofit/>
          </a:bodyPr>
          <a:lstStyle>
            <a:lvl1pPr lvl="0" rtl="0" algn="r">
              <a:lnSpc>
                <a:spcPct val="100000"/>
              </a:lnSpc>
              <a:spcBef>
                <a:spcPts val="0"/>
              </a:spcBef>
              <a:spcAft>
                <a:spcPts val="0"/>
              </a:spcAft>
              <a:buClr>
                <a:srgbClr val="FEFEFE"/>
              </a:buClr>
              <a:buSzPts val="3600"/>
              <a:buFont typeface="Century Gothic"/>
              <a:buNone/>
              <a:defRPr b="1" sz="3600" cap="none"/>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3" name="Google Shape;83;p18"/>
          <p:cNvSpPr txBox="1"/>
          <p:nvPr>
            <p:ph idx="1" type="body"/>
          </p:nvPr>
        </p:nvSpPr>
        <p:spPr>
          <a:xfrm>
            <a:off x="607500" y="3960901"/>
            <a:ext cx="7921200" cy="325500"/>
          </a:xfrm>
          <a:prstGeom prst="rect">
            <a:avLst/>
          </a:prstGeom>
          <a:noFill/>
          <a:ln>
            <a:noFill/>
          </a:ln>
          <a:effectLst>
            <a:outerShdw blurRad="50800">
              <a:srgbClr val="000000">
                <a:alpha val="40000"/>
              </a:srgbClr>
            </a:outerShdw>
          </a:effectLst>
        </p:spPr>
        <p:txBody>
          <a:bodyPr anchorCtr="0" anchor="t" bIns="34275" lIns="68575" spcFirstLastPara="1" rIns="68575" wrap="square" tIns="34275">
            <a:noAutofit/>
          </a:bodyPr>
          <a:lstStyle>
            <a:lvl1pPr indent="-228600" lvl="0" marL="457200" rtl="0" algn="r">
              <a:lnSpc>
                <a:spcPct val="100000"/>
              </a:lnSpc>
              <a:spcBef>
                <a:spcPts val="300"/>
              </a:spcBef>
              <a:spcAft>
                <a:spcPts val="0"/>
              </a:spcAft>
              <a:buSzPts val="1400"/>
              <a:buNone/>
              <a:defRPr sz="1400">
                <a:solidFill>
                  <a:schemeClr val="lt1"/>
                </a:solidFill>
              </a:defRPr>
            </a:lvl1pPr>
            <a:lvl2pPr indent="-228600" lvl="1" marL="914400" rtl="0" algn="l">
              <a:lnSpc>
                <a:spcPct val="100000"/>
              </a:lnSpc>
              <a:spcBef>
                <a:spcPts val="500"/>
              </a:spcBef>
              <a:spcAft>
                <a:spcPts val="0"/>
              </a:spcAft>
              <a:buSzPts val="1400"/>
              <a:buNone/>
              <a:defRPr sz="1400">
                <a:solidFill>
                  <a:schemeClr val="lt1"/>
                </a:solidFill>
              </a:defRPr>
            </a:lvl2pPr>
            <a:lvl3pPr indent="-228600" lvl="2" marL="1371600" rtl="0" algn="l">
              <a:lnSpc>
                <a:spcPct val="100000"/>
              </a:lnSpc>
              <a:spcBef>
                <a:spcPts val="500"/>
              </a:spcBef>
              <a:spcAft>
                <a:spcPts val="0"/>
              </a:spcAft>
              <a:buSzPts val="1200"/>
              <a:buNone/>
              <a:defRPr sz="1200">
                <a:solidFill>
                  <a:schemeClr val="lt1"/>
                </a:solidFill>
              </a:defRPr>
            </a:lvl3pPr>
            <a:lvl4pPr indent="-228600" lvl="3" marL="1828800" rtl="0" algn="l">
              <a:lnSpc>
                <a:spcPct val="100000"/>
              </a:lnSpc>
              <a:spcBef>
                <a:spcPts val="500"/>
              </a:spcBef>
              <a:spcAft>
                <a:spcPts val="0"/>
              </a:spcAft>
              <a:buSzPts val="1100"/>
              <a:buNone/>
              <a:defRPr sz="1100">
                <a:solidFill>
                  <a:schemeClr val="lt1"/>
                </a:solidFill>
              </a:defRPr>
            </a:lvl4pPr>
            <a:lvl5pPr indent="-228600" lvl="4" marL="2286000" rtl="0" algn="l">
              <a:lnSpc>
                <a:spcPct val="100000"/>
              </a:lnSpc>
              <a:spcBef>
                <a:spcPts val="500"/>
              </a:spcBef>
              <a:spcAft>
                <a:spcPts val="0"/>
              </a:spcAft>
              <a:buSzPts val="1100"/>
              <a:buNone/>
              <a:defRPr sz="1100">
                <a:solidFill>
                  <a:schemeClr val="lt1"/>
                </a:solidFill>
              </a:defRPr>
            </a:lvl5pPr>
            <a:lvl6pPr indent="-228600" lvl="5" marL="2743200" rtl="0" algn="l">
              <a:lnSpc>
                <a:spcPct val="100000"/>
              </a:lnSpc>
              <a:spcBef>
                <a:spcPts val="500"/>
              </a:spcBef>
              <a:spcAft>
                <a:spcPts val="0"/>
              </a:spcAft>
              <a:buSzPts val="1100"/>
              <a:buNone/>
              <a:defRPr sz="1100">
                <a:solidFill>
                  <a:schemeClr val="lt1"/>
                </a:solidFill>
              </a:defRPr>
            </a:lvl6pPr>
            <a:lvl7pPr indent="-228600" lvl="6" marL="3200400" rtl="0" algn="l">
              <a:lnSpc>
                <a:spcPct val="100000"/>
              </a:lnSpc>
              <a:spcBef>
                <a:spcPts val="500"/>
              </a:spcBef>
              <a:spcAft>
                <a:spcPts val="0"/>
              </a:spcAft>
              <a:buSzPts val="1100"/>
              <a:buNone/>
              <a:defRPr sz="1100">
                <a:solidFill>
                  <a:schemeClr val="lt1"/>
                </a:solidFill>
              </a:defRPr>
            </a:lvl7pPr>
            <a:lvl8pPr indent="-228600" lvl="7" marL="3657600" rtl="0" algn="l">
              <a:lnSpc>
                <a:spcPct val="100000"/>
              </a:lnSpc>
              <a:spcBef>
                <a:spcPts val="500"/>
              </a:spcBef>
              <a:spcAft>
                <a:spcPts val="0"/>
              </a:spcAft>
              <a:buSzPts val="1100"/>
              <a:buNone/>
              <a:defRPr sz="1100">
                <a:solidFill>
                  <a:schemeClr val="lt1"/>
                </a:solidFill>
              </a:defRPr>
            </a:lvl8pPr>
            <a:lvl9pPr indent="-228600" lvl="8" marL="4114800" rtl="0" algn="l">
              <a:lnSpc>
                <a:spcPct val="100000"/>
              </a:lnSpc>
              <a:spcBef>
                <a:spcPts val="500"/>
              </a:spcBef>
              <a:spcAft>
                <a:spcPts val="500"/>
              </a:spcAft>
              <a:buSzPts val="1100"/>
              <a:buNone/>
              <a:defRPr sz="1100">
                <a:solidFill>
                  <a:schemeClr val="lt1"/>
                </a:solidFill>
              </a:defRPr>
            </a:lvl9pPr>
          </a:lstStyle>
          <a:p/>
        </p:txBody>
      </p:sp>
      <p:sp>
        <p:nvSpPr>
          <p:cNvPr id="84" name="Google Shape;84;p18"/>
          <p:cNvSpPr txBox="1"/>
          <p:nvPr>
            <p:ph idx="10" type="dt"/>
          </p:nvPr>
        </p:nvSpPr>
        <p:spPr>
          <a:xfrm>
            <a:off x="7000970" y="4531022"/>
            <a:ext cx="1007700" cy="273900"/>
          </a:xfrm>
          <a:prstGeom prst="rect">
            <a:avLst/>
          </a:prstGeom>
          <a:noFill/>
          <a:ln>
            <a:noFill/>
          </a:ln>
        </p:spPr>
        <p:txBody>
          <a:bodyPr anchorCtr="0" anchor="b" bIns="34275" lIns="68575" spcFirstLastPara="1" rIns="68575" wrap="square" tIns="34275">
            <a:noAutofit/>
          </a:bodyPr>
          <a:lstStyle>
            <a:lvl1pPr lvl="0" rtl="0" algn="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5" name="Google Shape;85;p18"/>
          <p:cNvSpPr txBox="1"/>
          <p:nvPr>
            <p:ph idx="11" type="ftr"/>
          </p:nvPr>
        </p:nvSpPr>
        <p:spPr>
          <a:xfrm>
            <a:off x="338635" y="4531022"/>
            <a:ext cx="6483300" cy="273900"/>
          </a:xfrm>
          <a:prstGeom prst="rect">
            <a:avLst/>
          </a:prstGeom>
          <a:noFill/>
          <a:ln>
            <a:noFill/>
          </a:ln>
        </p:spPr>
        <p:txBody>
          <a:bodyPr anchorCtr="0" anchor="b"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6" name="Google Shape;86;p18"/>
          <p:cNvSpPr txBox="1"/>
          <p:nvPr>
            <p:ph idx="12" type="sldNum"/>
          </p:nvPr>
        </p:nvSpPr>
        <p:spPr>
          <a:xfrm>
            <a:off x="8008748" y="4436916"/>
            <a:ext cx="796800" cy="367800"/>
          </a:xfrm>
          <a:prstGeom prst="rect">
            <a:avLst/>
          </a:prstGeom>
          <a:noFill/>
          <a:ln>
            <a:noFill/>
          </a:ln>
        </p:spPr>
        <p:txBody>
          <a:bodyPr anchorCtr="0" anchor="b" bIns="8100" lIns="68575" spcFirstLastPara="1" rIns="68575" wrap="square" tIns="34275">
            <a:noAutofit/>
          </a:bodyPr>
          <a:lstStyle>
            <a:lvl1pPr indent="0" lvl="0"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7" name="Shape 87"/>
        <p:cNvGrpSpPr/>
        <p:nvPr/>
      </p:nvGrpSpPr>
      <p:grpSpPr>
        <a:xfrm>
          <a:off x="0" y="0"/>
          <a:ext cx="0" cy="0"/>
          <a:chOff x="0" y="0"/>
          <a:chExt cx="0" cy="0"/>
        </a:xfrm>
      </p:grpSpPr>
      <p:sp>
        <p:nvSpPr>
          <p:cNvPr id="88" name="Google Shape;88;p19"/>
          <p:cNvSpPr/>
          <p:nvPr/>
        </p:nvSpPr>
        <p:spPr>
          <a:xfrm>
            <a:off x="0" y="0"/>
            <a:ext cx="9144000" cy="1639491"/>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99997" ty="0" sy="99997"/>
          </a:blipFill>
          <a:ln cap="rnd" cmpd="sng" w="9525">
            <a:solidFill>
              <a:schemeClr val="accent1"/>
            </a:solidFill>
            <a:prstDash val="solid"/>
            <a:round/>
            <a:headEnd len="sm" w="sm" type="none"/>
            <a:tailEnd len="sm" w="sm" type="none"/>
          </a:ln>
        </p:spPr>
      </p:sp>
      <p:sp>
        <p:nvSpPr>
          <p:cNvPr id="89" name="Google Shape;89;p19"/>
          <p:cNvSpPr txBox="1"/>
          <p:nvPr>
            <p:ph type="title"/>
          </p:nvPr>
        </p:nvSpPr>
        <p:spPr>
          <a:xfrm>
            <a:off x="607500" y="335391"/>
            <a:ext cx="7929000" cy="727800"/>
          </a:xfrm>
          <a:prstGeom prst="rect">
            <a:avLst/>
          </a:prstGeom>
          <a:noFill/>
          <a:ln>
            <a:noFill/>
          </a:ln>
          <a:effectLst>
            <a:outerShdw blurRad="50800">
              <a:srgbClr val="000000">
                <a:alpha val="60000"/>
              </a:srgbClr>
            </a:outerShdw>
          </a:effectLst>
        </p:spPr>
        <p:txBody>
          <a:bodyPr anchorCtr="0" anchor="b" bIns="34275" lIns="68575" spcFirstLastPara="1" rIns="68575" wrap="square" tIns="34275">
            <a:noAutofit/>
          </a:bodyPr>
          <a:lstStyle>
            <a:lvl1pPr lvl="0" rtl="0" algn="l">
              <a:lnSpc>
                <a:spcPct val="100000"/>
              </a:lnSpc>
              <a:spcBef>
                <a:spcPts val="0"/>
              </a:spcBef>
              <a:spcAft>
                <a:spcPts val="0"/>
              </a:spcAft>
              <a:buClr>
                <a:srgbClr val="FEFEFE"/>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0" name="Google Shape;90;p19"/>
          <p:cNvSpPr txBox="1"/>
          <p:nvPr>
            <p:ph idx="1" type="body"/>
          </p:nvPr>
        </p:nvSpPr>
        <p:spPr>
          <a:xfrm>
            <a:off x="614034" y="1666715"/>
            <a:ext cx="3889200" cy="2729100"/>
          </a:xfrm>
          <a:prstGeom prst="rect">
            <a:avLst/>
          </a:prstGeom>
          <a:noFill/>
          <a:ln>
            <a:noFill/>
          </a:ln>
          <a:effectLst>
            <a:outerShdw blurRad="50800">
              <a:srgbClr val="000000">
                <a:alpha val="40000"/>
              </a:srgbClr>
            </a:outerShdw>
          </a:effectLst>
        </p:spPr>
        <p:txBody>
          <a:bodyPr anchorCtr="0" anchor="ctr" bIns="34275" lIns="68575" spcFirstLastPara="1" rIns="68575" wrap="square" tIns="34275">
            <a:normAutofit/>
          </a:bodyPr>
          <a:lstStyle>
            <a:lvl1pPr indent="-317500" lvl="0" marL="457200" rtl="0" algn="l">
              <a:lnSpc>
                <a:spcPct val="100000"/>
              </a:lnSpc>
              <a:spcBef>
                <a:spcPts val="300"/>
              </a:spcBef>
              <a:spcAft>
                <a:spcPts val="0"/>
              </a:spcAft>
              <a:buSzPts val="1400"/>
              <a:buChar char="?"/>
              <a:defRPr/>
            </a:lvl1pPr>
            <a:lvl2pPr indent="-317500" lvl="1" marL="914400" rtl="0" algn="l">
              <a:lnSpc>
                <a:spcPct val="100000"/>
              </a:lnSpc>
              <a:spcBef>
                <a:spcPts val="500"/>
              </a:spcBef>
              <a:spcAft>
                <a:spcPts val="0"/>
              </a:spcAft>
              <a:buSzPts val="1400"/>
              <a:buChar char="?"/>
              <a:defRPr/>
            </a:lvl2pPr>
            <a:lvl3pPr indent="-317500" lvl="2" marL="1371600" rtl="0" algn="l">
              <a:lnSpc>
                <a:spcPct val="100000"/>
              </a:lnSpc>
              <a:spcBef>
                <a:spcPts val="500"/>
              </a:spcBef>
              <a:spcAft>
                <a:spcPts val="0"/>
              </a:spcAft>
              <a:buSzPts val="1400"/>
              <a:buChar char="?"/>
              <a:defRPr/>
            </a:lvl3pPr>
            <a:lvl4pPr indent="-317500" lvl="3" marL="1828800" rtl="0" algn="l">
              <a:lnSpc>
                <a:spcPct val="100000"/>
              </a:lnSpc>
              <a:spcBef>
                <a:spcPts val="500"/>
              </a:spcBef>
              <a:spcAft>
                <a:spcPts val="0"/>
              </a:spcAft>
              <a:buSzPts val="1400"/>
              <a:buChar char="?"/>
              <a:defRPr/>
            </a:lvl4pPr>
            <a:lvl5pPr indent="-317500" lvl="4" marL="2286000" rtl="0" algn="l">
              <a:lnSpc>
                <a:spcPct val="100000"/>
              </a:lnSpc>
              <a:spcBef>
                <a:spcPts val="500"/>
              </a:spcBef>
              <a:spcAft>
                <a:spcPts val="0"/>
              </a:spcAft>
              <a:buSzPts val="1400"/>
              <a:buChar char="?"/>
              <a:defRPr/>
            </a:lvl5pPr>
            <a:lvl6pPr indent="-317500" lvl="5" marL="2743200" rtl="0" algn="l">
              <a:lnSpc>
                <a:spcPct val="100000"/>
              </a:lnSpc>
              <a:spcBef>
                <a:spcPts val="500"/>
              </a:spcBef>
              <a:spcAft>
                <a:spcPts val="0"/>
              </a:spcAft>
              <a:buSzPts val="1400"/>
              <a:buChar char="?"/>
              <a:defRPr/>
            </a:lvl6pPr>
            <a:lvl7pPr indent="-317500" lvl="6" marL="3200400" rtl="0" algn="l">
              <a:lnSpc>
                <a:spcPct val="100000"/>
              </a:lnSpc>
              <a:spcBef>
                <a:spcPts val="500"/>
              </a:spcBef>
              <a:spcAft>
                <a:spcPts val="0"/>
              </a:spcAft>
              <a:buSzPts val="1400"/>
              <a:buChar char="?"/>
              <a:defRPr/>
            </a:lvl7pPr>
            <a:lvl8pPr indent="-317500" lvl="7" marL="3657600" rtl="0" algn="l">
              <a:lnSpc>
                <a:spcPct val="100000"/>
              </a:lnSpc>
              <a:spcBef>
                <a:spcPts val="500"/>
              </a:spcBef>
              <a:spcAft>
                <a:spcPts val="0"/>
              </a:spcAft>
              <a:buSzPts val="1400"/>
              <a:buChar char="?"/>
              <a:defRPr/>
            </a:lvl8pPr>
            <a:lvl9pPr indent="-317500" lvl="8" marL="4114800" rtl="0" algn="l">
              <a:lnSpc>
                <a:spcPct val="100000"/>
              </a:lnSpc>
              <a:spcBef>
                <a:spcPts val="500"/>
              </a:spcBef>
              <a:spcAft>
                <a:spcPts val="500"/>
              </a:spcAft>
              <a:buSzPts val="1400"/>
              <a:buChar char="?"/>
              <a:defRPr/>
            </a:lvl9pPr>
          </a:lstStyle>
          <a:p/>
        </p:txBody>
      </p:sp>
      <p:sp>
        <p:nvSpPr>
          <p:cNvPr id="91" name="Google Shape;91;p19"/>
          <p:cNvSpPr txBox="1"/>
          <p:nvPr>
            <p:ph idx="2" type="body"/>
          </p:nvPr>
        </p:nvSpPr>
        <p:spPr>
          <a:xfrm>
            <a:off x="4640561" y="1666715"/>
            <a:ext cx="3895800" cy="2729100"/>
          </a:xfrm>
          <a:prstGeom prst="rect">
            <a:avLst/>
          </a:prstGeom>
          <a:noFill/>
          <a:ln>
            <a:noFill/>
          </a:ln>
          <a:effectLst>
            <a:outerShdw blurRad="50800">
              <a:srgbClr val="000000">
                <a:alpha val="40000"/>
              </a:srgbClr>
            </a:outerShdw>
          </a:effectLst>
        </p:spPr>
        <p:txBody>
          <a:bodyPr anchorCtr="0" anchor="ctr" bIns="34275" lIns="68575" spcFirstLastPara="1" rIns="68575" wrap="square" tIns="34275">
            <a:normAutofit/>
          </a:bodyPr>
          <a:lstStyle>
            <a:lvl1pPr indent="-317500" lvl="0" marL="457200" rtl="0" algn="l">
              <a:lnSpc>
                <a:spcPct val="100000"/>
              </a:lnSpc>
              <a:spcBef>
                <a:spcPts val="300"/>
              </a:spcBef>
              <a:spcAft>
                <a:spcPts val="0"/>
              </a:spcAft>
              <a:buSzPts val="1400"/>
              <a:buChar char="?"/>
              <a:defRPr/>
            </a:lvl1pPr>
            <a:lvl2pPr indent="-317500" lvl="1" marL="914400" rtl="0" algn="l">
              <a:lnSpc>
                <a:spcPct val="100000"/>
              </a:lnSpc>
              <a:spcBef>
                <a:spcPts val="500"/>
              </a:spcBef>
              <a:spcAft>
                <a:spcPts val="0"/>
              </a:spcAft>
              <a:buSzPts val="1400"/>
              <a:buChar char="?"/>
              <a:defRPr/>
            </a:lvl2pPr>
            <a:lvl3pPr indent="-317500" lvl="2" marL="1371600" rtl="0" algn="l">
              <a:lnSpc>
                <a:spcPct val="100000"/>
              </a:lnSpc>
              <a:spcBef>
                <a:spcPts val="500"/>
              </a:spcBef>
              <a:spcAft>
                <a:spcPts val="0"/>
              </a:spcAft>
              <a:buSzPts val="1400"/>
              <a:buChar char="?"/>
              <a:defRPr/>
            </a:lvl3pPr>
            <a:lvl4pPr indent="-317500" lvl="3" marL="1828800" rtl="0" algn="l">
              <a:lnSpc>
                <a:spcPct val="100000"/>
              </a:lnSpc>
              <a:spcBef>
                <a:spcPts val="500"/>
              </a:spcBef>
              <a:spcAft>
                <a:spcPts val="0"/>
              </a:spcAft>
              <a:buSzPts val="1400"/>
              <a:buChar char="?"/>
              <a:defRPr/>
            </a:lvl4pPr>
            <a:lvl5pPr indent="-317500" lvl="4" marL="2286000" rtl="0" algn="l">
              <a:lnSpc>
                <a:spcPct val="100000"/>
              </a:lnSpc>
              <a:spcBef>
                <a:spcPts val="500"/>
              </a:spcBef>
              <a:spcAft>
                <a:spcPts val="0"/>
              </a:spcAft>
              <a:buSzPts val="1400"/>
              <a:buChar char="?"/>
              <a:defRPr/>
            </a:lvl5pPr>
            <a:lvl6pPr indent="-317500" lvl="5" marL="2743200" rtl="0" algn="l">
              <a:lnSpc>
                <a:spcPct val="100000"/>
              </a:lnSpc>
              <a:spcBef>
                <a:spcPts val="500"/>
              </a:spcBef>
              <a:spcAft>
                <a:spcPts val="0"/>
              </a:spcAft>
              <a:buSzPts val="1400"/>
              <a:buChar char="?"/>
              <a:defRPr/>
            </a:lvl6pPr>
            <a:lvl7pPr indent="-317500" lvl="6" marL="3200400" rtl="0" algn="l">
              <a:lnSpc>
                <a:spcPct val="100000"/>
              </a:lnSpc>
              <a:spcBef>
                <a:spcPts val="500"/>
              </a:spcBef>
              <a:spcAft>
                <a:spcPts val="0"/>
              </a:spcAft>
              <a:buSzPts val="1400"/>
              <a:buChar char="?"/>
              <a:defRPr/>
            </a:lvl7pPr>
            <a:lvl8pPr indent="-317500" lvl="7" marL="3657600" rtl="0" algn="l">
              <a:lnSpc>
                <a:spcPct val="100000"/>
              </a:lnSpc>
              <a:spcBef>
                <a:spcPts val="500"/>
              </a:spcBef>
              <a:spcAft>
                <a:spcPts val="0"/>
              </a:spcAft>
              <a:buSzPts val="1400"/>
              <a:buChar char="?"/>
              <a:defRPr/>
            </a:lvl8pPr>
            <a:lvl9pPr indent="-317500" lvl="8" marL="4114800" rtl="0" algn="l">
              <a:lnSpc>
                <a:spcPct val="100000"/>
              </a:lnSpc>
              <a:spcBef>
                <a:spcPts val="500"/>
              </a:spcBef>
              <a:spcAft>
                <a:spcPts val="500"/>
              </a:spcAft>
              <a:buSzPts val="1400"/>
              <a:buChar char="?"/>
              <a:defRPr/>
            </a:lvl9pPr>
          </a:lstStyle>
          <a:p/>
        </p:txBody>
      </p:sp>
      <p:sp>
        <p:nvSpPr>
          <p:cNvPr id="92" name="Google Shape;92;p19"/>
          <p:cNvSpPr txBox="1"/>
          <p:nvPr>
            <p:ph idx="10" type="dt"/>
          </p:nvPr>
        </p:nvSpPr>
        <p:spPr>
          <a:xfrm>
            <a:off x="7000970" y="4531022"/>
            <a:ext cx="1007700" cy="273900"/>
          </a:xfrm>
          <a:prstGeom prst="rect">
            <a:avLst/>
          </a:prstGeom>
          <a:noFill/>
          <a:ln>
            <a:noFill/>
          </a:ln>
        </p:spPr>
        <p:txBody>
          <a:bodyPr anchorCtr="0" anchor="b" bIns="34275" lIns="68575" spcFirstLastPara="1" rIns="68575" wrap="square" tIns="34275">
            <a:noAutofit/>
          </a:bodyPr>
          <a:lstStyle>
            <a:lvl1pPr lvl="0" rtl="0" algn="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3" name="Google Shape;93;p19"/>
          <p:cNvSpPr txBox="1"/>
          <p:nvPr>
            <p:ph idx="11" type="ftr"/>
          </p:nvPr>
        </p:nvSpPr>
        <p:spPr>
          <a:xfrm>
            <a:off x="338635" y="4531022"/>
            <a:ext cx="6483300" cy="273900"/>
          </a:xfrm>
          <a:prstGeom prst="rect">
            <a:avLst/>
          </a:prstGeom>
          <a:noFill/>
          <a:ln>
            <a:noFill/>
          </a:ln>
        </p:spPr>
        <p:txBody>
          <a:bodyPr anchorCtr="0" anchor="b"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4" name="Google Shape;94;p19"/>
          <p:cNvSpPr txBox="1"/>
          <p:nvPr>
            <p:ph idx="12" type="sldNum"/>
          </p:nvPr>
        </p:nvSpPr>
        <p:spPr>
          <a:xfrm>
            <a:off x="8008748" y="4436916"/>
            <a:ext cx="796800" cy="367800"/>
          </a:xfrm>
          <a:prstGeom prst="rect">
            <a:avLst/>
          </a:prstGeom>
          <a:noFill/>
          <a:ln>
            <a:noFill/>
          </a:ln>
        </p:spPr>
        <p:txBody>
          <a:bodyPr anchorCtr="0" anchor="b" bIns="8100" lIns="68575" spcFirstLastPara="1" rIns="68575" wrap="square" tIns="34275">
            <a:noAutofit/>
          </a:bodyPr>
          <a:lstStyle>
            <a:lvl1pPr indent="0" lvl="0"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5" name="Shape 95"/>
        <p:cNvGrpSpPr/>
        <p:nvPr/>
      </p:nvGrpSpPr>
      <p:grpSpPr>
        <a:xfrm>
          <a:off x="0" y="0"/>
          <a:ext cx="0" cy="0"/>
          <a:chOff x="0" y="0"/>
          <a:chExt cx="0" cy="0"/>
        </a:xfrm>
      </p:grpSpPr>
      <p:sp>
        <p:nvSpPr>
          <p:cNvPr id="96" name="Google Shape;96;p20"/>
          <p:cNvSpPr/>
          <p:nvPr/>
        </p:nvSpPr>
        <p:spPr>
          <a:xfrm>
            <a:off x="0" y="0"/>
            <a:ext cx="9144000" cy="1639491"/>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99997" ty="0" sy="99997"/>
          </a:blipFill>
          <a:ln cap="rnd" cmpd="sng" w="9525">
            <a:solidFill>
              <a:schemeClr val="accent1"/>
            </a:solidFill>
            <a:prstDash val="solid"/>
            <a:round/>
            <a:headEnd len="sm" w="sm" type="none"/>
            <a:tailEnd len="sm" w="sm" type="none"/>
          </a:ln>
        </p:spPr>
      </p:sp>
      <p:sp>
        <p:nvSpPr>
          <p:cNvPr id="97" name="Google Shape;97;p20"/>
          <p:cNvSpPr txBox="1"/>
          <p:nvPr>
            <p:ph type="title"/>
          </p:nvPr>
        </p:nvSpPr>
        <p:spPr>
          <a:xfrm>
            <a:off x="607500" y="335391"/>
            <a:ext cx="7929000" cy="727800"/>
          </a:xfrm>
          <a:prstGeom prst="rect">
            <a:avLst/>
          </a:prstGeom>
          <a:noFill/>
          <a:ln>
            <a:noFill/>
          </a:ln>
          <a:effectLst>
            <a:outerShdw blurRad="50800">
              <a:srgbClr val="000000">
                <a:alpha val="60000"/>
              </a:srgbClr>
            </a:outerShdw>
          </a:effectLst>
        </p:spPr>
        <p:txBody>
          <a:bodyPr anchorCtr="0" anchor="b" bIns="34275" lIns="68575" spcFirstLastPara="1" rIns="68575" wrap="square" tIns="34275">
            <a:noAutofit/>
          </a:bodyPr>
          <a:lstStyle>
            <a:lvl1pPr lvl="0" rtl="0" algn="l">
              <a:lnSpc>
                <a:spcPct val="100000"/>
              </a:lnSpc>
              <a:spcBef>
                <a:spcPts val="0"/>
              </a:spcBef>
              <a:spcAft>
                <a:spcPts val="0"/>
              </a:spcAft>
              <a:buClr>
                <a:srgbClr val="FEFEFE"/>
              </a:buClr>
              <a:buSzPts val="3000"/>
              <a:buFont typeface="Century Gothic"/>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8" name="Google Shape;98;p20"/>
          <p:cNvSpPr txBox="1"/>
          <p:nvPr>
            <p:ph idx="1" type="body"/>
          </p:nvPr>
        </p:nvSpPr>
        <p:spPr>
          <a:xfrm>
            <a:off x="611046" y="1631156"/>
            <a:ext cx="3892500" cy="432300"/>
          </a:xfrm>
          <a:prstGeom prst="rect">
            <a:avLst/>
          </a:prstGeom>
          <a:noFill/>
          <a:ln>
            <a:noFill/>
          </a:ln>
          <a:effectLst>
            <a:outerShdw blurRad="50800">
              <a:srgbClr val="000000">
                <a:alpha val="40000"/>
              </a:srgbClr>
            </a:outerShdw>
          </a:effectLst>
        </p:spPr>
        <p:txBody>
          <a:bodyPr anchorCtr="0" anchor="b" bIns="34275" lIns="68575" spcFirstLastPara="1" rIns="68575" wrap="square" tIns="34275">
            <a:noAutofit/>
          </a:bodyPr>
          <a:lstStyle>
            <a:lvl1pPr indent="-228600" lvl="0" marL="457200" rtl="0" algn="ctr">
              <a:lnSpc>
                <a:spcPct val="100000"/>
              </a:lnSpc>
              <a:spcBef>
                <a:spcPts val="300"/>
              </a:spcBef>
              <a:spcAft>
                <a:spcPts val="0"/>
              </a:spcAft>
              <a:buSzPts val="1500"/>
              <a:buNone/>
              <a:defRPr b="0" sz="1500"/>
            </a:lvl1pPr>
            <a:lvl2pPr indent="-228600" lvl="1" marL="914400" rtl="0" algn="l">
              <a:lnSpc>
                <a:spcPct val="100000"/>
              </a:lnSpc>
              <a:spcBef>
                <a:spcPts val="500"/>
              </a:spcBef>
              <a:spcAft>
                <a:spcPts val="0"/>
              </a:spcAft>
              <a:buSzPts val="1500"/>
              <a:buNone/>
              <a:defRPr b="1" sz="1500"/>
            </a:lvl2pPr>
            <a:lvl3pPr indent="-228600" lvl="2" marL="1371600" rtl="0" algn="l">
              <a:lnSpc>
                <a:spcPct val="100000"/>
              </a:lnSpc>
              <a:spcBef>
                <a:spcPts val="500"/>
              </a:spcBef>
              <a:spcAft>
                <a:spcPts val="0"/>
              </a:spcAft>
              <a:buSzPts val="1400"/>
              <a:buNone/>
              <a:defRPr b="1" sz="1400"/>
            </a:lvl3pPr>
            <a:lvl4pPr indent="-228600" lvl="3" marL="1828800" rtl="0" algn="l">
              <a:lnSpc>
                <a:spcPct val="100000"/>
              </a:lnSpc>
              <a:spcBef>
                <a:spcPts val="500"/>
              </a:spcBef>
              <a:spcAft>
                <a:spcPts val="0"/>
              </a:spcAft>
              <a:buSzPts val="1200"/>
              <a:buNone/>
              <a:defRPr b="1" sz="1200"/>
            </a:lvl4pPr>
            <a:lvl5pPr indent="-228600" lvl="4" marL="2286000" rtl="0" algn="l">
              <a:lnSpc>
                <a:spcPct val="100000"/>
              </a:lnSpc>
              <a:spcBef>
                <a:spcPts val="500"/>
              </a:spcBef>
              <a:spcAft>
                <a:spcPts val="0"/>
              </a:spcAft>
              <a:buSzPts val="1200"/>
              <a:buNone/>
              <a:defRPr b="1" sz="1200"/>
            </a:lvl5pPr>
            <a:lvl6pPr indent="-228600" lvl="5" marL="2743200" rtl="0" algn="l">
              <a:lnSpc>
                <a:spcPct val="100000"/>
              </a:lnSpc>
              <a:spcBef>
                <a:spcPts val="500"/>
              </a:spcBef>
              <a:spcAft>
                <a:spcPts val="0"/>
              </a:spcAft>
              <a:buSzPts val="1200"/>
              <a:buNone/>
              <a:defRPr b="1" sz="1200"/>
            </a:lvl6pPr>
            <a:lvl7pPr indent="-228600" lvl="6" marL="3200400" rtl="0" algn="l">
              <a:lnSpc>
                <a:spcPct val="100000"/>
              </a:lnSpc>
              <a:spcBef>
                <a:spcPts val="500"/>
              </a:spcBef>
              <a:spcAft>
                <a:spcPts val="0"/>
              </a:spcAft>
              <a:buSzPts val="1200"/>
              <a:buNone/>
              <a:defRPr b="1" sz="1200"/>
            </a:lvl7pPr>
            <a:lvl8pPr indent="-228600" lvl="7" marL="3657600" rtl="0" algn="l">
              <a:lnSpc>
                <a:spcPct val="100000"/>
              </a:lnSpc>
              <a:spcBef>
                <a:spcPts val="500"/>
              </a:spcBef>
              <a:spcAft>
                <a:spcPts val="0"/>
              </a:spcAft>
              <a:buSzPts val="1200"/>
              <a:buNone/>
              <a:defRPr b="1" sz="1200"/>
            </a:lvl8pPr>
            <a:lvl9pPr indent="-228600" lvl="8" marL="4114800" rtl="0" algn="l">
              <a:lnSpc>
                <a:spcPct val="100000"/>
              </a:lnSpc>
              <a:spcBef>
                <a:spcPts val="500"/>
              </a:spcBef>
              <a:spcAft>
                <a:spcPts val="500"/>
              </a:spcAft>
              <a:buSzPts val="1200"/>
              <a:buNone/>
              <a:defRPr b="1" sz="1200"/>
            </a:lvl9pPr>
          </a:lstStyle>
          <a:p/>
        </p:txBody>
      </p:sp>
      <p:sp>
        <p:nvSpPr>
          <p:cNvPr id="99" name="Google Shape;99;p20"/>
          <p:cNvSpPr txBox="1"/>
          <p:nvPr>
            <p:ph idx="2" type="body"/>
          </p:nvPr>
        </p:nvSpPr>
        <p:spPr>
          <a:xfrm>
            <a:off x="611047" y="2063353"/>
            <a:ext cx="3892500" cy="2332500"/>
          </a:xfrm>
          <a:prstGeom prst="rect">
            <a:avLst/>
          </a:prstGeom>
          <a:noFill/>
          <a:ln>
            <a:noFill/>
          </a:ln>
          <a:effectLst>
            <a:outerShdw blurRad="50800">
              <a:srgbClr val="000000">
                <a:alpha val="40000"/>
              </a:srgbClr>
            </a:outerShdw>
          </a:effectLst>
        </p:spPr>
        <p:txBody>
          <a:bodyPr anchorCtr="0" anchor="t" bIns="34275" lIns="68575" spcFirstLastPara="1" rIns="68575" wrap="square" tIns="34275">
            <a:normAutofit/>
          </a:bodyPr>
          <a:lstStyle>
            <a:lvl1pPr indent="-317500" lvl="0" marL="457200" rtl="0" algn="l">
              <a:lnSpc>
                <a:spcPct val="100000"/>
              </a:lnSpc>
              <a:spcBef>
                <a:spcPts val="300"/>
              </a:spcBef>
              <a:spcAft>
                <a:spcPts val="0"/>
              </a:spcAft>
              <a:buSzPts val="1400"/>
              <a:buChar char="?"/>
              <a:defRPr/>
            </a:lvl1pPr>
            <a:lvl2pPr indent="-317500" lvl="1" marL="914400" rtl="0" algn="l">
              <a:lnSpc>
                <a:spcPct val="100000"/>
              </a:lnSpc>
              <a:spcBef>
                <a:spcPts val="500"/>
              </a:spcBef>
              <a:spcAft>
                <a:spcPts val="0"/>
              </a:spcAft>
              <a:buSzPts val="1400"/>
              <a:buChar char="?"/>
              <a:defRPr/>
            </a:lvl2pPr>
            <a:lvl3pPr indent="-317500" lvl="2" marL="1371600" rtl="0" algn="l">
              <a:lnSpc>
                <a:spcPct val="100000"/>
              </a:lnSpc>
              <a:spcBef>
                <a:spcPts val="500"/>
              </a:spcBef>
              <a:spcAft>
                <a:spcPts val="0"/>
              </a:spcAft>
              <a:buSzPts val="1400"/>
              <a:buChar char="?"/>
              <a:defRPr/>
            </a:lvl3pPr>
            <a:lvl4pPr indent="-317500" lvl="3" marL="1828800" rtl="0" algn="l">
              <a:lnSpc>
                <a:spcPct val="100000"/>
              </a:lnSpc>
              <a:spcBef>
                <a:spcPts val="500"/>
              </a:spcBef>
              <a:spcAft>
                <a:spcPts val="0"/>
              </a:spcAft>
              <a:buSzPts val="1400"/>
              <a:buChar char="?"/>
              <a:defRPr/>
            </a:lvl4pPr>
            <a:lvl5pPr indent="-317500" lvl="4" marL="2286000" rtl="0" algn="l">
              <a:lnSpc>
                <a:spcPct val="100000"/>
              </a:lnSpc>
              <a:spcBef>
                <a:spcPts val="500"/>
              </a:spcBef>
              <a:spcAft>
                <a:spcPts val="0"/>
              </a:spcAft>
              <a:buSzPts val="1400"/>
              <a:buChar char="?"/>
              <a:defRPr/>
            </a:lvl5pPr>
            <a:lvl6pPr indent="-317500" lvl="5" marL="2743200" rtl="0" algn="l">
              <a:lnSpc>
                <a:spcPct val="100000"/>
              </a:lnSpc>
              <a:spcBef>
                <a:spcPts val="500"/>
              </a:spcBef>
              <a:spcAft>
                <a:spcPts val="0"/>
              </a:spcAft>
              <a:buSzPts val="1400"/>
              <a:buChar char="?"/>
              <a:defRPr/>
            </a:lvl6pPr>
            <a:lvl7pPr indent="-317500" lvl="6" marL="3200400" rtl="0" algn="l">
              <a:lnSpc>
                <a:spcPct val="100000"/>
              </a:lnSpc>
              <a:spcBef>
                <a:spcPts val="500"/>
              </a:spcBef>
              <a:spcAft>
                <a:spcPts val="0"/>
              </a:spcAft>
              <a:buSzPts val="1400"/>
              <a:buChar char="?"/>
              <a:defRPr/>
            </a:lvl7pPr>
            <a:lvl8pPr indent="-317500" lvl="7" marL="3657600" rtl="0" algn="l">
              <a:lnSpc>
                <a:spcPct val="100000"/>
              </a:lnSpc>
              <a:spcBef>
                <a:spcPts val="500"/>
              </a:spcBef>
              <a:spcAft>
                <a:spcPts val="0"/>
              </a:spcAft>
              <a:buSzPts val="1400"/>
              <a:buChar char="?"/>
              <a:defRPr/>
            </a:lvl8pPr>
            <a:lvl9pPr indent="-317500" lvl="8" marL="4114800" rtl="0" algn="l">
              <a:lnSpc>
                <a:spcPct val="100000"/>
              </a:lnSpc>
              <a:spcBef>
                <a:spcPts val="500"/>
              </a:spcBef>
              <a:spcAft>
                <a:spcPts val="500"/>
              </a:spcAft>
              <a:buSzPts val="1400"/>
              <a:buChar char="?"/>
              <a:defRPr/>
            </a:lvl9pPr>
          </a:lstStyle>
          <a:p/>
        </p:txBody>
      </p:sp>
      <p:sp>
        <p:nvSpPr>
          <p:cNvPr id="100" name="Google Shape;100;p20"/>
          <p:cNvSpPr txBox="1"/>
          <p:nvPr>
            <p:ph idx="3" type="body"/>
          </p:nvPr>
        </p:nvSpPr>
        <p:spPr>
          <a:xfrm>
            <a:off x="4640561" y="1631156"/>
            <a:ext cx="3895800" cy="432300"/>
          </a:xfrm>
          <a:prstGeom prst="rect">
            <a:avLst/>
          </a:prstGeom>
          <a:noFill/>
          <a:ln>
            <a:noFill/>
          </a:ln>
          <a:effectLst>
            <a:outerShdw blurRad="50800">
              <a:srgbClr val="000000">
                <a:alpha val="40000"/>
              </a:srgbClr>
            </a:outerShdw>
          </a:effectLst>
        </p:spPr>
        <p:txBody>
          <a:bodyPr anchorCtr="0" anchor="b" bIns="34275" lIns="68575" spcFirstLastPara="1" rIns="68575" wrap="square" tIns="34275">
            <a:noAutofit/>
          </a:bodyPr>
          <a:lstStyle>
            <a:lvl1pPr indent="-228600" lvl="0" marL="457200" rtl="0" algn="ctr">
              <a:lnSpc>
                <a:spcPct val="100000"/>
              </a:lnSpc>
              <a:spcBef>
                <a:spcPts val="300"/>
              </a:spcBef>
              <a:spcAft>
                <a:spcPts val="0"/>
              </a:spcAft>
              <a:buSzPts val="1500"/>
              <a:buNone/>
              <a:defRPr b="0" sz="1500"/>
            </a:lvl1pPr>
            <a:lvl2pPr indent="-228600" lvl="1" marL="914400" rtl="0" algn="l">
              <a:lnSpc>
                <a:spcPct val="100000"/>
              </a:lnSpc>
              <a:spcBef>
                <a:spcPts val="500"/>
              </a:spcBef>
              <a:spcAft>
                <a:spcPts val="0"/>
              </a:spcAft>
              <a:buSzPts val="1500"/>
              <a:buNone/>
              <a:defRPr b="1" sz="1500"/>
            </a:lvl2pPr>
            <a:lvl3pPr indent="-228600" lvl="2" marL="1371600" rtl="0" algn="l">
              <a:lnSpc>
                <a:spcPct val="100000"/>
              </a:lnSpc>
              <a:spcBef>
                <a:spcPts val="500"/>
              </a:spcBef>
              <a:spcAft>
                <a:spcPts val="0"/>
              </a:spcAft>
              <a:buSzPts val="1400"/>
              <a:buNone/>
              <a:defRPr b="1" sz="1400"/>
            </a:lvl3pPr>
            <a:lvl4pPr indent="-228600" lvl="3" marL="1828800" rtl="0" algn="l">
              <a:lnSpc>
                <a:spcPct val="100000"/>
              </a:lnSpc>
              <a:spcBef>
                <a:spcPts val="500"/>
              </a:spcBef>
              <a:spcAft>
                <a:spcPts val="0"/>
              </a:spcAft>
              <a:buSzPts val="1200"/>
              <a:buNone/>
              <a:defRPr b="1" sz="1200"/>
            </a:lvl4pPr>
            <a:lvl5pPr indent="-228600" lvl="4" marL="2286000" rtl="0" algn="l">
              <a:lnSpc>
                <a:spcPct val="100000"/>
              </a:lnSpc>
              <a:spcBef>
                <a:spcPts val="500"/>
              </a:spcBef>
              <a:spcAft>
                <a:spcPts val="0"/>
              </a:spcAft>
              <a:buSzPts val="1200"/>
              <a:buNone/>
              <a:defRPr b="1" sz="1200"/>
            </a:lvl5pPr>
            <a:lvl6pPr indent="-228600" lvl="5" marL="2743200" rtl="0" algn="l">
              <a:lnSpc>
                <a:spcPct val="100000"/>
              </a:lnSpc>
              <a:spcBef>
                <a:spcPts val="500"/>
              </a:spcBef>
              <a:spcAft>
                <a:spcPts val="0"/>
              </a:spcAft>
              <a:buSzPts val="1200"/>
              <a:buNone/>
              <a:defRPr b="1" sz="1200"/>
            </a:lvl6pPr>
            <a:lvl7pPr indent="-228600" lvl="6" marL="3200400" rtl="0" algn="l">
              <a:lnSpc>
                <a:spcPct val="100000"/>
              </a:lnSpc>
              <a:spcBef>
                <a:spcPts val="500"/>
              </a:spcBef>
              <a:spcAft>
                <a:spcPts val="0"/>
              </a:spcAft>
              <a:buSzPts val="1200"/>
              <a:buNone/>
              <a:defRPr b="1" sz="1200"/>
            </a:lvl7pPr>
            <a:lvl8pPr indent="-228600" lvl="7" marL="3657600" rtl="0" algn="l">
              <a:lnSpc>
                <a:spcPct val="100000"/>
              </a:lnSpc>
              <a:spcBef>
                <a:spcPts val="500"/>
              </a:spcBef>
              <a:spcAft>
                <a:spcPts val="0"/>
              </a:spcAft>
              <a:buSzPts val="1200"/>
              <a:buNone/>
              <a:defRPr b="1" sz="1200"/>
            </a:lvl8pPr>
            <a:lvl9pPr indent="-228600" lvl="8" marL="4114800" rtl="0" algn="l">
              <a:lnSpc>
                <a:spcPct val="100000"/>
              </a:lnSpc>
              <a:spcBef>
                <a:spcPts val="500"/>
              </a:spcBef>
              <a:spcAft>
                <a:spcPts val="500"/>
              </a:spcAft>
              <a:buSzPts val="1200"/>
              <a:buNone/>
              <a:defRPr b="1" sz="1200"/>
            </a:lvl9pPr>
          </a:lstStyle>
          <a:p/>
        </p:txBody>
      </p:sp>
      <p:sp>
        <p:nvSpPr>
          <p:cNvPr id="101" name="Google Shape;101;p20"/>
          <p:cNvSpPr txBox="1"/>
          <p:nvPr>
            <p:ph idx="4" type="body"/>
          </p:nvPr>
        </p:nvSpPr>
        <p:spPr>
          <a:xfrm>
            <a:off x="4640561" y="2063353"/>
            <a:ext cx="3895800" cy="2332500"/>
          </a:xfrm>
          <a:prstGeom prst="rect">
            <a:avLst/>
          </a:prstGeom>
          <a:noFill/>
          <a:ln>
            <a:noFill/>
          </a:ln>
          <a:effectLst>
            <a:outerShdw blurRad="50800">
              <a:srgbClr val="000000">
                <a:alpha val="40000"/>
              </a:srgbClr>
            </a:outerShdw>
          </a:effectLst>
        </p:spPr>
        <p:txBody>
          <a:bodyPr anchorCtr="0" anchor="t" bIns="34275" lIns="68575" spcFirstLastPara="1" rIns="68575" wrap="square" tIns="34275">
            <a:normAutofit/>
          </a:bodyPr>
          <a:lstStyle>
            <a:lvl1pPr indent="-317500" lvl="0" marL="457200" rtl="0" algn="l">
              <a:lnSpc>
                <a:spcPct val="100000"/>
              </a:lnSpc>
              <a:spcBef>
                <a:spcPts val="300"/>
              </a:spcBef>
              <a:spcAft>
                <a:spcPts val="0"/>
              </a:spcAft>
              <a:buSzPts val="1400"/>
              <a:buChar char="?"/>
              <a:defRPr/>
            </a:lvl1pPr>
            <a:lvl2pPr indent="-317500" lvl="1" marL="914400" rtl="0" algn="l">
              <a:lnSpc>
                <a:spcPct val="100000"/>
              </a:lnSpc>
              <a:spcBef>
                <a:spcPts val="500"/>
              </a:spcBef>
              <a:spcAft>
                <a:spcPts val="0"/>
              </a:spcAft>
              <a:buSzPts val="1400"/>
              <a:buChar char="?"/>
              <a:defRPr/>
            </a:lvl2pPr>
            <a:lvl3pPr indent="-317500" lvl="2" marL="1371600" rtl="0" algn="l">
              <a:lnSpc>
                <a:spcPct val="100000"/>
              </a:lnSpc>
              <a:spcBef>
                <a:spcPts val="500"/>
              </a:spcBef>
              <a:spcAft>
                <a:spcPts val="0"/>
              </a:spcAft>
              <a:buSzPts val="1400"/>
              <a:buChar char="?"/>
              <a:defRPr/>
            </a:lvl3pPr>
            <a:lvl4pPr indent="-317500" lvl="3" marL="1828800" rtl="0" algn="l">
              <a:lnSpc>
                <a:spcPct val="100000"/>
              </a:lnSpc>
              <a:spcBef>
                <a:spcPts val="500"/>
              </a:spcBef>
              <a:spcAft>
                <a:spcPts val="0"/>
              </a:spcAft>
              <a:buSzPts val="1400"/>
              <a:buChar char="?"/>
              <a:defRPr/>
            </a:lvl4pPr>
            <a:lvl5pPr indent="-317500" lvl="4" marL="2286000" rtl="0" algn="l">
              <a:lnSpc>
                <a:spcPct val="100000"/>
              </a:lnSpc>
              <a:spcBef>
                <a:spcPts val="500"/>
              </a:spcBef>
              <a:spcAft>
                <a:spcPts val="0"/>
              </a:spcAft>
              <a:buSzPts val="1400"/>
              <a:buChar char="?"/>
              <a:defRPr/>
            </a:lvl5pPr>
            <a:lvl6pPr indent="-317500" lvl="5" marL="2743200" rtl="0" algn="l">
              <a:lnSpc>
                <a:spcPct val="100000"/>
              </a:lnSpc>
              <a:spcBef>
                <a:spcPts val="500"/>
              </a:spcBef>
              <a:spcAft>
                <a:spcPts val="0"/>
              </a:spcAft>
              <a:buSzPts val="1400"/>
              <a:buChar char="?"/>
              <a:defRPr/>
            </a:lvl6pPr>
            <a:lvl7pPr indent="-317500" lvl="6" marL="3200400" rtl="0" algn="l">
              <a:lnSpc>
                <a:spcPct val="100000"/>
              </a:lnSpc>
              <a:spcBef>
                <a:spcPts val="500"/>
              </a:spcBef>
              <a:spcAft>
                <a:spcPts val="0"/>
              </a:spcAft>
              <a:buSzPts val="1400"/>
              <a:buChar char="?"/>
              <a:defRPr/>
            </a:lvl7pPr>
            <a:lvl8pPr indent="-317500" lvl="7" marL="3657600" rtl="0" algn="l">
              <a:lnSpc>
                <a:spcPct val="100000"/>
              </a:lnSpc>
              <a:spcBef>
                <a:spcPts val="500"/>
              </a:spcBef>
              <a:spcAft>
                <a:spcPts val="0"/>
              </a:spcAft>
              <a:buSzPts val="1400"/>
              <a:buChar char="?"/>
              <a:defRPr/>
            </a:lvl8pPr>
            <a:lvl9pPr indent="-317500" lvl="8" marL="4114800" rtl="0" algn="l">
              <a:lnSpc>
                <a:spcPct val="100000"/>
              </a:lnSpc>
              <a:spcBef>
                <a:spcPts val="500"/>
              </a:spcBef>
              <a:spcAft>
                <a:spcPts val="500"/>
              </a:spcAft>
              <a:buSzPts val="1400"/>
              <a:buChar char="?"/>
              <a:defRPr/>
            </a:lvl9pPr>
          </a:lstStyle>
          <a:p/>
        </p:txBody>
      </p:sp>
      <p:sp>
        <p:nvSpPr>
          <p:cNvPr id="102" name="Google Shape;102;p20"/>
          <p:cNvSpPr txBox="1"/>
          <p:nvPr>
            <p:ph idx="10" type="dt"/>
          </p:nvPr>
        </p:nvSpPr>
        <p:spPr>
          <a:xfrm>
            <a:off x="7000970" y="4531022"/>
            <a:ext cx="1007700" cy="273900"/>
          </a:xfrm>
          <a:prstGeom prst="rect">
            <a:avLst/>
          </a:prstGeom>
          <a:noFill/>
          <a:ln>
            <a:noFill/>
          </a:ln>
        </p:spPr>
        <p:txBody>
          <a:bodyPr anchorCtr="0" anchor="b" bIns="34275" lIns="68575" spcFirstLastPara="1" rIns="68575" wrap="square" tIns="34275">
            <a:noAutofit/>
          </a:bodyPr>
          <a:lstStyle>
            <a:lvl1pPr lvl="0" rtl="0" algn="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3" name="Google Shape;103;p20"/>
          <p:cNvSpPr txBox="1"/>
          <p:nvPr>
            <p:ph idx="11" type="ftr"/>
          </p:nvPr>
        </p:nvSpPr>
        <p:spPr>
          <a:xfrm>
            <a:off x="338635" y="4531022"/>
            <a:ext cx="6483300" cy="273900"/>
          </a:xfrm>
          <a:prstGeom prst="rect">
            <a:avLst/>
          </a:prstGeom>
          <a:noFill/>
          <a:ln>
            <a:noFill/>
          </a:ln>
        </p:spPr>
        <p:txBody>
          <a:bodyPr anchorCtr="0" anchor="b"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4" name="Google Shape;104;p20"/>
          <p:cNvSpPr txBox="1"/>
          <p:nvPr>
            <p:ph idx="12" type="sldNum"/>
          </p:nvPr>
        </p:nvSpPr>
        <p:spPr>
          <a:xfrm>
            <a:off x="8008748" y="4436916"/>
            <a:ext cx="796800" cy="367800"/>
          </a:xfrm>
          <a:prstGeom prst="rect">
            <a:avLst/>
          </a:prstGeom>
          <a:noFill/>
          <a:ln>
            <a:noFill/>
          </a:ln>
        </p:spPr>
        <p:txBody>
          <a:bodyPr anchorCtr="0" anchor="b" bIns="8100" lIns="68575" spcFirstLastPara="1" rIns="68575" wrap="square" tIns="34275">
            <a:noAutofit/>
          </a:bodyPr>
          <a:lstStyle>
            <a:lvl1pPr indent="0" lvl="0"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5" name="Shape 105"/>
        <p:cNvGrpSpPr/>
        <p:nvPr/>
      </p:nvGrpSpPr>
      <p:grpSpPr>
        <a:xfrm>
          <a:off x="0" y="0"/>
          <a:ext cx="0" cy="0"/>
          <a:chOff x="0" y="0"/>
          <a:chExt cx="0" cy="0"/>
        </a:xfrm>
      </p:grpSpPr>
      <p:sp>
        <p:nvSpPr>
          <p:cNvPr id="106" name="Google Shape;106;p21"/>
          <p:cNvSpPr/>
          <p:nvPr/>
        </p:nvSpPr>
        <p:spPr>
          <a:xfrm>
            <a:off x="804863" y="334565"/>
            <a:ext cx="2660653" cy="1360993"/>
          </a:xfrm>
          <a:custGeom>
            <a:rect b="b" l="l" r="r" t="t"/>
            <a:pathLst>
              <a:path extrusionOk="0" h="2308" w="3384">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algn="tl" flip="none" tx="0" sx="99997" ty="0" sy="99997"/>
          </a:blipFill>
          <a:ln cap="rnd" cmpd="sng" w="9525">
            <a:solidFill>
              <a:schemeClr val="accent1"/>
            </a:solidFill>
            <a:prstDash val="solid"/>
            <a:round/>
            <a:headEnd len="sm" w="sm" type="none"/>
            <a:tailEnd len="sm" w="sm" type="none"/>
          </a:ln>
        </p:spPr>
      </p:sp>
      <p:sp>
        <p:nvSpPr>
          <p:cNvPr id="107" name="Google Shape;107;p21"/>
          <p:cNvSpPr txBox="1"/>
          <p:nvPr>
            <p:ph type="title"/>
          </p:nvPr>
        </p:nvSpPr>
        <p:spPr>
          <a:xfrm>
            <a:off x="804863" y="334566"/>
            <a:ext cx="2660700" cy="1213800"/>
          </a:xfrm>
          <a:prstGeom prst="rect">
            <a:avLst/>
          </a:prstGeom>
          <a:noFill/>
          <a:ln>
            <a:noFill/>
          </a:ln>
          <a:effectLst>
            <a:outerShdw blurRad="50800">
              <a:srgbClr val="000000">
                <a:alpha val="60000"/>
              </a:srgbClr>
            </a:outerShdw>
          </a:effectLst>
        </p:spPr>
        <p:txBody>
          <a:bodyPr anchorCtr="0" anchor="b" bIns="34275" lIns="68575" spcFirstLastPara="1" rIns="68575" wrap="square" tIns="34275">
            <a:noAutofit/>
          </a:bodyPr>
          <a:lstStyle>
            <a:lvl1pPr lvl="0" rtl="0" algn="l">
              <a:lnSpc>
                <a:spcPct val="100000"/>
              </a:lnSpc>
              <a:spcBef>
                <a:spcPts val="0"/>
              </a:spcBef>
              <a:spcAft>
                <a:spcPts val="0"/>
              </a:spcAft>
              <a:buClr>
                <a:srgbClr val="FEFEFE"/>
              </a:buClr>
              <a:buSzPts val="1500"/>
              <a:buFont typeface="Century Gothic"/>
              <a:buNone/>
              <a:defRPr b="1" sz="15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8" name="Google Shape;108;p21"/>
          <p:cNvSpPr txBox="1"/>
          <p:nvPr>
            <p:ph idx="1" type="body"/>
          </p:nvPr>
        </p:nvSpPr>
        <p:spPr>
          <a:xfrm>
            <a:off x="3641725" y="334566"/>
            <a:ext cx="4689600" cy="4061400"/>
          </a:xfrm>
          <a:prstGeom prst="rect">
            <a:avLst/>
          </a:prstGeom>
          <a:noFill/>
          <a:ln>
            <a:noFill/>
          </a:ln>
          <a:effectLst>
            <a:outerShdw blurRad="50800">
              <a:srgbClr val="000000">
                <a:alpha val="40000"/>
              </a:srgbClr>
            </a:outerShdw>
          </a:effectLst>
        </p:spPr>
        <p:txBody>
          <a:bodyPr anchorCtr="0" anchor="ctr" bIns="34275" lIns="68575" spcFirstLastPara="1" rIns="68575" wrap="square" tIns="34275">
            <a:normAutofit/>
          </a:bodyPr>
          <a:lstStyle>
            <a:lvl1pPr indent="-317500" lvl="0" marL="457200" rtl="0" algn="l">
              <a:lnSpc>
                <a:spcPct val="100000"/>
              </a:lnSpc>
              <a:spcBef>
                <a:spcPts val="300"/>
              </a:spcBef>
              <a:spcAft>
                <a:spcPts val="0"/>
              </a:spcAft>
              <a:buSzPts val="1400"/>
              <a:buChar char="?"/>
              <a:defRPr/>
            </a:lvl1pPr>
            <a:lvl2pPr indent="-317500" lvl="1" marL="914400" rtl="0" algn="l">
              <a:lnSpc>
                <a:spcPct val="100000"/>
              </a:lnSpc>
              <a:spcBef>
                <a:spcPts val="500"/>
              </a:spcBef>
              <a:spcAft>
                <a:spcPts val="0"/>
              </a:spcAft>
              <a:buSzPts val="1400"/>
              <a:buChar char="?"/>
              <a:defRPr/>
            </a:lvl2pPr>
            <a:lvl3pPr indent="-317500" lvl="2" marL="1371600" rtl="0" algn="l">
              <a:lnSpc>
                <a:spcPct val="100000"/>
              </a:lnSpc>
              <a:spcBef>
                <a:spcPts val="500"/>
              </a:spcBef>
              <a:spcAft>
                <a:spcPts val="0"/>
              </a:spcAft>
              <a:buSzPts val="1400"/>
              <a:buChar char="?"/>
              <a:defRPr/>
            </a:lvl3pPr>
            <a:lvl4pPr indent="-317500" lvl="3" marL="1828800" rtl="0" algn="l">
              <a:lnSpc>
                <a:spcPct val="100000"/>
              </a:lnSpc>
              <a:spcBef>
                <a:spcPts val="500"/>
              </a:spcBef>
              <a:spcAft>
                <a:spcPts val="0"/>
              </a:spcAft>
              <a:buSzPts val="1400"/>
              <a:buChar char="?"/>
              <a:defRPr/>
            </a:lvl4pPr>
            <a:lvl5pPr indent="-317500" lvl="4" marL="2286000" rtl="0" algn="l">
              <a:lnSpc>
                <a:spcPct val="100000"/>
              </a:lnSpc>
              <a:spcBef>
                <a:spcPts val="500"/>
              </a:spcBef>
              <a:spcAft>
                <a:spcPts val="0"/>
              </a:spcAft>
              <a:buSzPts val="1400"/>
              <a:buChar char="?"/>
              <a:defRPr/>
            </a:lvl5pPr>
            <a:lvl6pPr indent="-317500" lvl="5" marL="2743200" rtl="0" algn="l">
              <a:lnSpc>
                <a:spcPct val="100000"/>
              </a:lnSpc>
              <a:spcBef>
                <a:spcPts val="500"/>
              </a:spcBef>
              <a:spcAft>
                <a:spcPts val="0"/>
              </a:spcAft>
              <a:buSzPts val="1400"/>
              <a:buChar char="?"/>
              <a:defRPr/>
            </a:lvl6pPr>
            <a:lvl7pPr indent="-317500" lvl="6" marL="3200400" rtl="0" algn="l">
              <a:lnSpc>
                <a:spcPct val="100000"/>
              </a:lnSpc>
              <a:spcBef>
                <a:spcPts val="500"/>
              </a:spcBef>
              <a:spcAft>
                <a:spcPts val="0"/>
              </a:spcAft>
              <a:buSzPts val="1400"/>
              <a:buChar char="?"/>
              <a:defRPr/>
            </a:lvl7pPr>
            <a:lvl8pPr indent="-317500" lvl="7" marL="3657600" rtl="0" algn="l">
              <a:lnSpc>
                <a:spcPct val="100000"/>
              </a:lnSpc>
              <a:spcBef>
                <a:spcPts val="500"/>
              </a:spcBef>
              <a:spcAft>
                <a:spcPts val="0"/>
              </a:spcAft>
              <a:buSzPts val="1400"/>
              <a:buChar char="?"/>
              <a:defRPr/>
            </a:lvl8pPr>
            <a:lvl9pPr indent="-317500" lvl="8" marL="4114800" rtl="0" algn="l">
              <a:lnSpc>
                <a:spcPct val="100000"/>
              </a:lnSpc>
              <a:spcBef>
                <a:spcPts val="500"/>
              </a:spcBef>
              <a:spcAft>
                <a:spcPts val="500"/>
              </a:spcAft>
              <a:buSzPts val="1400"/>
              <a:buChar char="?"/>
              <a:defRPr/>
            </a:lvl9pPr>
          </a:lstStyle>
          <a:p/>
        </p:txBody>
      </p:sp>
      <p:sp>
        <p:nvSpPr>
          <p:cNvPr id="109" name="Google Shape;109;p21"/>
          <p:cNvSpPr txBox="1"/>
          <p:nvPr>
            <p:ph idx="2" type="body"/>
          </p:nvPr>
        </p:nvSpPr>
        <p:spPr>
          <a:xfrm>
            <a:off x="804863" y="1695553"/>
            <a:ext cx="2660700" cy="2700300"/>
          </a:xfrm>
          <a:prstGeom prst="rect">
            <a:avLst/>
          </a:prstGeom>
          <a:noFill/>
          <a:ln>
            <a:noFill/>
          </a:ln>
          <a:effectLst>
            <a:outerShdw blurRad="50800">
              <a:srgbClr val="000000">
                <a:alpha val="40000"/>
              </a:srgbClr>
            </a:outerShdw>
          </a:effectLst>
        </p:spPr>
        <p:txBody>
          <a:bodyPr anchorCtr="0" anchor="ctr" bIns="34275" lIns="68575" spcFirstLastPara="1" rIns="68575" wrap="square" tIns="34275">
            <a:normAutofit/>
          </a:bodyPr>
          <a:lstStyle>
            <a:lvl1pPr indent="-228600" lvl="0" marL="457200" rtl="0" algn="l">
              <a:lnSpc>
                <a:spcPct val="100000"/>
              </a:lnSpc>
              <a:spcBef>
                <a:spcPts val="200"/>
              </a:spcBef>
              <a:spcAft>
                <a:spcPts val="0"/>
              </a:spcAft>
              <a:buSzPts val="1100"/>
              <a:buNone/>
              <a:defRPr sz="1100"/>
            </a:lvl1pPr>
            <a:lvl2pPr indent="-228600" lvl="1" marL="914400" rtl="0" algn="l">
              <a:lnSpc>
                <a:spcPct val="100000"/>
              </a:lnSpc>
              <a:spcBef>
                <a:spcPts val="500"/>
              </a:spcBef>
              <a:spcAft>
                <a:spcPts val="0"/>
              </a:spcAft>
              <a:buSzPts val="900"/>
              <a:buNone/>
              <a:defRPr sz="900"/>
            </a:lvl2pPr>
            <a:lvl3pPr indent="-228600" lvl="2" marL="1371600" rtl="0" algn="l">
              <a:lnSpc>
                <a:spcPct val="100000"/>
              </a:lnSpc>
              <a:spcBef>
                <a:spcPts val="500"/>
              </a:spcBef>
              <a:spcAft>
                <a:spcPts val="0"/>
              </a:spcAft>
              <a:buSzPts val="800"/>
              <a:buNone/>
              <a:defRPr sz="800"/>
            </a:lvl3pPr>
            <a:lvl4pPr indent="-228600" lvl="3" marL="1828800" rtl="0" algn="l">
              <a:lnSpc>
                <a:spcPct val="100000"/>
              </a:lnSpc>
              <a:spcBef>
                <a:spcPts val="500"/>
              </a:spcBef>
              <a:spcAft>
                <a:spcPts val="0"/>
              </a:spcAft>
              <a:buSzPts val="700"/>
              <a:buNone/>
              <a:defRPr sz="700"/>
            </a:lvl4pPr>
            <a:lvl5pPr indent="-228600" lvl="4" marL="2286000" rtl="0" algn="l">
              <a:lnSpc>
                <a:spcPct val="100000"/>
              </a:lnSpc>
              <a:spcBef>
                <a:spcPts val="500"/>
              </a:spcBef>
              <a:spcAft>
                <a:spcPts val="0"/>
              </a:spcAft>
              <a:buSzPts val="700"/>
              <a:buNone/>
              <a:defRPr sz="700"/>
            </a:lvl5pPr>
            <a:lvl6pPr indent="-228600" lvl="5" marL="2743200" rtl="0" algn="l">
              <a:lnSpc>
                <a:spcPct val="100000"/>
              </a:lnSpc>
              <a:spcBef>
                <a:spcPts val="500"/>
              </a:spcBef>
              <a:spcAft>
                <a:spcPts val="0"/>
              </a:spcAft>
              <a:buSzPts val="700"/>
              <a:buNone/>
              <a:defRPr sz="700"/>
            </a:lvl6pPr>
            <a:lvl7pPr indent="-228600" lvl="6" marL="3200400" rtl="0" algn="l">
              <a:lnSpc>
                <a:spcPct val="100000"/>
              </a:lnSpc>
              <a:spcBef>
                <a:spcPts val="500"/>
              </a:spcBef>
              <a:spcAft>
                <a:spcPts val="0"/>
              </a:spcAft>
              <a:buSzPts val="700"/>
              <a:buNone/>
              <a:defRPr sz="700"/>
            </a:lvl7pPr>
            <a:lvl8pPr indent="-228600" lvl="7" marL="3657600" rtl="0" algn="l">
              <a:lnSpc>
                <a:spcPct val="100000"/>
              </a:lnSpc>
              <a:spcBef>
                <a:spcPts val="500"/>
              </a:spcBef>
              <a:spcAft>
                <a:spcPts val="0"/>
              </a:spcAft>
              <a:buSzPts val="700"/>
              <a:buNone/>
              <a:defRPr sz="700"/>
            </a:lvl8pPr>
            <a:lvl9pPr indent="-228600" lvl="8" marL="4114800" rtl="0" algn="l">
              <a:lnSpc>
                <a:spcPct val="100000"/>
              </a:lnSpc>
              <a:spcBef>
                <a:spcPts val="500"/>
              </a:spcBef>
              <a:spcAft>
                <a:spcPts val="500"/>
              </a:spcAft>
              <a:buSzPts val="700"/>
              <a:buNone/>
              <a:defRPr sz="700"/>
            </a:lvl9pPr>
          </a:lstStyle>
          <a:p/>
        </p:txBody>
      </p:sp>
      <p:sp>
        <p:nvSpPr>
          <p:cNvPr id="110" name="Google Shape;110;p21"/>
          <p:cNvSpPr txBox="1"/>
          <p:nvPr>
            <p:ph idx="10" type="dt"/>
          </p:nvPr>
        </p:nvSpPr>
        <p:spPr>
          <a:xfrm>
            <a:off x="7000970" y="4531022"/>
            <a:ext cx="1007700" cy="273900"/>
          </a:xfrm>
          <a:prstGeom prst="rect">
            <a:avLst/>
          </a:prstGeom>
          <a:noFill/>
          <a:ln>
            <a:noFill/>
          </a:ln>
        </p:spPr>
        <p:txBody>
          <a:bodyPr anchorCtr="0" anchor="b" bIns="34275" lIns="68575" spcFirstLastPara="1" rIns="68575" wrap="square" tIns="34275">
            <a:noAutofit/>
          </a:bodyPr>
          <a:lstStyle>
            <a:lvl1pPr lvl="0" rtl="0" algn="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1" name="Google Shape;111;p21"/>
          <p:cNvSpPr txBox="1"/>
          <p:nvPr>
            <p:ph idx="11" type="ftr"/>
          </p:nvPr>
        </p:nvSpPr>
        <p:spPr>
          <a:xfrm>
            <a:off x="338635" y="4531022"/>
            <a:ext cx="6483300" cy="273900"/>
          </a:xfrm>
          <a:prstGeom prst="rect">
            <a:avLst/>
          </a:prstGeom>
          <a:noFill/>
          <a:ln>
            <a:noFill/>
          </a:ln>
        </p:spPr>
        <p:txBody>
          <a:bodyPr anchorCtr="0" anchor="b"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2" name="Google Shape;112;p21"/>
          <p:cNvSpPr txBox="1"/>
          <p:nvPr>
            <p:ph idx="12" type="sldNum"/>
          </p:nvPr>
        </p:nvSpPr>
        <p:spPr>
          <a:xfrm>
            <a:off x="8008748" y="4436916"/>
            <a:ext cx="796800" cy="367800"/>
          </a:xfrm>
          <a:prstGeom prst="rect">
            <a:avLst/>
          </a:prstGeom>
          <a:noFill/>
          <a:ln>
            <a:noFill/>
          </a:ln>
        </p:spPr>
        <p:txBody>
          <a:bodyPr anchorCtr="0" anchor="b" bIns="8100" lIns="68575" spcFirstLastPara="1" rIns="68575" wrap="square" tIns="34275">
            <a:noAutofit/>
          </a:bodyPr>
          <a:lstStyle>
            <a:lvl1pPr indent="0" lvl="0"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3" name="Shape 113"/>
        <p:cNvGrpSpPr/>
        <p:nvPr/>
      </p:nvGrpSpPr>
      <p:grpSpPr>
        <a:xfrm>
          <a:off x="0" y="0"/>
          <a:ext cx="0" cy="0"/>
          <a:chOff x="0" y="0"/>
          <a:chExt cx="0" cy="0"/>
        </a:xfrm>
      </p:grpSpPr>
      <p:sp>
        <p:nvSpPr>
          <p:cNvPr id="114" name="Google Shape;114;p22"/>
          <p:cNvSpPr txBox="1"/>
          <p:nvPr>
            <p:ph type="title"/>
          </p:nvPr>
        </p:nvSpPr>
        <p:spPr>
          <a:xfrm>
            <a:off x="611046" y="545642"/>
            <a:ext cx="3639900" cy="1212900"/>
          </a:xfrm>
          <a:prstGeom prst="rect">
            <a:avLst/>
          </a:prstGeom>
          <a:noFill/>
          <a:ln>
            <a:noFill/>
          </a:ln>
          <a:effectLst>
            <a:outerShdw blurRad="50800">
              <a:srgbClr val="000000">
                <a:alpha val="60000"/>
              </a:srgbClr>
            </a:outerShdw>
          </a:effectLst>
        </p:spPr>
        <p:txBody>
          <a:bodyPr anchorCtr="0" anchor="b" bIns="34275" lIns="68575" spcFirstLastPara="1" rIns="68575" wrap="square" tIns="34275">
            <a:normAutofit/>
          </a:bodyPr>
          <a:lstStyle>
            <a:lvl1pPr lvl="0" rtl="0" algn="l">
              <a:lnSpc>
                <a:spcPct val="100000"/>
              </a:lnSpc>
              <a:spcBef>
                <a:spcPts val="0"/>
              </a:spcBef>
              <a:spcAft>
                <a:spcPts val="0"/>
              </a:spcAft>
              <a:buClr>
                <a:srgbClr val="FEFEFE"/>
              </a:buClr>
              <a:buSzPts val="1800"/>
              <a:buFont typeface="Century Gothic"/>
              <a:buNone/>
              <a:defRPr b="0" sz="18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5" name="Google Shape;115;p22"/>
          <p:cNvSpPr/>
          <p:nvPr>
            <p:ph idx="2" type="pic"/>
          </p:nvPr>
        </p:nvSpPr>
        <p:spPr>
          <a:xfrm>
            <a:off x="4573588" y="0"/>
            <a:ext cx="4570500" cy="5143500"/>
          </a:xfrm>
          <a:prstGeom prst="rect">
            <a:avLst/>
          </a:prstGeom>
          <a:noFill/>
          <a:ln cap="flat" cmpd="sng" w="9525">
            <a:solidFill>
              <a:schemeClr val="lt2"/>
            </a:solidFill>
            <a:prstDash val="solid"/>
            <a:round/>
            <a:headEnd len="sm" w="sm" type="none"/>
            <a:tailEnd len="sm" w="sm" type="none"/>
          </a:ln>
          <a:effectLst>
            <a:outerShdw blurRad="50800">
              <a:srgbClr val="000000">
                <a:alpha val="40000"/>
              </a:srgbClr>
            </a:outerShdw>
          </a:effectLst>
        </p:spPr>
      </p:sp>
      <p:sp>
        <p:nvSpPr>
          <p:cNvPr id="116" name="Google Shape;116;p22"/>
          <p:cNvSpPr txBox="1"/>
          <p:nvPr>
            <p:ph idx="1" type="body"/>
          </p:nvPr>
        </p:nvSpPr>
        <p:spPr>
          <a:xfrm>
            <a:off x="611046" y="1758513"/>
            <a:ext cx="3639900" cy="2637300"/>
          </a:xfrm>
          <a:prstGeom prst="rect">
            <a:avLst/>
          </a:prstGeom>
          <a:noFill/>
          <a:ln>
            <a:noFill/>
          </a:ln>
          <a:effectLst>
            <a:outerShdw blurRad="50800">
              <a:srgbClr val="000000">
                <a:alpha val="40000"/>
              </a:srgbClr>
            </a:outerShdw>
          </a:effectLst>
        </p:spPr>
        <p:txBody>
          <a:bodyPr anchorCtr="0" anchor="t" bIns="34275" lIns="68575" spcFirstLastPara="1" rIns="68575" wrap="square" tIns="34275">
            <a:normAutofit/>
          </a:bodyPr>
          <a:lstStyle>
            <a:lvl1pPr indent="-228600" lvl="0" marL="457200" rtl="0" algn="l">
              <a:lnSpc>
                <a:spcPct val="100000"/>
              </a:lnSpc>
              <a:spcBef>
                <a:spcPts val="200"/>
              </a:spcBef>
              <a:spcAft>
                <a:spcPts val="0"/>
              </a:spcAft>
              <a:buSzPts val="900"/>
              <a:buNone/>
              <a:defRPr sz="900"/>
            </a:lvl1pPr>
            <a:lvl2pPr indent="-228600" lvl="1" marL="914400" rtl="0" algn="l">
              <a:lnSpc>
                <a:spcPct val="100000"/>
              </a:lnSpc>
              <a:spcBef>
                <a:spcPts val="500"/>
              </a:spcBef>
              <a:spcAft>
                <a:spcPts val="0"/>
              </a:spcAft>
              <a:buSzPts val="900"/>
              <a:buNone/>
              <a:defRPr sz="900"/>
            </a:lvl2pPr>
            <a:lvl3pPr indent="-228600" lvl="2" marL="1371600" rtl="0" algn="l">
              <a:lnSpc>
                <a:spcPct val="100000"/>
              </a:lnSpc>
              <a:spcBef>
                <a:spcPts val="500"/>
              </a:spcBef>
              <a:spcAft>
                <a:spcPts val="0"/>
              </a:spcAft>
              <a:buSzPts val="800"/>
              <a:buNone/>
              <a:defRPr sz="800"/>
            </a:lvl3pPr>
            <a:lvl4pPr indent="-228600" lvl="3" marL="1828800" rtl="0" algn="l">
              <a:lnSpc>
                <a:spcPct val="100000"/>
              </a:lnSpc>
              <a:spcBef>
                <a:spcPts val="500"/>
              </a:spcBef>
              <a:spcAft>
                <a:spcPts val="0"/>
              </a:spcAft>
              <a:buSzPts val="700"/>
              <a:buNone/>
              <a:defRPr sz="700"/>
            </a:lvl4pPr>
            <a:lvl5pPr indent="-228600" lvl="4" marL="2286000" rtl="0" algn="l">
              <a:lnSpc>
                <a:spcPct val="100000"/>
              </a:lnSpc>
              <a:spcBef>
                <a:spcPts val="500"/>
              </a:spcBef>
              <a:spcAft>
                <a:spcPts val="0"/>
              </a:spcAft>
              <a:buSzPts val="700"/>
              <a:buNone/>
              <a:defRPr sz="700"/>
            </a:lvl5pPr>
            <a:lvl6pPr indent="-228600" lvl="5" marL="2743200" rtl="0" algn="l">
              <a:lnSpc>
                <a:spcPct val="100000"/>
              </a:lnSpc>
              <a:spcBef>
                <a:spcPts val="500"/>
              </a:spcBef>
              <a:spcAft>
                <a:spcPts val="0"/>
              </a:spcAft>
              <a:buSzPts val="700"/>
              <a:buNone/>
              <a:defRPr sz="700"/>
            </a:lvl6pPr>
            <a:lvl7pPr indent="-228600" lvl="6" marL="3200400" rtl="0" algn="l">
              <a:lnSpc>
                <a:spcPct val="100000"/>
              </a:lnSpc>
              <a:spcBef>
                <a:spcPts val="500"/>
              </a:spcBef>
              <a:spcAft>
                <a:spcPts val="0"/>
              </a:spcAft>
              <a:buSzPts val="700"/>
              <a:buNone/>
              <a:defRPr sz="700"/>
            </a:lvl7pPr>
            <a:lvl8pPr indent="-228600" lvl="7" marL="3657600" rtl="0" algn="l">
              <a:lnSpc>
                <a:spcPct val="100000"/>
              </a:lnSpc>
              <a:spcBef>
                <a:spcPts val="500"/>
              </a:spcBef>
              <a:spcAft>
                <a:spcPts val="0"/>
              </a:spcAft>
              <a:buSzPts val="700"/>
              <a:buNone/>
              <a:defRPr sz="700"/>
            </a:lvl8pPr>
            <a:lvl9pPr indent="-228600" lvl="8" marL="4114800" rtl="0" algn="l">
              <a:lnSpc>
                <a:spcPct val="100000"/>
              </a:lnSpc>
              <a:spcBef>
                <a:spcPts val="500"/>
              </a:spcBef>
              <a:spcAft>
                <a:spcPts val="500"/>
              </a:spcAft>
              <a:buSzPts val="700"/>
              <a:buNone/>
              <a:defRPr sz="700"/>
            </a:lvl9pPr>
          </a:lstStyle>
          <a:p/>
        </p:txBody>
      </p:sp>
      <p:sp>
        <p:nvSpPr>
          <p:cNvPr id="117" name="Google Shape;117;p22"/>
          <p:cNvSpPr txBox="1"/>
          <p:nvPr>
            <p:ph idx="10" type="dt"/>
          </p:nvPr>
        </p:nvSpPr>
        <p:spPr>
          <a:xfrm>
            <a:off x="2914357" y="4531022"/>
            <a:ext cx="732600" cy="273900"/>
          </a:xfrm>
          <a:prstGeom prst="rect">
            <a:avLst/>
          </a:prstGeom>
          <a:noFill/>
          <a:ln>
            <a:noFill/>
          </a:ln>
        </p:spPr>
        <p:txBody>
          <a:bodyPr anchorCtr="0" anchor="b" bIns="34275" lIns="68575" spcFirstLastPara="1" rIns="68575" wrap="square" tIns="34275">
            <a:noAutofit/>
          </a:bodyPr>
          <a:lstStyle>
            <a:lvl1pPr lvl="0" rtl="0" algn="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8" name="Google Shape;118;p22"/>
          <p:cNvSpPr txBox="1"/>
          <p:nvPr>
            <p:ph idx="11" type="ftr"/>
          </p:nvPr>
        </p:nvSpPr>
        <p:spPr>
          <a:xfrm>
            <a:off x="442797" y="4531022"/>
            <a:ext cx="2471700" cy="273900"/>
          </a:xfrm>
          <a:prstGeom prst="rect">
            <a:avLst/>
          </a:prstGeom>
          <a:noFill/>
          <a:ln>
            <a:noFill/>
          </a:ln>
        </p:spPr>
        <p:txBody>
          <a:bodyPr anchorCtr="0" anchor="b"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9" name="Google Shape;119;p22"/>
          <p:cNvSpPr txBox="1"/>
          <p:nvPr>
            <p:ph idx="12" type="sldNum"/>
          </p:nvPr>
        </p:nvSpPr>
        <p:spPr>
          <a:xfrm>
            <a:off x="3647017" y="4436916"/>
            <a:ext cx="796800" cy="367800"/>
          </a:xfrm>
          <a:prstGeom prst="rect">
            <a:avLst/>
          </a:prstGeom>
          <a:noFill/>
          <a:ln>
            <a:noFill/>
          </a:ln>
        </p:spPr>
        <p:txBody>
          <a:bodyPr anchorCtr="0" anchor="b" bIns="8100" lIns="68575" spcFirstLastPara="1" rIns="68575" wrap="square" tIns="34275">
            <a:noAutofit/>
          </a:bodyPr>
          <a:lstStyle>
            <a:lvl1pPr indent="0" lvl="0"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20" name="Shape 120"/>
        <p:cNvGrpSpPr/>
        <p:nvPr/>
      </p:nvGrpSpPr>
      <p:grpSpPr>
        <a:xfrm>
          <a:off x="0" y="0"/>
          <a:ext cx="0" cy="0"/>
          <a:chOff x="0" y="0"/>
          <a:chExt cx="0" cy="0"/>
        </a:xfrm>
      </p:grpSpPr>
      <p:sp>
        <p:nvSpPr>
          <p:cNvPr id="121" name="Google Shape;121;p23"/>
          <p:cNvSpPr txBox="1"/>
          <p:nvPr>
            <p:ph type="title"/>
          </p:nvPr>
        </p:nvSpPr>
        <p:spPr>
          <a:xfrm>
            <a:off x="607500" y="3600450"/>
            <a:ext cx="7921200" cy="425100"/>
          </a:xfrm>
          <a:prstGeom prst="rect">
            <a:avLst/>
          </a:prstGeom>
          <a:noFill/>
          <a:ln>
            <a:noFill/>
          </a:ln>
          <a:effectLst>
            <a:outerShdw blurRad="50800">
              <a:srgbClr val="000000">
                <a:alpha val="60000"/>
              </a:srgbClr>
            </a:outerShdw>
          </a:effectLst>
        </p:spPr>
        <p:txBody>
          <a:bodyPr anchorCtr="0" anchor="b" bIns="34275" lIns="68575" spcFirstLastPara="1" rIns="68575" wrap="square" tIns="34275">
            <a:normAutofit/>
          </a:bodyPr>
          <a:lstStyle>
            <a:lvl1pPr lvl="0" rtl="0" algn="l">
              <a:lnSpc>
                <a:spcPct val="100000"/>
              </a:lnSpc>
              <a:spcBef>
                <a:spcPts val="0"/>
              </a:spcBef>
              <a:spcAft>
                <a:spcPts val="0"/>
              </a:spcAft>
              <a:buClr>
                <a:srgbClr val="FEFEFE"/>
              </a:buClr>
              <a:buSzPts val="1800"/>
              <a:buFont typeface="Century Gothic"/>
              <a:buNone/>
              <a:defRPr b="0" sz="18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22" name="Google Shape;122;p23"/>
          <p:cNvSpPr/>
          <p:nvPr>
            <p:ph idx="2" type="pic"/>
          </p:nvPr>
        </p:nvSpPr>
        <p:spPr>
          <a:xfrm>
            <a:off x="0" y="0"/>
            <a:ext cx="9144000" cy="3600600"/>
          </a:xfrm>
          <a:prstGeom prst="rect">
            <a:avLst/>
          </a:prstGeom>
          <a:noFill/>
          <a:ln cap="rnd" cmpd="sng" w="9525">
            <a:solidFill>
              <a:schemeClr val="lt2"/>
            </a:solidFill>
            <a:prstDash val="solid"/>
            <a:round/>
            <a:headEnd len="sm" w="sm" type="none"/>
            <a:tailEnd len="sm" w="sm" type="none"/>
          </a:ln>
          <a:effectLst>
            <a:outerShdw blurRad="50800">
              <a:srgbClr val="000000">
                <a:alpha val="40000"/>
              </a:srgbClr>
            </a:outerShdw>
          </a:effectLst>
        </p:spPr>
      </p:sp>
      <p:sp>
        <p:nvSpPr>
          <p:cNvPr id="123" name="Google Shape;123;p23"/>
          <p:cNvSpPr txBox="1"/>
          <p:nvPr>
            <p:ph idx="1" type="body"/>
          </p:nvPr>
        </p:nvSpPr>
        <p:spPr>
          <a:xfrm>
            <a:off x="607500" y="4025504"/>
            <a:ext cx="7921200" cy="370500"/>
          </a:xfrm>
          <a:prstGeom prst="rect">
            <a:avLst/>
          </a:prstGeom>
          <a:noFill/>
          <a:ln>
            <a:noFill/>
          </a:ln>
          <a:effectLst>
            <a:outerShdw blurRad="50800">
              <a:srgbClr val="000000">
                <a:alpha val="40000"/>
              </a:srgbClr>
            </a:outerShdw>
          </a:effectLst>
        </p:spPr>
        <p:txBody>
          <a:bodyPr anchorCtr="0" anchor="ctr" bIns="34275" lIns="68575" spcFirstLastPara="1" rIns="68575" wrap="square" tIns="34275">
            <a:normAutofit/>
          </a:bodyPr>
          <a:lstStyle>
            <a:lvl1pPr indent="-228600" lvl="0" marL="457200" rtl="0" algn="l">
              <a:lnSpc>
                <a:spcPct val="100000"/>
              </a:lnSpc>
              <a:spcBef>
                <a:spcPts val="200"/>
              </a:spcBef>
              <a:spcAft>
                <a:spcPts val="0"/>
              </a:spcAft>
              <a:buSzPts val="900"/>
              <a:buNone/>
              <a:defRPr sz="900"/>
            </a:lvl1pPr>
            <a:lvl2pPr indent="-228600" lvl="1" marL="914400" rtl="0" algn="l">
              <a:lnSpc>
                <a:spcPct val="100000"/>
              </a:lnSpc>
              <a:spcBef>
                <a:spcPts val="500"/>
              </a:spcBef>
              <a:spcAft>
                <a:spcPts val="0"/>
              </a:spcAft>
              <a:buSzPts val="900"/>
              <a:buNone/>
              <a:defRPr sz="900"/>
            </a:lvl2pPr>
            <a:lvl3pPr indent="-228600" lvl="2" marL="1371600" rtl="0" algn="l">
              <a:lnSpc>
                <a:spcPct val="100000"/>
              </a:lnSpc>
              <a:spcBef>
                <a:spcPts val="500"/>
              </a:spcBef>
              <a:spcAft>
                <a:spcPts val="0"/>
              </a:spcAft>
              <a:buSzPts val="800"/>
              <a:buNone/>
              <a:defRPr sz="800"/>
            </a:lvl3pPr>
            <a:lvl4pPr indent="-228600" lvl="3" marL="1828800" rtl="0" algn="l">
              <a:lnSpc>
                <a:spcPct val="100000"/>
              </a:lnSpc>
              <a:spcBef>
                <a:spcPts val="500"/>
              </a:spcBef>
              <a:spcAft>
                <a:spcPts val="0"/>
              </a:spcAft>
              <a:buSzPts val="700"/>
              <a:buNone/>
              <a:defRPr sz="700"/>
            </a:lvl4pPr>
            <a:lvl5pPr indent="-228600" lvl="4" marL="2286000" rtl="0" algn="l">
              <a:lnSpc>
                <a:spcPct val="100000"/>
              </a:lnSpc>
              <a:spcBef>
                <a:spcPts val="500"/>
              </a:spcBef>
              <a:spcAft>
                <a:spcPts val="0"/>
              </a:spcAft>
              <a:buSzPts val="700"/>
              <a:buNone/>
              <a:defRPr sz="700"/>
            </a:lvl5pPr>
            <a:lvl6pPr indent="-228600" lvl="5" marL="2743200" rtl="0" algn="l">
              <a:lnSpc>
                <a:spcPct val="100000"/>
              </a:lnSpc>
              <a:spcBef>
                <a:spcPts val="500"/>
              </a:spcBef>
              <a:spcAft>
                <a:spcPts val="0"/>
              </a:spcAft>
              <a:buSzPts val="700"/>
              <a:buNone/>
              <a:defRPr sz="700"/>
            </a:lvl6pPr>
            <a:lvl7pPr indent="-228600" lvl="6" marL="3200400" rtl="0" algn="l">
              <a:lnSpc>
                <a:spcPct val="100000"/>
              </a:lnSpc>
              <a:spcBef>
                <a:spcPts val="500"/>
              </a:spcBef>
              <a:spcAft>
                <a:spcPts val="0"/>
              </a:spcAft>
              <a:buSzPts val="700"/>
              <a:buNone/>
              <a:defRPr sz="700"/>
            </a:lvl7pPr>
            <a:lvl8pPr indent="-228600" lvl="7" marL="3657600" rtl="0" algn="l">
              <a:lnSpc>
                <a:spcPct val="100000"/>
              </a:lnSpc>
              <a:spcBef>
                <a:spcPts val="500"/>
              </a:spcBef>
              <a:spcAft>
                <a:spcPts val="0"/>
              </a:spcAft>
              <a:buSzPts val="700"/>
              <a:buNone/>
              <a:defRPr sz="700"/>
            </a:lvl8pPr>
            <a:lvl9pPr indent="-228600" lvl="8" marL="4114800" rtl="0" algn="l">
              <a:lnSpc>
                <a:spcPct val="100000"/>
              </a:lnSpc>
              <a:spcBef>
                <a:spcPts val="500"/>
              </a:spcBef>
              <a:spcAft>
                <a:spcPts val="500"/>
              </a:spcAft>
              <a:buSzPts val="700"/>
              <a:buNone/>
              <a:defRPr sz="700"/>
            </a:lvl9pPr>
          </a:lstStyle>
          <a:p/>
        </p:txBody>
      </p:sp>
      <p:sp>
        <p:nvSpPr>
          <p:cNvPr id="124" name="Google Shape;124;p23"/>
          <p:cNvSpPr txBox="1"/>
          <p:nvPr>
            <p:ph idx="10" type="dt"/>
          </p:nvPr>
        </p:nvSpPr>
        <p:spPr>
          <a:xfrm>
            <a:off x="7000970" y="4531022"/>
            <a:ext cx="1007700" cy="273900"/>
          </a:xfrm>
          <a:prstGeom prst="rect">
            <a:avLst/>
          </a:prstGeom>
          <a:noFill/>
          <a:ln>
            <a:noFill/>
          </a:ln>
        </p:spPr>
        <p:txBody>
          <a:bodyPr anchorCtr="0" anchor="b" bIns="34275" lIns="68575" spcFirstLastPara="1" rIns="68575" wrap="square" tIns="34275">
            <a:noAutofit/>
          </a:bodyPr>
          <a:lstStyle>
            <a:lvl1pPr lvl="0" rtl="0" algn="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25" name="Google Shape;125;p23"/>
          <p:cNvSpPr txBox="1"/>
          <p:nvPr>
            <p:ph idx="11" type="ftr"/>
          </p:nvPr>
        </p:nvSpPr>
        <p:spPr>
          <a:xfrm>
            <a:off x="338635" y="4531022"/>
            <a:ext cx="6483300" cy="273900"/>
          </a:xfrm>
          <a:prstGeom prst="rect">
            <a:avLst/>
          </a:prstGeom>
          <a:noFill/>
          <a:ln>
            <a:noFill/>
          </a:ln>
        </p:spPr>
        <p:txBody>
          <a:bodyPr anchorCtr="0" anchor="b"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26" name="Google Shape;126;p23"/>
          <p:cNvSpPr txBox="1"/>
          <p:nvPr>
            <p:ph idx="12" type="sldNum"/>
          </p:nvPr>
        </p:nvSpPr>
        <p:spPr>
          <a:xfrm>
            <a:off x="8008748" y="4436916"/>
            <a:ext cx="796800" cy="367800"/>
          </a:xfrm>
          <a:prstGeom prst="rect">
            <a:avLst/>
          </a:prstGeom>
          <a:noFill/>
          <a:ln>
            <a:noFill/>
          </a:ln>
        </p:spPr>
        <p:txBody>
          <a:bodyPr anchorCtr="0" anchor="b" bIns="8100" lIns="68575" spcFirstLastPara="1" rIns="68575" wrap="square" tIns="34275">
            <a:noAutofit/>
          </a:bodyPr>
          <a:lstStyle>
            <a:lvl1pPr indent="0" lvl="0"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27" name="Shape 127"/>
        <p:cNvGrpSpPr/>
        <p:nvPr/>
      </p:nvGrpSpPr>
      <p:grpSpPr>
        <a:xfrm>
          <a:off x="0" y="0"/>
          <a:ext cx="0" cy="0"/>
          <a:chOff x="0" y="0"/>
          <a:chExt cx="0" cy="0"/>
        </a:xfrm>
      </p:grpSpPr>
      <p:sp>
        <p:nvSpPr>
          <p:cNvPr id="128" name="Google Shape;128;p24"/>
          <p:cNvSpPr/>
          <p:nvPr/>
        </p:nvSpPr>
        <p:spPr>
          <a:xfrm>
            <a:off x="473773" y="811092"/>
            <a:ext cx="4749317" cy="2429389"/>
          </a:xfrm>
          <a:custGeom>
            <a:rect b="b" l="l" r="r" t="t"/>
            <a:pathLst>
              <a:path extrusionOk="0" h="2308" w="3384">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algn="tl" flip="none" tx="0" sx="99997" ty="0" sy="99997"/>
          </a:blipFill>
          <a:ln cap="rnd" cmpd="sng" w="9525">
            <a:solidFill>
              <a:schemeClr val="accent1"/>
            </a:solidFill>
            <a:prstDash val="solid"/>
            <a:round/>
            <a:headEnd len="sm" w="sm" type="none"/>
            <a:tailEnd len="sm" w="sm" type="none"/>
          </a:ln>
        </p:spPr>
      </p:sp>
      <p:sp>
        <p:nvSpPr>
          <p:cNvPr id="129" name="Google Shape;129;p24"/>
          <p:cNvSpPr txBox="1"/>
          <p:nvPr>
            <p:ph type="title"/>
          </p:nvPr>
        </p:nvSpPr>
        <p:spPr>
          <a:xfrm>
            <a:off x="638239" y="928876"/>
            <a:ext cx="4420500" cy="1984500"/>
          </a:xfrm>
          <a:prstGeom prst="rect">
            <a:avLst/>
          </a:prstGeom>
          <a:noFill/>
          <a:ln>
            <a:noFill/>
          </a:ln>
          <a:effectLst>
            <a:outerShdw blurRad="50800">
              <a:srgbClr val="000000">
                <a:alpha val="60000"/>
              </a:srgbClr>
            </a:outerShdw>
          </a:effectLst>
        </p:spPr>
        <p:txBody>
          <a:bodyPr anchorCtr="0" anchor="b" bIns="34275" lIns="68575" spcFirstLastPara="1" rIns="68575" wrap="square" tIns="34275">
            <a:noAutofit/>
          </a:bodyPr>
          <a:lstStyle>
            <a:lvl1pPr lvl="0" rtl="0" algn="l">
              <a:lnSpc>
                <a:spcPct val="100000"/>
              </a:lnSpc>
              <a:spcBef>
                <a:spcPts val="0"/>
              </a:spcBef>
              <a:spcAft>
                <a:spcPts val="0"/>
              </a:spcAft>
              <a:buClr>
                <a:srgbClr val="FEFEFE"/>
              </a:buClr>
              <a:buSzPts val="3200"/>
              <a:buFont typeface="Century Gothic"/>
              <a:buNone/>
              <a:defRPr b="1" sz="3200" cap="none"/>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30" name="Google Shape;130;p24"/>
          <p:cNvSpPr txBox="1"/>
          <p:nvPr>
            <p:ph idx="1" type="body"/>
          </p:nvPr>
        </p:nvSpPr>
        <p:spPr>
          <a:xfrm>
            <a:off x="639892" y="3332760"/>
            <a:ext cx="4418700" cy="534900"/>
          </a:xfrm>
          <a:prstGeom prst="rect">
            <a:avLst/>
          </a:prstGeom>
          <a:noFill/>
          <a:ln>
            <a:noFill/>
          </a:ln>
          <a:effectLst>
            <a:outerShdw blurRad="50800">
              <a:srgbClr val="000000">
                <a:alpha val="40000"/>
              </a:srgbClr>
            </a:outerShdw>
          </a:effectLst>
        </p:spPr>
        <p:txBody>
          <a:bodyPr anchorCtr="0" anchor="t" bIns="34275" lIns="68575" spcFirstLastPara="1" rIns="68575" wrap="square" tIns="34275">
            <a:noAutofit/>
          </a:bodyPr>
          <a:lstStyle>
            <a:lvl1pPr indent="-228600" lvl="0" marL="457200" rtl="0" algn="l">
              <a:lnSpc>
                <a:spcPct val="100000"/>
              </a:lnSpc>
              <a:spcBef>
                <a:spcPts val="300"/>
              </a:spcBef>
              <a:spcAft>
                <a:spcPts val="0"/>
              </a:spcAft>
              <a:buSzPts val="1400"/>
              <a:buNone/>
              <a:defRPr sz="1400">
                <a:solidFill>
                  <a:schemeClr val="lt1"/>
                </a:solidFill>
              </a:defRPr>
            </a:lvl1pPr>
            <a:lvl2pPr indent="-228600" lvl="1" marL="914400" rtl="0" algn="l">
              <a:lnSpc>
                <a:spcPct val="100000"/>
              </a:lnSpc>
              <a:spcBef>
                <a:spcPts val="500"/>
              </a:spcBef>
              <a:spcAft>
                <a:spcPts val="0"/>
              </a:spcAft>
              <a:buSzPts val="1400"/>
              <a:buNone/>
              <a:defRPr sz="1400">
                <a:solidFill>
                  <a:schemeClr val="lt1"/>
                </a:solidFill>
              </a:defRPr>
            </a:lvl2pPr>
            <a:lvl3pPr indent="-228600" lvl="2" marL="1371600" rtl="0" algn="l">
              <a:lnSpc>
                <a:spcPct val="100000"/>
              </a:lnSpc>
              <a:spcBef>
                <a:spcPts val="500"/>
              </a:spcBef>
              <a:spcAft>
                <a:spcPts val="0"/>
              </a:spcAft>
              <a:buSzPts val="1200"/>
              <a:buNone/>
              <a:defRPr sz="1200">
                <a:solidFill>
                  <a:schemeClr val="lt1"/>
                </a:solidFill>
              </a:defRPr>
            </a:lvl3pPr>
            <a:lvl4pPr indent="-228600" lvl="3" marL="1828800" rtl="0" algn="l">
              <a:lnSpc>
                <a:spcPct val="100000"/>
              </a:lnSpc>
              <a:spcBef>
                <a:spcPts val="500"/>
              </a:spcBef>
              <a:spcAft>
                <a:spcPts val="0"/>
              </a:spcAft>
              <a:buSzPts val="1100"/>
              <a:buNone/>
              <a:defRPr sz="1100">
                <a:solidFill>
                  <a:schemeClr val="lt1"/>
                </a:solidFill>
              </a:defRPr>
            </a:lvl4pPr>
            <a:lvl5pPr indent="-228600" lvl="4" marL="2286000" rtl="0" algn="l">
              <a:lnSpc>
                <a:spcPct val="100000"/>
              </a:lnSpc>
              <a:spcBef>
                <a:spcPts val="500"/>
              </a:spcBef>
              <a:spcAft>
                <a:spcPts val="0"/>
              </a:spcAft>
              <a:buSzPts val="1100"/>
              <a:buNone/>
              <a:defRPr sz="1100">
                <a:solidFill>
                  <a:schemeClr val="lt1"/>
                </a:solidFill>
              </a:defRPr>
            </a:lvl5pPr>
            <a:lvl6pPr indent="-228600" lvl="5" marL="2743200" rtl="0" algn="l">
              <a:lnSpc>
                <a:spcPct val="100000"/>
              </a:lnSpc>
              <a:spcBef>
                <a:spcPts val="500"/>
              </a:spcBef>
              <a:spcAft>
                <a:spcPts val="0"/>
              </a:spcAft>
              <a:buSzPts val="1100"/>
              <a:buNone/>
              <a:defRPr sz="1100">
                <a:solidFill>
                  <a:schemeClr val="lt1"/>
                </a:solidFill>
              </a:defRPr>
            </a:lvl6pPr>
            <a:lvl7pPr indent="-228600" lvl="6" marL="3200400" rtl="0" algn="l">
              <a:lnSpc>
                <a:spcPct val="100000"/>
              </a:lnSpc>
              <a:spcBef>
                <a:spcPts val="500"/>
              </a:spcBef>
              <a:spcAft>
                <a:spcPts val="0"/>
              </a:spcAft>
              <a:buSzPts val="1100"/>
              <a:buNone/>
              <a:defRPr sz="1100">
                <a:solidFill>
                  <a:schemeClr val="lt1"/>
                </a:solidFill>
              </a:defRPr>
            </a:lvl7pPr>
            <a:lvl8pPr indent="-228600" lvl="7" marL="3657600" rtl="0" algn="l">
              <a:lnSpc>
                <a:spcPct val="100000"/>
              </a:lnSpc>
              <a:spcBef>
                <a:spcPts val="500"/>
              </a:spcBef>
              <a:spcAft>
                <a:spcPts val="0"/>
              </a:spcAft>
              <a:buSzPts val="1100"/>
              <a:buNone/>
              <a:defRPr sz="1100">
                <a:solidFill>
                  <a:schemeClr val="lt1"/>
                </a:solidFill>
              </a:defRPr>
            </a:lvl8pPr>
            <a:lvl9pPr indent="-228600" lvl="8" marL="4114800" rtl="0" algn="l">
              <a:lnSpc>
                <a:spcPct val="100000"/>
              </a:lnSpc>
              <a:spcBef>
                <a:spcPts val="500"/>
              </a:spcBef>
              <a:spcAft>
                <a:spcPts val="500"/>
              </a:spcAft>
              <a:buSzPts val="1100"/>
              <a:buNone/>
              <a:defRPr sz="1100">
                <a:solidFill>
                  <a:schemeClr val="lt1"/>
                </a:solidFill>
              </a:defRPr>
            </a:lvl9pPr>
          </a:lstStyle>
          <a:p/>
        </p:txBody>
      </p:sp>
      <p:sp>
        <p:nvSpPr>
          <p:cNvPr id="131" name="Google Shape;131;p24"/>
          <p:cNvSpPr txBox="1"/>
          <p:nvPr>
            <p:ph idx="2" type="body"/>
          </p:nvPr>
        </p:nvSpPr>
        <p:spPr>
          <a:xfrm>
            <a:off x="5680982" y="811092"/>
            <a:ext cx="2857500" cy="3056700"/>
          </a:xfrm>
          <a:prstGeom prst="rect">
            <a:avLst/>
          </a:prstGeom>
          <a:noFill/>
          <a:ln>
            <a:noFill/>
          </a:ln>
          <a:effectLst>
            <a:outerShdw blurRad="50800">
              <a:srgbClr val="000000">
                <a:alpha val="40000"/>
              </a:srgbClr>
            </a:outerShdw>
          </a:effectLst>
        </p:spPr>
        <p:txBody>
          <a:bodyPr anchorCtr="0" anchor="t" bIns="34275" lIns="68575" spcFirstLastPara="1" rIns="68575" wrap="square" tIns="34275">
            <a:normAutofit/>
          </a:bodyPr>
          <a:lstStyle>
            <a:lvl1pPr indent="-228600" lvl="0" marL="457200" rtl="0" algn="l">
              <a:lnSpc>
                <a:spcPct val="100000"/>
              </a:lnSpc>
              <a:spcBef>
                <a:spcPts val="300"/>
              </a:spcBef>
              <a:spcAft>
                <a:spcPts val="0"/>
              </a:spcAft>
              <a:buSzPts val="1400"/>
              <a:buFont typeface="Century Gothic"/>
              <a:buNone/>
              <a:defRPr/>
            </a:lvl1pPr>
            <a:lvl2pPr indent="-317500" lvl="1" marL="914400" rtl="0" algn="l">
              <a:lnSpc>
                <a:spcPct val="100000"/>
              </a:lnSpc>
              <a:spcBef>
                <a:spcPts val="500"/>
              </a:spcBef>
              <a:spcAft>
                <a:spcPts val="0"/>
              </a:spcAft>
              <a:buSzPts val="1400"/>
              <a:buChar char="?"/>
              <a:defRPr/>
            </a:lvl2pPr>
            <a:lvl3pPr indent="-317500" lvl="2" marL="1371600" rtl="0" algn="l">
              <a:lnSpc>
                <a:spcPct val="100000"/>
              </a:lnSpc>
              <a:spcBef>
                <a:spcPts val="500"/>
              </a:spcBef>
              <a:spcAft>
                <a:spcPts val="0"/>
              </a:spcAft>
              <a:buSzPts val="1400"/>
              <a:buChar char="?"/>
              <a:defRPr/>
            </a:lvl3pPr>
            <a:lvl4pPr indent="-317500" lvl="3" marL="1828800" rtl="0" algn="l">
              <a:lnSpc>
                <a:spcPct val="100000"/>
              </a:lnSpc>
              <a:spcBef>
                <a:spcPts val="500"/>
              </a:spcBef>
              <a:spcAft>
                <a:spcPts val="0"/>
              </a:spcAft>
              <a:buSzPts val="1400"/>
              <a:buChar char="?"/>
              <a:defRPr/>
            </a:lvl4pPr>
            <a:lvl5pPr indent="-317500" lvl="4" marL="2286000" rtl="0" algn="l">
              <a:lnSpc>
                <a:spcPct val="100000"/>
              </a:lnSpc>
              <a:spcBef>
                <a:spcPts val="500"/>
              </a:spcBef>
              <a:spcAft>
                <a:spcPts val="0"/>
              </a:spcAft>
              <a:buSzPts val="1400"/>
              <a:buChar char="?"/>
              <a:defRPr/>
            </a:lvl5pPr>
            <a:lvl6pPr indent="-317500" lvl="5" marL="2743200" rtl="0" algn="l">
              <a:lnSpc>
                <a:spcPct val="100000"/>
              </a:lnSpc>
              <a:spcBef>
                <a:spcPts val="500"/>
              </a:spcBef>
              <a:spcAft>
                <a:spcPts val="0"/>
              </a:spcAft>
              <a:buSzPts val="1400"/>
              <a:buChar char="?"/>
              <a:defRPr/>
            </a:lvl6pPr>
            <a:lvl7pPr indent="-317500" lvl="6" marL="3200400" rtl="0" algn="l">
              <a:lnSpc>
                <a:spcPct val="100000"/>
              </a:lnSpc>
              <a:spcBef>
                <a:spcPts val="500"/>
              </a:spcBef>
              <a:spcAft>
                <a:spcPts val="0"/>
              </a:spcAft>
              <a:buSzPts val="1400"/>
              <a:buChar char="?"/>
              <a:defRPr/>
            </a:lvl7pPr>
            <a:lvl8pPr indent="-317500" lvl="7" marL="3657600" rtl="0" algn="l">
              <a:lnSpc>
                <a:spcPct val="100000"/>
              </a:lnSpc>
              <a:spcBef>
                <a:spcPts val="500"/>
              </a:spcBef>
              <a:spcAft>
                <a:spcPts val="0"/>
              </a:spcAft>
              <a:buSzPts val="1400"/>
              <a:buChar char="?"/>
              <a:defRPr/>
            </a:lvl8pPr>
            <a:lvl9pPr indent="-317500" lvl="8" marL="4114800" rtl="0" algn="l">
              <a:lnSpc>
                <a:spcPct val="100000"/>
              </a:lnSpc>
              <a:spcBef>
                <a:spcPts val="500"/>
              </a:spcBef>
              <a:spcAft>
                <a:spcPts val="500"/>
              </a:spcAft>
              <a:buSzPts val="1400"/>
              <a:buChar char="?"/>
              <a:defRPr/>
            </a:lvl9pPr>
          </a:lstStyle>
          <a:p/>
        </p:txBody>
      </p:sp>
      <p:sp>
        <p:nvSpPr>
          <p:cNvPr id="132" name="Google Shape;132;p24"/>
          <p:cNvSpPr txBox="1"/>
          <p:nvPr>
            <p:ph idx="10" type="dt"/>
          </p:nvPr>
        </p:nvSpPr>
        <p:spPr>
          <a:xfrm>
            <a:off x="7000970" y="4531022"/>
            <a:ext cx="1007700" cy="273900"/>
          </a:xfrm>
          <a:prstGeom prst="rect">
            <a:avLst/>
          </a:prstGeom>
          <a:noFill/>
          <a:ln>
            <a:noFill/>
          </a:ln>
        </p:spPr>
        <p:txBody>
          <a:bodyPr anchorCtr="0" anchor="b" bIns="34275" lIns="68575" spcFirstLastPara="1" rIns="68575" wrap="square" tIns="34275">
            <a:noAutofit/>
          </a:bodyPr>
          <a:lstStyle>
            <a:lvl1pPr lvl="0" rtl="0" algn="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33" name="Google Shape;133;p24"/>
          <p:cNvSpPr txBox="1"/>
          <p:nvPr>
            <p:ph idx="11" type="ftr"/>
          </p:nvPr>
        </p:nvSpPr>
        <p:spPr>
          <a:xfrm>
            <a:off x="338635" y="4531022"/>
            <a:ext cx="6483300" cy="273900"/>
          </a:xfrm>
          <a:prstGeom prst="rect">
            <a:avLst/>
          </a:prstGeom>
          <a:noFill/>
          <a:ln>
            <a:noFill/>
          </a:ln>
        </p:spPr>
        <p:txBody>
          <a:bodyPr anchorCtr="0" anchor="b"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34" name="Google Shape;134;p24"/>
          <p:cNvSpPr txBox="1"/>
          <p:nvPr>
            <p:ph idx="12" type="sldNum"/>
          </p:nvPr>
        </p:nvSpPr>
        <p:spPr>
          <a:xfrm>
            <a:off x="8008748" y="4436916"/>
            <a:ext cx="796800" cy="367800"/>
          </a:xfrm>
          <a:prstGeom prst="rect">
            <a:avLst/>
          </a:prstGeom>
          <a:noFill/>
          <a:ln>
            <a:noFill/>
          </a:ln>
        </p:spPr>
        <p:txBody>
          <a:bodyPr anchorCtr="0" anchor="b" bIns="8100" lIns="68575" spcFirstLastPara="1" rIns="68575" wrap="square" tIns="34275">
            <a:noAutofit/>
          </a:bodyPr>
          <a:lstStyle>
            <a:lvl1pPr indent="0" lvl="0"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35" name="Shape 135"/>
        <p:cNvGrpSpPr/>
        <p:nvPr/>
      </p:nvGrpSpPr>
      <p:grpSpPr>
        <a:xfrm>
          <a:off x="0" y="0"/>
          <a:ext cx="0" cy="0"/>
          <a:chOff x="0" y="0"/>
          <a:chExt cx="0" cy="0"/>
        </a:xfrm>
      </p:grpSpPr>
      <p:sp>
        <p:nvSpPr>
          <p:cNvPr id="136" name="Google Shape;136;p25"/>
          <p:cNvSpPr/>
          <p:nvPr/>
        </p:nvSpPr>
        <p:spPr>
          <a:xfrm>
            <a:off x="855663" y="1714939"/>
            <a:ext cx="3671335" cy="1877979"/>
          </a:xfrm>
          <a:custGeom>
            <a:rect b="b" l="l" r="r" t="t"/>
            <a:pathLst>
              <a:path extrusionOk="0" h="2308" w="3384">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algn="tl" flip="none" tx="0" sx="99997" ty="0" sy="99997"/>
          </a:blipFill>
          <a:ln cap="rnd" cmpd="sng" w="9525">
            <a:solidFill>
              <a:schemeClr val="accent1"/>
            </a:solidFill>
            <a:prstDash val="solid"/>
            <a:round/>
            <a:headEnd len="sm" w="sm" type="none"/>
            <a:tailEnd len="sm" w="sm" type="none"/>
          </a:ln>
        </p:spPr>
      </p:sp>
      <p:sp>
        <p:nvSpPr>
          <p:cNvPr id="137" name="Google Shape;137;p25"/>
          <p:cNvSpPr txBox="1"/>
          <p:nvPr>
            <p:ph type="title"/>
          </p:nvPr>
        </p:nvSpPr>
        <p:spPr>
          <a:xfrm>
            <a:off x="1017817" y="1826968"/>
            <a:ext cx="3286800" cy="1506000"/>
          </a:xfrm>
          <a:prstGeom prst="rect">
            <a:avLst/>
          </a:prstGeom>
          <a:noFill/>
          <a:ln>
            <a:noFill/>
          </a:ln>
          <a:effectLst>
            <a:outerShdw blurRad="50800">
              <a:srgbClr val="000000">
                <a:alpha val="60000"/>
              </a:srgbClr>
            </a:outerShdw>
          </a:effectLst>
        </p:spPr>
        <p:txBody>
          <a:bodyPr anchorCtr="0" anchor="b" bIns="34275" lIns="68575" spcFirstLastPara="1" rIns="68575" wrap="square" tIns="34275">
            <a:noAutofit/>
          </a:bodyPr>
          <a:lstStyle>
            <a:lvl1pPr lvl="0" rtl="0" algn="l">
              <a:lnSpc>
                <a:spcPct val="100000"/>
              </a:lnSpc>
              <a:spcBef>
                <a:spcPts val="0"/>
              </a:spcBef>
              <a:spcAft>
                <a:spcPts val="0"/>
              </a:spcAft>
              <a:buClr>
                <a:srgbClr val="FEFEFE"/>
              </a:buClr>
              <a:buSzPts val="2400"/>
              <a:buFont typeface="Century Gothic"/>
              <a:buNone/>
              <a:defRPr sz="24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38" name="Google Shape;138;p25"/>
          <p:cNvSpPr txBox="1"/>
          <p:nvPr>
            <p:ph idx="1" type="body"/>
          </p:nvPr>
        </p:nvSpPr>
        <p:spPr>
          <a:xfrm>
            <a:off x="4617000" y="1714500"/>
            <a:ext cx="3660300" cy="1721700"/>
          </a:xfrm>
          <a:prstGeom prst="rect">
            <a:avLst/>
          </a:prstGeom>
          <a:noFill/>
          <a:ln>
            <a:noFill/>
          </a:ln>
          <a:effectLst>
            <a:outerShdw blurRad="50800">
              <a:srgbClr val="000000">
                <a:alpha val="40000"/>
              </a:srgbClr>
            </a:outerShdw>
          </a:effectLst>
        </p:spPr>
        <p:txBody>
          <a:bodyPr anchorCtr="0" anchor="t" bIns="34275" lIns="68575" spcFirstLastPara="1" rIns="68575" wrap="square" tIns="34275">
            <a:normAutofit/>
          </a:bodyPr>
          <a:lstStyle>
            <a:lvl1pPr indent="-228600" lvl="0" marL="457200" rtl="0" algn="l">
              <a:lnSpc>
                <a:spcPct val="100000"/>
              </a:lnSpc>
              <a:spcBef>
                <a:spcPts val="300"/>
              </a:spcBef>
              <a:spcAft>
                <a:spcPts val="0"/>
              </a:spcAft>
              <a:buSzPts val="1400"/>
              <a:buFont typeface="Century Gothic"/>
              <a:buNone/>
              <a:defRPr/>
            </a:lvl1pPr>
            <a:lvl2pPr indent="-317500" lvl="1" marL="914400" rtl="0" algn="l">
              <a:lnSpc>
                <a:spcPct val="100000"/>
              </a:lnSpc>
              <a:spcBef>
                <a:spcPts val="500"/>
              </a:spcBef>
              <a:spcAft>
                <a:spcPts val="0"/>
              </a:spcAft>
              <a:buSzPts val="1400"/>
              <a:buChar char="?"/>
              <a:defRPr/>
            </a:lvl2pPr>
            <a:lvl3pPr indent="-317500" lvl="2" marL="1371600" rtl="0" algn="l">
              <a:lnSpc>
                <a:spcPct val="100000"/>
              </a:lnSpc>
              <a:spcBef>
                <a:spcPts val="500"/>
              </a:spcBef>
              <a:spcAft>
                <a:spcPts val="0"/>
              </a:spcAft>
              <a:buSzPts val="1400"/>
              <a:buChar char="?"/>
              <a:defRPr/>
            </a:lvl3pPr>
            <a:lvl4pPr indent="-317500" lvl="3" marL="1828800" rtl="0" algn="l">
              <a:lnSpc>
                <a:spcPct val="100000"/>
              </a:lnSpc>
              <a:spcBef>
                <a:spcPts val="500"/>
              </a:spcBef>
              <a:spcAft>
                <a:spcPts val="0"/>
              </a:spcAft>
              <a:buSzPts val="1400"/>
              <a:buChar char="?"/>
              <a:defRPr/>
            </a:lvl4pPr>
            <a:lvl5pPr indent="-317500" lvl="4" marL="2286000" rtl="0" algn="l">
              <a:lnSpc>
                <a:spcPct val="100000"/>
              </a:lnSpc>
              <a:spcBef>
                <a:spcPts val="500"/>
              </a:spcBef>
              <a:spcAft>
                <a:spcPts val="0"/>
              </a:spcAft>
              <a:buSzPts val="1400"/>
              <a:buChar char="?"/>
              <a:defRPr/>
            </a:lvl5pPr>
            <a:lvl6pPr indent="-317500" lvl="5" marL="2743200" rtl="0" algn="l">
              <a:lnSpc>
                <a:spcPct val="100000"/>
              </a:lnSpc>
              <a:spcBef>
                <a:spcPts val="500"/>
              </a:spcBef>
              <a:spcAft>
                <a:spcPts val="0"/>
              </a:spcAft>
              <a:buSzPts val="1400"/>
              <a:buChar char="?"/>
              <a:defRPr/>
            </a:lvl6pPr>
            <a:lvl7pPr indent="-317500" lvl="6" marL="3200400" rtl="0" algn="l">
              <a:lnSpc>
                <a:spcPct val="100000"/>
              </a:lnSpc>
              <a:spcBef>
                <a:spcPts val="500"/>
              </a:spcBef>
              <a:spcAft>
                <a:spcPts val="0"/>
              </a:spcAft>
              <a:buSzPts val="1400"/>
              <a:buChar char="?"/>
              <a:defRPr/>
            </a:lvl7pPr>
            <a:lvl8pPr indent="-317500" lvl="7" marL="3657600" rtl="0" algn="l">
              <a:lnSpc>
                <a:spcPct val="100000"/>
              </a:lnSpc>
              <a:spcBef>
                <a:spcPts val="500"/>
              </a:spcBef>
              <a:spcAft>
                <a:spcPts val="0"/>
              </a:spcAft>
              <a:buSzPts val="1400"/>
              <a:buChar char="?"/>
              <a:defRPr/>
            </a:lvl8pPr>
            <a:lvl9pPr indent="-317500" lvl="8" marL="4114800" rtl="0" algn="l">
              <a:lnSpc>
                <a:spcPct val="100000"/>
              </a:lnSpc>
              <a:spcBef>
                <a:spcPts val="500"/>
              </a:spcBef>
              <a:spcAft>
                <a:spcPts val="500"/>
              </a:spcAft>
              <a:buSzPts val="1400"/>
              <a:buChar char="?"/>
              <a:defRPr/>
            </a:lvl9pPr>
          </a:lstStyle>
          <a:p/>
        </p:txBody>
      </p:sp>
      <p:sp>
        <p:nvSpPr>
          <p:cNvPr id="139" name="Google Shape;139;p25"/>
          <p:cNvSpPr txBox="1"/>
          <p:nvPr>
            <p:ph idx="10" type="dt"/>
          </p:nvPr>
        </p:nvSpPr>
        <p:spPr>
          <a:xfrm>
            <a:off x="7000970" y="4531022"/>
            <a:ext cx="1007700" cy="273900"/>
          </a:xfrm>
          <a:prstGeom prst="rect">
            <a:avLst/>
          </a:prstGeom>
          <a:noFill/>
          <a:ln>
            <a:noFill/>
          </a:ln>
        </p:spPr>
        <p:txBody>
          <a:bodyPr anchorCtr="0" anchor="b" bIns="34275" lIns="68575" spcFirstLastPara="1" rIns="68575" wrap="square" tIns="34275">
            <a:noAutofit/>
          </a:bodyPr>
          <a:lstStyle>
            <a:lvl1pPr lvl="0" rtl="0" algn="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40" name="Google Shape;140;p25"/>
          <p:cNvSpPr txBox="1"/>
          <p:nvPr>
            <p:ph idx="11" type="ftr"/>
          </p:nvPr>
        </p:nvSpPr>
        <p:spPr>
          <a:xfrm>
            <a:off x="338635" y="4531022"/>
            <a:ext cx="6483300" cy="273900"/>
          </a:xfrm>
          <a:prstGeom prst="rect">
            <a:avLst/>
          </a:prstGeom>
          <a:noFill/>
          <a:ln>
            <a:noFill/>
          </a:ln>
        </p:spPr>
        <p:txBody>
          <a:bodyPr anchorCtr="0" anchor="b"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41" name="Google Shape;141;p25"/>
          <p:cNvSpPr txBox="1"/>
          <p:nvPr>
            <p:ph idx="12" type="sldNum"/>
          </p:nvPr>
        </p:nvSpPr>
        <p:spPr>
          <a:xfrm>
            <a:off x="8008748" y="4436916"/>
            <a:ext cx="796800" cy="367800"/>
          </a:xfrm>
          <a:prstGeom prst="rect">
            <a:avLst/>
          </a:prstGeom>
          <a:noFill/>
          <a:ln>
            <a:noFill/>
          </a:ln>
        </p:spPr>
        <p:txBody>
          <a:bodyPr anchorCtr="0" anchor="b" bIns="8100" lIns="68575" spcFirstLastPara="1" rIns="68575" wrap="square" tIns="34275">
            <a:noAutofit/>
          </a:bodyPr>
          <a:lstStyle>
            <a:lvl1pPr indent="0" lvl="0"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2" name="Shape 142"/>
        <p:cNvGrpSpPr/>
        <p:nvPr/>
      </p:nvGrpSpPr>
      <p:grpSpPr>
        <a:xfrm>
          <a:off x="0" y="0"/>
          <a:ext cx="0" cy="0"/>
          <a:chOff x="0" y="0"/>
          <a:chExt cx="0" cy="0"/>
        </a:xfrm>
      </p:grpSpPr>
      <p:sp>
        <p:nvSpPr>
          <p:cNvPr id="143" name="Google Shape;143;p26"/>
          <p:cNvSpPr/>
          <p:nvPr/>
        </p:nvSpPr>
        <p:spPr>
          <a:xfrm>
            <a:off x="0" y="0"/>
            <a:ext cx="9144000" cy="1639491"/>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99997" ty="0" sy="99997"/>
          </a:blipFill>
          <a:ln cap="rnd" cmpd="sng" w="9525">
            <a:solidFill>
              <a:schemeClr val="accent1"/>
            </a:solidFill>
            <a:prstDash val="solid"/>
            <a:round/>
            <a:headEnd len="sm" w="sm" type="none"/>
            <a:tailEnd len="sm" w="sm" type="none"/>
          </a:ln>
        </p:spPr>
      </p:sp>
      <p:sp>
        <p:nvSpPr>
          <p:cNvPr id="144" name="Google Shape;144;p26"/>
          <p:cNvSpPr txBox="1"/>
          <p:nvPr>
            <p:ph type="title"/>
          </p:nvPr>
        </p:nvSpPr>
        <p:spPr>
          <a:xfrm>
            <a:off x="607500" y="335391"/>
            <a:ext cx="7929000" cy="727800"/>
          </a:xfrm>
          <a:prstGeom prst="rect">
            <a:avLst/>
          </a:prstGeom>
          <a:noFill/>
          <a:ln>
            <a:noFill/>
          </a:ln>
          <a:effectLst>
            <a:outerShdw blurRad="50800">
              <a:srgbClr val="000000">
                <a:alpha val="60000"/>
              </a:srgbClr>
            </a:outerShdw>
          </a:effectLst>
        </p:spPr>
        <p:txBody>
          <a:bodyPr anchorCtr="0" anchor="b" bIns="34275" lIns="68575" spcFirstLastPara="1" rIns="68575" wrap="square" tIns="34275">
            <a:noAutofit/>
          </a:bodyPr>
          <a:lstStyle>
            <a:lvl1pPr lvl="0" rtl="0" algn="l">
              <a:lnSpc>
                <a:spcPct val="100000"/>
              </a:lnSpc>
              <a:spcBef>
                <a:spcPts val="0"/>
              </a:spcBef>
              <a:spcAft>
                <a:spcPts val="0"/>
              </a:spcAft>
              <a:buClr>
                <a:srgbClr val="FEFEFE"/>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45" name="Google Shape;145;p26"/>
          <p:cNvSpPr txBox="1"/>
          <p:nvPr>
            <p:ph idx="1" type="body"/>
          </p:nvPr>
        </p:nvSpPr>
        <p:spPr>
          <a:xfrm rot="5400000">
            <a:off x="3190864" y="-944999"/>
            <a:ext cx="2755800" cy="7922400"/>
          </a:xfrm>
          <a:prstGeom prst="rect">
            <a:avLst/>
          </a:prstGeom>
          <a:noFill/>
          <a:ln>
            <a:noFill/>
          </a:ln>
          <a:effectLst>
            <a:outerShdw blurRad="50800">
              <a:srgbClr val="000000">
                <a:alpha val="40000"/>
              </a:srgbClr>
            </a:outerShdw>
          </a:effectLst>
        </p:spPr>
        <p:txBody>
          <a:bodyPr anchorCtr="0" anchor="t" bIns="34275" lIns="68575" spcFirstLastPara="1" rIns="68575" wrap="square" tIns="34275">
            <a:normAutofit/>
          </a:bodyPr>
          <a:lstStyle>
            <a:lvl1pPr indent="-317500" lvl="0" marL="457200" rtl="0" algn="l">
              <a:lnSpc>
                <a:spcPct val="100000"/>
              </a:lnSpc>
              <a:spcBef>
                <a:spcPts val="300"/>
              </a:spcBef>
              <a:spcAft>
                <a:spcPts val="0"/>
              </a:spcAft>
              <a:buSzPts val="1400"/>
              <a:buChar char="?"/>
              <a:defRPr/>
            </a:lvl1pPr>
            <a:lvl2pPr indent="-317500" lvl="1" marL="914400" rtl="0" algn="l">
              <a:lnSpc>
                <a:spcPct val="100000"/>
              </a:lnSpc>
              <a:spcBef>
                <a:spcPts val="500"/>
              </a:spcBef>
              <a:spcAft>
                <a:spcPts val="0"/>
              </a:spcAft>
              <a:buSzPts val="1400"/>
              <a:buChar char="?"/>
              <a:defRPr/>
            </a:lvl2pPr>
            <a:lvl3pPr indent="-317500" lvl="2" marL="1371600" rtl="0" algn="l">
              <a:lnSpc>
                <a:spcPct val="100000"/>
              </a:lnSpc>
              <a:spcBef>
                <a:spcPts val="500"/>
              </a:spcBef>
              <a:spcAft>
                <a:spcPts val="0"/>
              </a:spcAft>
              <a:buSzPts val="1400"/>
              <a:buChar char="?"/>
              <a:defRPr/>
            </a:lvl3pPr>
            <a:lvl4pPr indent="-317500" lvl="3" marL="1828800" rtl="0" algn="l">
              <a:lnSpc>
                <a:spcPct val="100000"/>
              </a:lnSpc>
              <a:spcBef>
                <a:spcPts val="500"/>
              </a:spcBef>
              <a:spcAft>
                <a:spcPts val="0"/>
              </a:spcAft>
              <a:buSzPts val="1400"/>
              <a:buChar char="?"/>
              <a:defRPr/>
            </a:lvl4pPr>
            <a:lvl5pPr indent="-317500" lvl="4" marL="2286000" rtl="0" algn="l">
              <a:lnSpc>
                <a:spcPct val="100000"/>
              </a:lnSpc>
              <a:spcBef>
                <a:spcPts val="500"/>
              </a:spcBef>
              <a:spcAft>
                <a:spcPts val="0"/>
              </a:spcAft>
              <a:buSzPts val="1400"/>
              <a:buChar char="?"/>
              <a:defRPr/>
            </a:lvl5pPr>
            <a:lvl6pPr indent="-317500" lvl="5" marL="2743200" rtl="0" algn="l">
              <a:lnSpc>
                <a:spcPct val="100000"/>
              </a:lnSpc>
              <a:spcBef>
                <a:spcPts val="500"/>
              </a:spcBef>
              <a:spcAft>
                <a:spcPts val="0"/>
              </a:spcAft>
              <a:buSzPts val="1400"/>
              <a:buChar char="?"/>
              <a:defRPr/>
            </a:lvl6pPr>
            <a:lvl7pPr indent="-317500" lvl="6" marL="3200400" rtl="0" algn="l">
              <a:lnSpc>
                <a:spcPct val="100000"/>
              </a:lnSpc>
              <a:spcBef>
                <a:spcPts val="500"/>
              </a:spcBef>
              <a:spcAft>
                <a:spcPts val="0"/>
              </a:spcAft>
              <a:buSzPts val="1400"/>
              <a:buChar char="?"/>
              <a:defRPr/>
            </a:lvl7pPr>
            <a:lvl8pPr indent="-317500" lvl="7" marL="3657600" rtl="0" algn="l">
              <a:lnSpc>
                <a:spcPct val="100000"/>
              </a:lnSpc>
              <a:spcBef>
                <a:spcPts val="500"/>
              </a:spcBef>
              <a:spcAft>
                <a:spcPts val="0"/>
              </a:spcAft>
              <a:buSzPts val="1400"/>
              <a:buChar char="?"/>
              <a:defRPr/>
            </a:lvl8pPr>
            <a:lvl9pPr indent="-317500" lvl="8" marL="4114800" rtl="0" algn="l">
              <a:lnSpc>
                <a:spcPct val="100000"/>
              </a:lnSpc>
              <a:spcBef>
                <a:spcPts val="500"/>
              </a:spcBef>
              <a:spcAft>
                <a:spcPts val="500"/>
              </a:spcAft>
              <a:buSzPts val="1400"/>
              <a:buChar char="?"/>
              <a:defRPr/>
            </a:lvl9pPr>
          </a:lstStyle>
          <a:p/>
        </p:txBody>
      </p:sp>
      <p:sp>
        <p:nvSpPr>
          <p:cNvPr id="146" name="Google Shape;146;p26"/>
          <p:cNvSpPr txBox="1"/>
          <p:nvPr>
            <p:ph idx="10" type="dt"/>
          </p:nvPr>
        </p:nvSpPr>
        <p:spPr>
          <a:xfrm>
            <a:off x="7000970" y="4531022"/>
            <a:ext cx="1007700" cy="273900"/>
          </a:xfrm>
          <a:prstGeom prst="rect">
            <a:avLst/>
          </a:prstGeom>
          <a:noFill/>
          <a:ln>
            <a:noFill/>
          </a:ln>
        </p:spPr>
        <p:txBody>
          <a:bodyPr anchorCtr="0" anchor="b" bIns="34275" lIns="68575" spcFirstLastPara="1" rIns="68575" wrap="square" tIns="34275">
            <a:noAutofit/>
          </a:bodyPr>
          <a:lstStyle>
            <a:lvl1pPr lvl="0" rtl="0" algn="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47" name="Google Shape;147;p26"/>
          <p:cNvSpPr txBox="1"/>
          <p:nvPr>
            <p:ph idx="11" type="ftr"/>
          </p:nvPr>
        </p:nvSpPr>
        <p:spPr>
          <a:xfrm>
            <a:off x="338635" y="4531022"/>
            <a:ext cx="6483300" cy="273900"/>
          </a:xfrm>
          <a:prstGeom prst="rect">
            <a:avLst/>
          </a:prstGeom>
          <a:noFill/>
          <a:ln>
            <a:noFill/>
          </a:ln>
        </p:spPr>
        <p:txBody>
          <a:bodyPr anchorCtr="0" anchor="b"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48" name="Google Shape;148;p26"/>
          <p:cNvSpPr txBox="1"/>
          <p:nvPr>
            <p:ph idx="12" type="sldNum"/>
          </p:nvPr>
        </p:nvSpPr>
        <p:spPr>
          <a:xfrm>
            <a:off x="8008748" y="4436916"/>
            <a:ext cx="796800" cy="367800"/>
          </a:xfrm>
          <a:prstGeom prst="rect">
            <a:avLst/>
          </a:prstGeom>
          <a:noFill/>
          <a:ln>
            <a:noFill/>
          </a:ln>
        </p:spPr>
        <p:txBody>
          <a:bodyPr anchorCtr="0" anchor="b" bIns="8100" lIns="68575" spcFirstLastPara="1" rIns="68575" wrap="square" tIns="34275">
            <a:noAutofit/>
          </a:bodyPr>
          <a:lstStyle>
            <a:lvl1pPr indent="0" lvl="0"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9" name="Shape 149"/>
        <p:cNvGrpSpPr/>
        <p:nvPr/>
      </p:nvGrpSpPr>
      <p:grpSpPr>
        <a:xfrm>
          <a:off x="0" y="0"/>
          <a:ext cx="0" cy="0"/>
          <a:chOff x="0" y="0"/>
          <a:chExt cx="0" cy="0"/>
        </a:xfrm>
      </p:grpSpPr>
      <p:sp>
        <p:nvSpPr>
          <p:cNvPr id="150" name="Google Shape;150;p27"/>
          <p:cNvSpPr/>
          <p:nvPr/>
        </p:nvSpPr>
        <p:spPr>
          <a:xfrm>
            <a:off x="5752238" y="334567"/>
            <a:ext cx="3391764" cy="4061221"/>
          </a:xfrm>
          <a:custGeom>
            <a:rect b="b" l="l" r="r" t="t"/>
            <a:pathLst>
              <a:path extrusionOk="0" h="4320" w="2879">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blipFill rotWithShape="1">
            <a:blip r:embed="rId2">
              <a:alphaModFix/>
            </a:blip>
            <a:tile algn="tl" flip="none" tx="0" sx="99997" ty="0" sy="99997"/>
          </a:blipFill>
          <a:ln cap="rnd" cmpd="sng" w="9525">
            <a:solidFill>
              <a:schemeClr val="accent1"/>
            </a:solidFill>
            <a:prstDash val="solid"/>
            <a:round/>
            <a:headEnd len="sm" w="sm" type="none"/>
            <a:tailEnd len="sm" w="sm" type="none"/>
          </a:ln>
        </p:spPr>
      </p:sp>
      <p:sp>
        <p:nvSpPr>
          <p:cNvPr id="151" name="Google Shape;151;p27"/>
          <p:cNvSpPr txBox="1"/>
          <p:nvPr>
            <p:ph type="title"/>
          </p:nvPr>
        </p:nvSpPr>
        <p:spPr>
          <a:xfrm rot="5400000">
            <a:off x="5147648" y="1429628"/>
            <a:ext cx="3851100" cy="1871100"/>
          </a:xfrm>
          <a:prstGeom prst="rect">
            <a:avLst/>
          </a:prstGeom>
          <a:noFill/>
          <a:ln>
            <a:noFill/>
          </a:ln>
          <a:effectLst>
            <a:outerShdw blurRad="50800">
              <a:srgbClr val="000000">
                <a:alpha val="60000"/>
              </a:srgbClr>
            </a:outerShdw>
          </a:effectLst>
        </p:spPr>
        <p:txBody>
          <a:bodyPr anchorCtr="0" anchor="b" bIns="34275" lIns="68575" spcFirstLastPara="1" rIns="68575" wrap="square" tIns="34275">
            <a:noAutofit/>
          </a:bodyPr>
          <a:lstStyle>
            <a:lvl1pPr lvl="0" rtl="0" algn="l">
              <a:lnSpc>
                <a:spcPct val="100000"/>
              </a:lnSpc>
              <a:spcBef>
                <a:spcPts val="0"/>
              </a:spcBef>
              <a:spcAft>
                <a:spcPts val="0"/>
              </a:spcAft>
              <a:buClr>
                <a:srgbClr val="FEFEFE"/>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52" name="Google Shape;152;p27"/>
          <p:cNvSpPr txBox="1"/>
          <p:nvPr>
            <p:ph idx="1" type="body"/>
          </p:nvPr>
        </p:nvSpPr>
        <p:spPr>
          <a:xfrm rot="5400000">
            <a:off x="1056256" y="-113933"/>
            <a:ext cx="4061400" cy="4958400"/>
          </a:xfrm>
          <a:prstGeom prst="rect">
            <a:avLst/>
          </a:prstGeom>
          <a:noFill/>
          <a:ln>
            <a:noFill/>
          </a:ln>
          <a:effectLst>
            <a:outerShdw blurRad="50800">
              <a:srgbClr val="000000">
                <a:alpha val="40000"/>
              </a:srgbClr>
            </a:outerShdw>
          </a:effectLst>
        </p:spPr>
        <p:txBody>
          <a:bodyPr anchorCtr="0" anchor="t" bIns="34275" lIns="68575" spcFirstLastPara="1" rIns="68575" wrap="square" tIns="34275">
            <a:normAutofit/>
          </a:bodyPr>
          <a:lstStyle>
            <a:lvl1pPr indent="-317500" lvl="0" marL="457200" rtl="0" algn="l">
              <a:lnSpc>
                <a:spcPct val="100000"/>
              </a:lnSpc>
              <a:spcBef>
                <a:spcPts val="300"/>
              </a:spcBef>
              <a:spcAft>
                <a:spcPts val="0"/>
              </a:spcAft>
              <a:buSzPts val="1400"/>
              <a:buChar char="?"/>
              <a:defRPr/>
            </a:lvl1pPr>
            <a:lvl2pPr indent="-317500" lvl="1" marL="914400" rtl="0" algn="l">
              <a:lnSpc>
                <a:spcPct val="100000"/>
              </a:lnSpc>
              <a:spcBef>
                <a:spcPts val="500"/>
              </a:spcBef>
              <a:spcAft>
                <a:spcPts val="0"/>
              </a:spcAft>
              <a:buSzPts val="1400"/>
              <a:buChar char="?"/>
              <a:defRPr/>
            </a:lvl2pPr>
            <a:lvl3pPr indent="-317500" lvl="2" marL="1371600" rtl="0" algn="l">
              <a:lnSpc>
                <a:spcPct val="100000"/>
              </a:lnSpc>
              <a:spcBef>
                <a:spcPts val="500"/>
              </a:spcBef>
              <a:spcAft>
                <a:spcPts val="0"/>
              </a:spcAft>
              <a:buSzPts val="1400"/>
              <a:buChar char="?"/>
              <a:defRPr/>
            </a:lvl3pPr>
            <a:lvl4pPr indent="-317500" lvl="3" marL="1828800" rtl="0" algn="l">
              <a:lnSpc>
                <a:spcPct val="100000"/>
              </a:lnSpc>
              <a:spcBef>
                <a:spcPts val="500"/>
              </a:spcBef>
              <a:spcAft>
                <a:spcPts val="0"/>
              </a:spcAft>
              <a:buSzPts val="1400"/>
              <a:buChar char="?"/>
              <a:defRPr/>
            </a:lvl4pPr>
            <a:lvl5pPr indent="-317500" lvl="4" marL="2286000" rtl="0" algn="l">
              <a:lnSpc>
                <a:spcPct val="100000"/>
              </a:lnSpc>
              <a:spcBef>
                <a:spcPts val="500"/>
              </a:spcBef>
              <a:spcAft>
                <a:spcPts val="0"/>
              </a:spcAft>
              <a:buSzPts val="1400"/>
              <a:buChar char="?"/>
              <a:defRPr/>
            </a:lvl5pPr>
            <a:lvl6pPr indent="-317500" lvl="5" marL="2743200" rtl="0" algn="l">
              <a:lnSpc>
                <a:spcPct val="100000"/>
              </a:lnSpc>
              <a:spcBef>
                <a:spcPts val="500"/>
              </a:spcBef>
              <a:spcAft>
                <a:spcPts val="0"/>
              </a:spcAft>
              <a:buSzPts val="1400"/>
              <a:buChar char="?"/>
              <a:defRPr/>
            </a:lvl6pPr>
            <a:lvl7pPr indent="-317500" lvl="6" marL="3200400" rtl="0" algn="l">
              <a:lnSpc>
                <a:spcPct val="100000"/>
              </a:lnSpc>
              <a:spcBef>
                <a:spcPts val="500"/>
              </a:spcBef>
              <a:spcAft>
                <a:spcPts val="0"/>
              </a:spcAft>
              <a:buSzPts val="1400"/>
              <a:buChar char="?"/>
              <a:defRPr/>
            </a:lvl7pPr>
            <a:lvl8pPr indent="-317500" lvl="7" marL="3657600" rtl="0" algn="l">
              <a:lnSpc>
                <a:spcPct val="100000"/>
              </a:lnSpc>
              <a:spcBef>
                <a:spcPts val="500"/>
              </a:spcBef>
              <a:spcAft>
                <a:spcPts val="0"/>
              </a:spcAft>
              <a:buSzPts val="1400"/>
              <a:buChar char="?"/>
              <a:defRPr/>
            </a:lvl8pPr>
            <a:lvl9pPr indent="-317500" lvl="8" marL="4114800" rtl="0" algn="l">
              <a:lnSpc>
                <a:spcPct val="100000"/>
              </a:lnSpc>
              <a:spcBef>
                <a:spcPts val="500"/>
              </a:spcBef>
              <a:spcAft>
                <a:spcPts val="500"/>
              </a:spcAft>
              <a:buSzPts val="1400"/>
              <a:buChar char="?"/>
              <a:defRPr/>
            </a:lvl9pPr>
          </a:lstStyle>
          <a:p/>
        </p:txBody>
      </p:sp>
      <p:sp>
        <p:nvSpPr>
          <p:cNvPr id="153" name="Google Shape;153;p27"/>
          <p:cNvSpPr txBox="1"/>
          <p:nvPr>
            <p:ph idx="10" type="dt"/>
          </p:nvPr>
        </p:nvSpPr>
        <p:spPr>
          <a:xfrm>
            <a:off x="7000970" y="4531022"/>
            <a:ext cx="1007700" cy="273900"/>
          </a:xfrm>
          <a:prstGeom prst="rect">
            <a:avLst/>
          </a:prstGeom>
          <a:noFill/>
          <a:ln>
            <a:noFill/>
          </a:ln>
        </p:spPr>
        <p:txBody>
          <a:bodyPr anchorCtr="0" anchor="b" bIns="34275" lIns="68575" spcFirstLastPara="1" rIns="68575" wrap="square" tIns="34275">
            <a:noAutofit/>
          </a:bodyPr>
          <a:lstStyle>
            <a:lvl1pPr lvl="0" rtl="0" algn="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54" name="Google Shape;154;p27"/>
          <p:cNvSpPr txBox="1"/>
          <p:nvPr>
            <p:ph idx="11" type="ftr"/>
          </p:nvPr>
        </p:nvSpPr>
        <p:spPr>
          <a:xfrm>
            <a:off x="338635" y="4531022"/>
            <a:ext cx="6483300" cy="273900"/>
          </a:xfrm>
          <a:prstGeom prst="rect">
            <a:avLst/>
          </a:prstGeom>
          <a:noFill/>
          <a:ln>
            <a:noFill/>
          </a:ln>
        </p:spPr>
        <p:txBody>
          <a:bodyPr anchorCtr="0" anchor="b"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55" name="Google Shape;155;p27"/>
          <p:cNvSpPr txBox="1"/>
          <p:nvPr>
            <p:ph idx="12" type="sldNum"/>
          </p:nvPr>
        </p:nvSpPr>
        <p:spPr>
          <a:xfrm>
            <a:off x="8008748" y="4436916"/>
            <a:ext cx="796800" cy="367800"/>
          </a:xfrm>
          <a:prstGeom prst="rect">
            <a:avLst/>
          </a:prstGeom>
          <a:noFill/>
          <a:ln>
            <a:noFill/>
          </a:ln>
        </p:spPr>
        <p:txBody>
          <a:bodyPr anchorCtr="0" anchor="b" bIns="8100" lIns="68575" spcFirstLastPara="1" rIns="68575" wrap="square" tIns="34275">
            <a:noAutofit/>
          </a:bodyPr>
          <a:lstStyle>
            <a:lvl1pPr indent="0" lvl="0"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theme" Target="../theme/theme1.xml"/><Relationship Id="rId14" Type="http://schemas.openxmlformats.org/officeDocument/2006/relationships/slideLayout" Target="../slideLayouts/slideLayout2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07500" y="335391"/>
            <a:ext cx="7929000" cy="727800"/>
          </a:xfrm>
          <a:prstGeom prst="rect">
            <a:avLst/>
          </a:prstGeom>
          <a:noFill/>
          <a:ln>
            <a:noFill/>
          </a:ln>
          <a:effectLst>
            <a:outerShdw blurRad="50800">
              <a:srgbClr val="000000">
                <a:alpha val="60000"/>
              </a:srgbClr>
            </a:outerShdw>
          </a:effectLst>
        </p:spPr>
        <p:txBody>
          <a:bodyPr anchorCtr="0" anchor="b" bIns="34275" lIns="68575" spcFirstLastPara="1" rIns="68575" wrap="square" tIns="34275">
            <a:noAutofit/>
          </a:bodyPr>
          <a:lstStyle>
            <a:lvl1pPr lvl="0" marR="0" rtl="0" algn="l">
              <a:lnSpc>
                <a:spcPct val="100000"/>
              </a:lnSpc>
              <a:spcBef>
                <a:spcPts val="0"/>
              </a:spcBef>
              <a:spcAft>
                <a:spcPts val="0"/>
              </a:spcAft>
              <a:buClr>
                <a:srgbClr val="FEFEFE"/>
              </a:buClr>
              <a:buSzPts val="3000"/>
              <a:buFont typeface="Century Gothic"/>
              <a:buNone/>
              <a:defRPr b="1" i="0" sz="3000" u="none" cap="none" strike="noStrike">
                <a:solidFill>
                  <a:srgbClr val="FEFEFE"/>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52" name="Google Shape;52;p13"/>
          <p:cNvSpPr txBox="1"/>
          <p:nvPr>
            <p:ph idx="1" type="body"/>
          </p:nvPr>
        </p:nvSpPr>
        <p:spPr>
          <a:xfrm>
            <a:off x="607500" y="1638301"/>
            <a:ext cx="7922400" cy="2755800"/>
          </a:xfrm>
          <a:prstGeom prst="rect">
            <a:avLst/>
          </a:prstGeom>
          <a:noFill/>
          <a:ln>
            <a:noFill/>
          </a:ln>
          <a:effectLst>
            <a:outerShdw blurRad="50800">
              <a:srgbClr val="000000">
                <a:alpha val="40000"/>
              </a:srgbClr>
            </a:outerShdw>
          </a:effectLst>
        </p:spPr>
        <p:txBody>
          <a:bodyPr anchorCtr="0" anchor="ctr" bIns="34275" lIns="68575" spcFirstLastPara="1" rIns="68575" wrap="square" tIns="34275">
            <a:normAutofit/>
          </a:bodyPr>
          <a:lstStyle>
            <a:lvl1pPr indent="-317500" lvl="0" marL="457200" marR="0" rtl="0" algn="l">
              <a:lnSpc>
                <a:spcPct val="100000"/>
              </a:lnSpc>
              <a:spcBef>
                <a:spcPts val="300"/>
              </a:spcBef>
              <a:spcAft>
                <a:spcPts val="0"/>
              </a:spcAft>
              <a:buClr>
                <a:schemeClr val="accent1"/>
              </a:buClr>
              <a:buSzPts val="1400"/>
              <a:buFont typeface="Noto Sans Symbols"/>
              <a:buChar char="🞆"/>
              <a:defRPr b="0" i="0" sz="1400" u="none" cap="none" strike="noStrike">
                <a:solidFill>
                  <a:schemeClr val="lt1"/>
                </a:solidFill>
                <a:latin typeface="Century Gothic"/>
                <a:ea typeface="Century Gothic"/>
                <a:cs typeface="Century Gothic"/>
                <a:sym typeface="Century Gothic"/>
              </a:defRPr>
            </a:lvl1pPr>
            <a:lvl2pPr indent="-304800" lvl="1" marL="914400" marR="0" rtl="0" algn="l">
              <a:lnSpc>
                <a:spcPct val="100000"/>
              </a:lnSpc>
              <a:spcBef>
                <a:spcPts val="5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2pPr>
            <a:lvl3pPr indent="-298450" lvl="2" marL="1371600" marR="0" rtl="0" algn="l">
              <a:lnSpc>
                <a:spcPct val="100000"/>
              </a:lnSpc>
              <a:spcBef>
                <a:spcPts val="500"/>
              </a:spcBef>
              <a:spcAft>
                <a:spcPts val="0"/>
              </a:spcAft>
              <a:buClr>
                <a:schemeClr val="accent1"/>
              </a:buClr>
              <a:buSzPts val="1100"/>
              <a:buFont typeface="Noto Sans Symbols"/>
              <a:buChar char="🞆"/>
              <a:defRPr b="0" i="0" sz="1100" u="none" cap="none" strike="noStrike">
                <a:solidFill>
                  <a:schemeClr val="lt1"/>
                </a:solidFill>
                <a:latin typeface="Century Gothic"/>
                <a:ea typeface="Century Gothic"/>
                <a:cs typeface="Century Gothic"/>
                <a:sym typeface="Century Gothic"/>
              </a:defRPr>
            </a:lvl3pPr>
            <a:lvl4pPr indent="-285750" lvl="3" marL="1828800" marR="0" rtl="0" algn="l">
              <a:lnSpc>
                <a:spcPct val="100000"/>
              </a:lnSpc>
              <a:spcBef>
                <a:spcPts val="500"/>
              </a:spcBef>
              <a:spcAft>
                <a:spcPts val="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4pPr>
            <a:lvl5pPr indent="-285750" lvl="4" marL="2286000" marR="0" rtl="0" algn="l">
              <a:lnSpc>
                <a:spcPct val="100000"/>
              </a:lnSpc>
              <a:spcBef>
                <a:spcPts val="500"/>
              </a:spcBef>
              <a:spcAft>
                <a:spcPts val="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5pPr>
            <a:lvl6pPr indent="-285750" lvl="5" marL="2743200" marR="0" rtl="0" algn="l">
              <a:lnSpc>
                <a:spcPct val="100000"/>
              </a:lnSpc>
              <a:spcBef>
                <a:spcPts val="500"/>
              </a:spcBef>
              <a:spcAft>
                <a:spcPts val="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6pPr>
            <a:lvl7pPr indent="-285750" lvl="6" marL="3200400" marR="0" rtl="0" algn="l">
              <a:lnSpc>
                <a:spcPct val="100000"/>
              </a:lnSpc>
              <a:spcBef>
                <a:spcPts val="500"/>
              </a:spcBef>
              <a:spcAft>
                <a:spcPts val="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7pPr>
            <a:lvl8pPr indent="-285750" lvl="7" marL="3657600" marR="0" rtl="0" algn="l">
              <a:lnSpc>
                <a:spcPct val="100000"/>
              </a:lnSpc>
              <a:spcBef>
                <a:spcPts val="500"/>
              </a:spcBef>
              <a:spcAft>
                <a:spcPts val="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8pPr>
            <a:lvl9pPr indent="-285750" lvl="8" marL="4114800" marR="0" rtl="0" algn="l">
              <a:lnSpc>
                <a:spcPct val="100000"/>
              </a:lnSpc>
              <a:spcBef>
                <a:spcPts val="500"/>
              </a:spcBef>
              <a:spcAft>
                <a:spcPts val="500"/>
              </a:spcAft>
              <a:buClr>
                <a:schemeClr val="accent1"/>
              </a:buClr>
              <a:buSzPts val="900"/>
              <a:buFont typeface="Noto Sans Symbols"/>
              <a:buChar char="🞆"/>
              <a:defRPr b="0" i="0" sz="900" u="none" cap="none" strike="noStrike">
                <a:solidFill>
                  <a:schemeClr val="lt1"/>
                </a:solidFill>
                <a:latin typeface="Century Gothic"/>
                <a:ea typeface="Century Gothic"/>
                <a:cs typeface="Century Gothic"/>
                <a:sym typeface="Century Gothic"/>
              </a:defRPr>
            </a:lvl9pPr>
          </a:lstStyle>
          <a:p/>
        </p:txBody>
      </p:sp>
      <p:sp>
        <p:nvSpPr>
          <p:cNvPr id="53" name="Google Shape;53;p13"/>
          <p:cNvSpPr txBox="1"/>
          <p:nvPr>
            <p:ph idx="11" type="ftr"/>
          </p:nvPr>
        </p:nvSpPr>
        <p:spPr>
          <a:xfrm>
            <a:off x="338635" y="4531022"/>
            <a:ext cx="6483300" cy="273900"/>
          </a:xfrm>
          <a:prstGeom prst="rect">
            <a:avLst/>
          </a:prstGeom>
          <a:noFill/>
          <a:ln>
            <a:noFill/>
          </a:ln>
        </p:spPr>
        <p:txBody>
          <a:bodyPr anchorCtr="0" anchor="b"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7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entury Gothic"/>
                <a:ea typeface="Century Gothic"/>
                <a:cs typeface="Century Gothic"/>
                <a:sym typeface="Century Gothic"/>
              </a:defRPr>
            </a:lvl9pPr>
          </a:lstStyle>
          <a:p/>
        </p:txBody>
      </p:sp>
      <p:sp>
        <p:nvSpPr>
          <p:cNvPr id="54" name="Google Shape;54;p13"/>
          <p:cNvSpPr txBox="1"/>
          <p:nvPr>
            <p:ph idx="10" type="dt"/>
          </p:nvPr>
        </p:nvSpPr>
        <p:spPr>
          <a:xfrm>
            <a:off x="7000970" y="4531022"/>
            <a:ext cx="1007700" cy="273900"/>
          </a:xfrm>
          <a:prstGeom prst="rect">
            <a:avLst/>
          </a:prstGeom>
          <a:noFill/>
          <a:ln>
            <a:noFill/>
          </a:ln>
        </p:spPr>
        <p:txBody>
          <a:bodyPr anchorCtr="0" anchor="b" bIns="34275" lIns="68575" spcFirstLastPara="1" rIns="68575" wrap="square" tIns="34275">
            <a:noAutofit/>
          </a:bodyPr>
          <a:lstStyle>
            <a:lvl1pPr lvl="0" marR="0" rtl="0" algn="r">
              <a:lnSpc>
                <a:spcPct val="100000"/>
              </a:lnSpc>
              <a:spcBef>
                <a:spcPts val="0"/>
              </a:spcBef>
              <a:spcAft>
                <a:spcPts val="0"/>
              </a:spcAft>
              <a:buClr>
                <a:srgbClr val="000000"/>
              </a:buClr>
              <a:buSzPts val="1100"/>
              <a:buFont typeface="Arial"/>
              <a:buNone/>
              <a:defRPr b="0" i="0" sz="7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entury Gothic"/>
                <a:ea typeface="Century Gothic"/>
                <a:cs typeface="Century Gothic"/>
                <a:sym typeface="Century Gothic"/>
              </a:defRPr>
            </a:lvl9pPr>
          </a:lstStyle>
          <a:p/>
        </p:txBody>
      </p:sp>
      <p:sp>
        <p:nvSpPr>
          <p:cNvPr id="55" name="Google Shape;55;p13"/>
          <p:cNvSpPr txBox="1"/>
          <p:nvPr>
            <p:ph idx="12" type="sldNum"/>
          </p:nvPr>
        </p:nvSpPr>
        <p:spPr>
          <a:xfrm>
            <a:off x="8008748" y="4436916"/>
            <a:ext cx="796800" cy="367800"/>
          </a:xfrm>
          <a:prstGeom prst="rect">
            <a:avLst/>
          </a:prstGeom>
          <a:noFill/>
          <a:ln>
            <a:noFill/>
          </a:ln>
        </p:spPr>
        <p:txBody>
          <a:bodyPr anchorCtr="0" anchor="b" bIns="8100" lIns="68575" spcFirstLastPara="1" rIns="68575" wrap="square" tIns="34275">
            <a:noAutofit/>
          </a:bodyPr>
          <a:lstStyle>
            <a:lvl1pPr indent="0" lvl="0"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1500"/>
              <a:buFont typeface="Arial"/>
              <a:buNone/>
              <a:defRPr b="0" i="0" sz="15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4.png"/><Relationship Id="rId5"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6.png"/><Relationship Id="rId6"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9.png"/><Relationship Id="rId5"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28"/>
          <p:cNvPicPr preferRelativeResize="0"/>
          <p:nvPr/>
        </p:nvPicPr>
        <p:blipFill>
          <a:blip r:embed="rId3">
            <a:alphaModFix/>
          </a:blip>
          <a:stretch>
            <a:fillRect/>
          </a:stretch>
        </p:blipFill>
        <p:spPr>
          <a:xfrm>
            <a:off x="152400" y="152400"/>
            <a:ext cx="9144000" cy="5143500"/>
          </a:xfrm>
          <a:prstGeom prst="rect">
            <a:avLst/>
          </a:prstGeom>
          <a:noFill/>
          <a:ln>
            <a:noFill/>
          </a:ln>
        </p:spPr>
      </p:pic>
      <p:sp>
        <p:nvSpPr>
          <p:cNvPr id="161" name="Google Shape;161;p28"/>
          <p:cNvSpPr txBox="1"/>
          <p:nvPr>
            <p:ph type="ctrTitle"/>
          </p:nvPr>
        </p:nvSpPr>
        <p:spPr>
          <a:xfrm>
            <a:off x="-254292"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rgbClr val="EEEEEE"/>
                </a:solidFill>
              </a:rPr>
              <a:t>GIT KSS</a:t>
            </a:r>
            <a:r>
              <a:rPr lang="en"/>
              <a:t> </a:t>
            </a:r>
            <a:endParaRPr/>
          </a:p>
          <a:p>
            <a:pPr indent="0" lvl="0" marL="0" rtl="0" algn="ctr">
              <a:spcBef>
                <a:spcPts val="0"/>
              </a:spcBef>
              <a:spcAft>
                <a:spcPts val="0"/>
              </a:spcAft>
              <a:buNone/>
            </a:pPr>
            <a:r>
              <a:t/>
            </a:r>
            <a:endParaRPr/>
          </a:p>
        </p:txBody>
      </p:sp>
      <p:sp>
        <p:nvSpPr>
          <p:cNvPr id="162" name="Google Shape;162;p28"/>
          <p:cNvSpPr txBox="1"/>
          <p:nvPr>
            <p:ph idx="1" type="subTitle"/>
          </p:nvPr>
        </p:nvSpPr>
        <p:spPr>
          <a:xfrm>
            <a:off x="-6789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solidFill>
                  <a:schemeClr val="lt1"/>
                </a:solidFill>
              </a:rPr>
              <a:t>SESSION 2</a:t>
            </a:r>
            <a:endParaRPr>
              <a:solidFill>
                <a:schemeClr val="lt1"/>
              </a:solidFill>
            </a:endParaRPr>
          </a:p>
          <a:p>
            <a:pPr indent="0" lvl="0" marL="0" rtl="0" algn="ctr">
              <a:spcBef>
                <a:spcPts val="0"/>
              </a:spcBef>
              <a:spcAft>
                <a:spcPts val="0"/>
              </a:spcAft>
              <a:buNone/>
            </a:pPr>
            <a:r>
              <a:t/>
            </a:r>
            <a:endParaRPr/>
          </a:p>
        </p:txBody>
      </p:sp>
      <p:pic>
        <p:nvPicPr>
          <p:cNvPr id="163" name="Google Shape;163;p28"/>
          <p:cNvPicPr preferRelativeResize="0"/>
          <p:nvPr/>
        </p:nvPicPr>
        <p:blipFill>
          <a:blip r:embed="rId4">
            <a:alphaModFix/>
          </a:blip>
          <a:stretch>
            <a:fillRect/>
          </a:stretch>
        </p:blipFill>
        <p:spPr>
          <a:xfrm>
            <a:off x="450500" y="1618150"/>
            <a:ext cx="1827498" cy="1827498"/>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id="235" name="Google Shape;235;p37"/>
          <p:cNvPicPr preferRelativeResize="0"/>
          <p:nvPr/>
        </p:nvPicPr>
        <p:blipFill>
          <a:blip r:embed="rId3">
            <a:alphaModFix/>
          </a:blip>
          <a:stretch>
            <a:fillRect/>
          </a:stretch>
        </p:blipFill>
        <p:spPr>
          <a:xfrm>
            <a:off x="0" y="0"/>
            <a:ext cx="9144000" cy="5143500"/>
          </a:xfrm>
          <a:prstGeom prst="rect">
            <a:avLst/>
          </a:prstGeom>
          <a:noFill/>
          <a:ln>
            <a:noFill/>
          </a:ln>
        </p:spPr>
      </p:pic>
      <p:sp>
        <p:nvSpPr>
          <p:cNvPr id="236" name="Google Shape;236;p37"/>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chemeClr val="lt1"/>
                </a:solidFill>
              </a:rPr>
              <a:t>git pull</a:t>
            </a:r>
            <a:endParaRPr b="1">
              <a:solidFill>
                <a:schemeClr val="lt1"/>
              </a:solidFill>
            </a:endParaRPr>
          </a:p>
        </p:txBody>
      </p:sp>
      <p:sp>
        <p:nvSpPr>
          <p:cNvPr id="237" name="Google Shape;237;p37"/>
          <p:cNvSpPr txBox="1"/>
          <p:nvPr>
            <p:ph idx="1" type="body"/>
          </p:nvPr>
        </p:nvSpPr>
        <p:spPr>
          <a:xfrm>
            <a:off x="311700" y="9238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latin typeface="Calibri"/>
                <a:ea typeface="Calibri"/>
                <a:cs typeface="Calibri"/>
                <a:sym typeface="Calibri"/>
              </a:rPr>
              <a:t>The git pull command is used to fetch and download content from a remote repository and immediately update the local repository to match that content.</a:t>
            </a:r>
            <a:endParaRPr>
              <a:solidFill>
                <a:schemeClr val="lt1"/>
              </a:solidFill>
              <a:latin typeface="Calibri"/>
              <a:ea typeface="Calibri"/>
              <a:cs typeface="Calibri"/>
              <a:sym typeface="Calibri"/>
            </a:endParaRPr>
          </a:p>
          <a:p>
            <a:pPr indent="0" lvl="0" marL="0" rtl="0" algn="l">
              <a:spcBef>
                <a:spcPts val="1200"/>
              </a:spcBef>
              <a:spcAft>
                <a:spcPts val="0"/>
              </a:spcAft>
              <a:buNone/>
            </a:pPr>
            <a:r>
              <a:rPr lang="en">
                <a:solidFill>
                  <a:schemeClr val="lt1"/>
                </a:solidFill>
                <a:latin typeface="Calibri"/>
                <a:ea typeface="Calibri"/>
                <a:cs typeface="Calibri"/>
                <a:sym typeface="Calibri"/>
              </a:rPr>
              <a:t>It’s actually a git fetch command followed by a git merge.</a:t>
            </a:r>
            <a:endParaRPr>
              <a:solidFill>
                <a:schemeClr val="lt1"/>
              </a:solidFill>
              <a:latin typeface="Calibri"/>
              <a:ea typeface="Calibri"/>
              <a:cs typeface="Calibri"/>
              <a:sym typeface="Calibri"/>
            </a:endParaRPr>
          </a:p>
          <a:p>
            <a:pPr indent="0" lvl="0" marL="0" rtl="0" algn="l">
              <a:spcBef>
                <a:spcPts val="1200"/>
              </a:spcBef>
              <a:spcAft>
                <a:spcPts val="0"/>
              </a:spcAft>
              <a:buNone/>
            </a:pPr>
            <a:r>
              <a:t/>
            </a:r>
            <a:endParaRPr>
              <a:solidFill>
                <a:schemeClr val="lt1"/>
              </a:solidFill>
              <a:latin typeface="Calibri"/>
              <a:ea typeface="Calibri"/>
              <a:cs typeface="Calibri"/>
              <a:sym typeface="Calibri"/>
            </a:endParaRPr>
          </a:p>
          <a:p>
            <a:pPr indent="0" lvl="0" marL="0" rtl="0" algn="l">
              <a:spcBef>
                <a:spcPts val="1200"/>
              </a:spcBef>
              <a:spcAft>
                <a:spcPts val="1200"/>
              </a:spcAft>
              <a:buNone/>
            </a:pPr>
            <a:r>
              <a:t/>
            </a:r>
            <a:endParaRPr>
              <a:solidFill>
                <a:schemeClr val="lt1"/>
              </a:solidFill>
              <a:latin typeface="Calibri"/>
              <a:ea typeface="Calibri"/>
              <a:cs typeface="Calibri"/>
              <a:sym typeface="Calibri"/>
            </a:endParaRPr>
          </a:p>
        </p:txBody>
      </p:sp>
      <p:pic>
        <p:nvPicPr>
          <p:cNvPr id="238" name="Google Shape;238;p37"/>
          <p:cNvPicPr preferRelativeResize="0"/>
          <p:nvPr/>
        </p:nvPicPr>
        <p:blipFill>
          <a:blip r:embed="rId4">
            <a:alphaModFix/>
          </a:blip>
          <a:stretch>
            <a:fillRect/>
          </a:stretch>
        </p:blipFill>
        <p:spPr>
          <a:xfrm>
            <a:off x="474975" y="2347925"/>
            <a:ext cx="3844676" cy="2381250"/>
          </a:xfrm>
          <a:prstGeom prst="rect">
            <a:avLst/>
          </a:prstGeom>
          <a:noFill/>
          <a:ln>
            <a:noFill/>
          </a:ln>
        </p:spPr>
      </p:pic>
      <p:pic>
        <p:nvPicPr>
          <p:cNvPr id="239" name="Google Shape;239;p37"/>
          <p:cNvPicPr preferRelativeResize="0"/>
          <p:nvPr/>
        </p:nvPicPr>
        <p:blipFill>
          <a:blip r:embed="rId5">
            <a:alphaModFix/>
          </a:blip>
          <a:stretch>
            <a:fillRect/>
          </a:stretch>
        </p:blipFill>
        <p:spPr>
          <a:xfrm>
            <a:off x="4631900" y="2322750"/>
            <a:ext cx="3844675" cy="2431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38"/>
          <p:cNvPicPr preferRelativeResize="0"/>
          <p:nvPr/>
        </p:nvPicPr>
        <p:blipFill>
          <a:blip r:embed="rId3">
            <a:alphaModFix/>
          </a:blip>
          <a:stretch>
            <a:fillRect/>
          </a:stretch>
        </p:blipFill>
        <p:spPr>
          <a:xfrm>
            <a:off x="0" y="0"/>
            <a:ext cx="9144000" cy="5143500"/>
          </a:xfrm>
          <a:prstGeom prst="rect">
            <a:avLst/>
          </a:prstGeom>
          <a:noFill/>
          <a:ln>
            <a:noFill/>
          </a:ln>
        </p:spPr>
      </p:pic>
      <p:sp>
        <p:nvSpPr>
          <p:cNvPr id="245" name="Google Shape;245;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chemeClr val="lt1"/>
                </a:solidFill>
              </a:rPr>
              <a:t>git revert</a:t>
            </a:r>
            <a:endParaRPr b="1">
              <a:solidFill>
                <a:schemeClr val="lt1"/>
              </a:solidFill>
            </a:endParaRPr>
          </a:p>
        </p:txBody>
      </p:sp>
      <p:sp>
        <p:nvSpPr>
          <p:cNvPr id="246" name="Google Shape;246;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Calibri"/>
              <a:buChar char="-"/>
            </a:pPr>
            <a:r>
              <a:rPr lang="en" sz="1400">
                <a:solidFill>
                  <a:schemeClr val="lt1"/>
                </a:solidFill>
                <a:latin typeface="Calibri"/>
                <a:ea typeface="Calibri"/>
                <a:cs typeface="Calibri"/>
                <a:sym typeface="Calibri"/>
              </a:rPr>
              <a:t>Can be considered an </a:t>
            </a:r>
            <a:r>
              <a:rPr b="1" lang="en" sz="1400">
                <a:solidFill>
                  <a:schemeClr val="lt1"/>
                </a:solidFill>
                <a:latin typeface="Calibri"/>
                <a:ea typeface="Calibri"/>
                <a:cs typeface="Calibri"/>
                <a:sym typeface="Calibri"/>
              </a:rPr>
              <a:t>UNDO</a:t>
            </a:r>
            <a:r>
              <a:rPr lang="en" sz="1400">
                <a:solidFill>
                  <a:schemeClr val="lt1"/>
                </a:solidFill>
                <a:latin typeface="Calibri"/>
                <a:ea typeface="Calibri"/>
                <a:cs typeface="Calibri"/>
                <a:sym typeface="Calibri"/>
              </a:rPr>
              <a:t> type command</a:t>
            </a:r>
            <a:endParaRPr sz="1400">
              <a:solidFill>
                <a:schemeClr val="lt1"/>
              </a:solidFill>
              <a:latin typeface="Calibri"/>
              <a:ea typeface="Calibri"/>
              <a:cs typeface="Calibri"/>
              <a:sym typeface="Calibri"/>
            </a:endParaRPr>
          </a:p>
          <a:p>
            <a:pPr indent="-317500" lvl="0" marL="457200" rtl="0" algn="l">
              <a:spcBef>
                <a:spcPts val="0"/>
              </a:spcBef>
              <a:spcAft>
                <a:spcPts val="0"/>
              </a:spcAft>
              <a:buClr>
                <a:schemeClr val="lt1"/>
              </a:buClr>
              <a:buSzPts val="1400"/>
              <a:buFont typeface="Calibri"/>
              <a:buChar char="-"/>
            </a:pPr>
            <a:r>
              <a:rPr lang="en" sz="1400">
                <a:solidFill>
                  <a:schemeClr val="lt1"/>
                </a:solidFill>
                <a:latin typeface="Calibri"/>
                <a:ea typeface="Calibri"/>
                <a:cs typeface="Calibri"/>
                <a:sym typeface="Calibri"/>
              </a:rPr>
              <a:t>Instead of removing the commit from the project history, it figures out how to invert the changes introduced by the commit and appends a new commit with the resulting inverse content. </a:t>
            </a:r>
            <a:endParaRPr sz="1400">
              <a:solidFill>
                <a:schemeClr val="lt1"/>
              </a:solidFill>
              <a:latin typeface="Calibri"/>
              <a:ea typeface="Calibri"/>
              <a:cs typeface="Calibri"/>
              <a:sym typeface="Calibri"/>
            </a:endParaRPr>
          </a:p>
          <a:p>
            <a:pPr indent="-317500" lvl="0" marL="457200" rtl="0" algn="l">
              <a:spcBef>
                <a:spcPts val="0"/>
              </a:spcBef>
              <a:spcAft>
                <a:spcPts val="0"/>
              </a:spcAft>
              <a:buClr>
                <a:schemeClr val="lt1"/>
              </a:buClr>
              <a:buSzPts val="1400"/>
              <a:buFont typeface="Calibri"/>
              <a:buChar char="-"/>
            </a:pPr>
            <a:r>
              <a:rPr lang="en" sz="1400">
                <a:solidFill>
                  <a:schemeClr val="lt1"/>
                </a:solidFill>
                <a:latin typeface="Calibri"/>
                <a:ea typeface="Calibri"/>
                <a:cs typeface="Calibri"/>
                <a:sym typeface="Calibri"/>
              </a:rPr>
              <a:t>Prevents Git from losing history, which is important for the integrity of your revision history and for reliable collaboration</a:t>
            </a:r>
            <a:endParaRPr sz="1400">
              <a:solidFill>
                <a:schemeClr val="lt1"/>
              </a:solidFill>
              <a:latin typeface="Calibri"/>
              <a:ea typeface="Calibri"/>
              <a:cs typeface="Calibri"/>
              <a:sym typeface="Calibri"/>
            </a:endParaRPr>
          </a:p>
          <a:p>
            <a:pPr indent="-317500" lvl="0" marL="457200" rtl="0" algn="l">
              <a:spcBef>
                <a:spcPts val="0"/>
              </a:spcBef>
              <a:spcAft>
                <a:spcPts val="0"/>
              </a:spcAft>
              <a:buClr>
                <a:schemeClr val="lt1"/>
              </a:buClr>
              <a:buSzPts val="1400"/>
              <a:buFont typeface="Calibri"/>
              <a:buChar char="-"/>
            </a:pPr>
            <a:r>
              <a:rPr lang="en" sz="1400">
                <a:solidFill>
                  <a:schemeClr val="lt1"/>
                </a:solidFill>
                <a:latin typeface="Calibri"/>
                <a:ea typeface="Calibri"/>
                <a:cs typeface="Calibri"/>
                <a:sym typeface="Calibri"/>
              </a:rPr>
              <a:t>Useful, if you’re tracking down a bug and find that it was introduced by a single commit. Instead of manually going in, fixing it, and committing a new snapshot, you can use git revert to automatically do all of this for you.</a:t>
            </a:r>
            <a:endParaRPr sz="1400">
              <a:solidFill>
                <a:schemeClr val="lt1"/>
              </a:solidFill>
              <a:latin typeface="Calibri"/>
              <a:ea typeface="Calibri"/>
              <a:cs typeface="Calibri"/>
              <a:sym typeface="Calibri"/>
            </a:endParaRPr>
          </a:p>
          <a:p>
            <a:pPr indent="-317500" lvl="0" marL="457200" rtl="0" algn="l">
              <a:spcBef>
                <a:spcPts val="0"/>
              </a:spcBef>
              <a:spcAft>
                <a:spcPts val="0"/>
              </a:spcAft>
              <a:buClr>
                <a:schemeClr val="lt1"/>
              </a:buClr>
              <a:buSzPts val="1400"/>
              <a:buFont typeface="Calibri"/>
              <a:buChar char="-"/>
            </a:pPr>
            <a:r>
              <a:rPr lang="en" sz="1400">
                <a:solidFill>
                  <a:schemeClr val="lt1"/>
                </a:solidFill>
                <a:latin typeface="Calibri"/>
                <a:ea typeface="Calibri"/>
                <a:cs typeface="Calibri"/>
                <a:sym typeface="Calibri"/>
              </a:rPr>
              <a:t>`git revert HEAD~3`</a:t>
            </a:r>
            <a:endParaRPr sz="1400">
              <a:solidFill>
                <a:schemeClr val="lt1"/>
              </a:solidFill>
              <a:latin typeface="Calibri"/>
              <a:ea typeface="Calibri"/>
              <a:cs typeface="Calibri"/>
              <a:sym typeface="Calibri"/>
            </a:endParaRPr>
          </a:p>
          <a:p>
            <a:pPr indent="-317500" lvl="0" marL="914400" rtl="0" algn="l">
              <a:spcBef>
                <a:spcPts val="0"/>
              </a:spcBef>
              <a:spcAft>
                <a:spcPts val="0"/>
              </a:spcAft>
              <a:buClr>
                <a:schemeClr val="lt1"/>
              </a:buClr>
              <a:buSzPts val="1400"/>
              <a:buFont typeface="Calibri"/>
              <a:buChar char="-"/>
            </a:pPr>
            <a:r>
              <a:rPr lang="en" sz="1400">
                <a:solidFill>
                  <a:schemeClr val="lt1"/>
                </a:solidFill>
                <a:latin typeface="Calibri"/>
                <a:ea typeface="Calibri"/>
                <a:cs typeface="Calibri"/>
                <a:sym typeface="Calibri"/>
              </a:rPr>
              <a:t>Revert the changes specified by the fourth last commit in HEAD and create a new commit with the reverted changes.</a:t>
            </a:r>
            <a:endParaRPr sz="1400">
              <a:solidFill>
                <a:schemeClr val="lt1"/>
              </a:solidFill>
              <a:latin typeface="Calibri"/>
              <a:ea typeface="Calibri"/>
              <a:cs typeface="Calibri"/>
              <a:sym typeface="Calibri"/>
            </a:endParaRPr>
          </a:p>
          <a:p>
            <a:pPr indent="0" lvl="0" marL="0" rtl="0" algn="l">
              <a:spcBef>
                <a:spcPts val="0"/>
              </a:spcBef>
              <a:spcAft>
                <a:spcPts val="1200"/>
              </a:spcAft>
              <a:buNone/>
            </a:pPr>
            <a:r>
              <a:t/>
            </a:r>
            <a:endParaRPr sz="2100">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p39"/>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252" name="Google Shape;252;p39"/>
          <p:cNvPicPr preferRelativeResize="0"/>
          <p:nvPr/>
        </p:nvPicPr>
        <p:blipFill>
          <a:blip r:embed="rId4">
            <a:alphaModFix/>
          </a:blip>
          <a:stretch>
            <a:fillRect/>
          </a:stretch>
        </p:blipFill>
        <p:spPr>
          <a:xfrm>
            <a:off x="1600200" y="342900"/>
            <a:ext cx="5943600" cy="4457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pic>
        <p:nvPicPr>
          <p:cNvPr id="257" name="Google Shape;257;p40"/>
          <p:cNvPicPr preferRelativeResize="0"/>
          <p:nvPr/>
        </p:nvPicPr>
        <p:blipFill>
          <a:blip r:embed="rId3">
            <a:alphaModFix/>
          </a:blip>
          <a:stretch>
            <a:fillRect/>
          </a:stretch>
        </p:blipFill>
        <p:spPr>
          <a:xfrm>
            <a:off x="0" y="0"/>
            <a:ext cx="9144000" cy="5143500"/>
          </a:xfrm>
          <a:prstGeom prst="rect">
            <a:avLst/>
          </a:prstGeom>
          <a:noFill/>
          <a:ln>
            <a:noFill/>
          </a:ln>
        </p:spPr>
      </p:pic>
      <p:sp>
        <p:nvSpPr>
          <p:cNvPr id="258" name="Google Shape;258;p40"/>
          <p:cNvSpPr txBox="1"/>
          <p:nvPr>
            <p:ph type="title"/>
          </p:nvPr>
        </p:nvSpPr>
        <p:spPr>
          <a:xfrm>
            <a:off x="311700" y="2845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chemeClr val="lt1"/>
                </a:solidFill>
              </a:rPr>
              <a:t>g</a:t>
            </a:r>
            <a:r>
              <a:rPr b="1" lang="en">
                <a:solidFill>
                  <a:schemeClr val="lt1"/>
                </a:solidFill>
              </a:rPr>
              <a:t>it fetch</a:t>
            </a:r>
            <a:endParaRPr b="1">
              <a:solidFill>
                <a:schemeClr val="lt1"/>
              </a:solidFill>
            </a:endParaRPr>
          </a:p>
        </p:txBody>
      </p:sp>
      <p:sp>
        <p:nvSpPr>
          <p:cNvPr id="259" name="Google Shape;259;p40"/>
          <p:cNvSpPr txBox="1"/>
          <p:nvPr>
            <p:ph idx="1" type="body"/>
          </p:nvPr>
        </p:nvSpPr>
        <p:spPr>
          <a:xfrm>
            <a:off x="311700" y="1036900"/>
            <a:ext cx="4592100" cy="3750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lang="en" sz="1495">
                <a:solidFill>
                  <a:schemeClr val="lt1"/>
                </a:solidFill>
                <a:latin typeface="Calibri"/>
                <a:ea typeface="Calibri"/>
                <a:cs typeface="Calibri"/>
                <a:sym typeface="Calibri"/>
              </a:rPr>
              <a:t>The git fetch command downloads commits, files, and refs (all the changes) from a remote repository into your local repo. </a:t>
            </a:r>
            <a:endParaRPr sz="1495">
              <a:solidFill>
                <a:schemeClr val="lt1"/>
              </a:solidFill>
              <a:latin typeface="Calibri"/>
              <a:ea typeface="Calibri"/>
              <a:cs typeface="Calibri"/>
              <a:sym typeface="Calibri"/>
            </a:endParaRPr>
          </a:p>
          <a:p>
            <a:pPr indent="0" lvl="0" marL="0" rtl="0" algn="l">
              <a:lnSpc>
                <a:spcPct val="95000"/>
              </a:lnSpc>
              <a:spcBef>
                <a:spcPts val="1200"/>
              </a:spcBef>
              <a:spcAft>
                <a:spcPts val="0"/>
              </a:spcAft>
              <a:buSzPts val="852"/>
              <a:buNone/>
            </a:pPr>
            <a:r>
              <a:rPr lang="en" sz="1495">
                <a:solidFill>
                  <a:schemeClr val="lt1"/>
                </a:solidFill>
                <a:latin typeface="Calibri"/>
                <a:ea typeface="Calibri"/>
                <a:cs typeface="Calibri"/>
                <a:sym typeface="Calibri"/>
              </a:rPr>
              <a:t>The difference between fetch and pull </a:t>
            </a:r>
            <a:endParaRPr sz="1495">
              <a:solidFill>
                <a:schemeClr val="lt1"/>
              </a:solidFill>
              <a:latin typeface="Calibri"/>
              <a:ea typeface="Calibri"/>
              <a:cs typeface="Calibri"/>
              <a:sym typeface="Calibri"/>
            </a:endParaRPr>
          </a:p>
          <a:p>
            <a:pPr indent="-323532" lvl="0" marL="457200" rtl="0" algn="l">
              <a:lnSpc>
                <a:spcPct val="95000"/>
              </a:lnSpc>
              <a:spcBef>
                <a:spcPts val="1200"/>
              </a:spcBef>
              <a:spcAft>
                <a:spcPts val="0"/>
              </a:spcAft>
              <a:buClr>
                <a:schemeClr val="lt1"/>
              </a:buClr>
              <a:buSzPts val="1495"/>
              <a:buFont typeface="Calibri"/>
              <a:buChar char="-"/>
            </a:pPr>
            <a:r>
              <a:rPr lang="en" sz="1495">
                <a:solidFill>
                  <a:schemeClr val="lt1"/>
                </a:solidFill>
                <a:latin typeface="Calibri"/>
                <a:ea typeface="Calibri"/>
                <a:cs typeface="Calibri"/>
                <a:sym typeface="Calibri"/>
              </a:rPr>
              <a:t>When downloading content from a remote repo, git pull and git fetch commands are available to accomplish the task. </a:t>
            </a:r>
            <a:endParaRPr sz="1495">
              <a:solidFill>
                <a:schemeClr val="lt1"/>
              </a:solidFill>
              <a:latin typeface="Calibri"/>
              <a:ea typeface="Calibri"/>
              <a:cs typeface="Calibri"/>
              <a:sym typeface="Calibri"/>
            </a:endParaRPr>
          </a:p>
          <a:p>
            <a:pPr indent="-323532" lvl="0" marL="457200" rtl="0" algn="l">
              <a:lnSpc>
                <a:spcPct val="95000"/>
              </a:lnSpc>
              <a:spcBef>
                <a:spcPts val="0"/>
              </a:spcBef>
              <a:spcAft>
                <a:spcPts val="0"/>
              </a:spcAft>
              <a:buClr>
                <a:schemeClr val="lt1"/>
              </a:buClr>
              <a:buSzPts val="1495"/>
              <a:buFont typeface="Calibri"/>
              <a:buChar char="-"/>
            </a:pPr>
            <a:r>
              <a:rPr lang="en" sz="1495">
                <a:solidFill>
                  <a:schemeClr val="lt1"/>
                </a:solidFill>
                <a:latin typeface="Calibri"/>
                <a:ea typeface="Calibri"/>
                <a:cs typeface="Calibri"/>
                <a:sym typeface="Calibri"/>
              </a:rPr>
              <a:t>You can consider git fetch the 'safe' version of the two commands. It will download the remote content but not update your local repo's working state, leaving your current work intact. git pull is the more aggressive alternative; it will download the remote content for the active local branch and immediately execute git merge to create a merge commit for the new remote content.</a:t>
            </a:r>
            <a:endParaRPr sz="1495">
              <a:solidFill>
                <a:schemeClr val="lt1"/>
              </a:solidFill>
              <a:latin typeface="Calibri"/>
              <a:ea typeface="Calibri"/>
              <a:cs typeface="Calibri"/>
              <a:sym typeface="Calibri"/>
            </a:endParaRPr>
          </a:p>
        </p:txBody>
      </p:sp>
      <p:pic>
        <p:nvPicPr>
          <p:cNvPr id="260" name="Google Shape;260;p40"/>
          <p:cNvPicPr preferRelativeResize="0"/>
          <p:nvPr/>
        </p:nvPicPr>
        <p:blipFill>
          <a:blip r:embed="rId4">
            <a:alphaModFix/>
          </a:blip>
          <a:stretch>
            <a:fillRect/>
          </a:stretch>
        </p:blipFill>
        <p:spPr>
          <a:xfrm>
            <a:off x="5230025" y="1189300"/>
            <a:ext cx="3693550" cy="3507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pic>
        <p:nvPicPr>
          <p:cNvPr id="265" name="Google Shape;265;p41"/>
          <p:cNvPicPr preferRelativeResize="0"/>
          <p:nvPr/>
        </p:nvPicPr>
        <p:blipFill>
          <a:blip r:embed="rId3">
            <a:alphaModFix/>
          </a:blip>
          <a:stretch>
            <a:fillRect/>
          </a:stretch>
        </p:blipFill>
        <p:spPr>
          <a:xfrm>
            <a:off x="0" y="0"/>
            <a:ext cx="9144000" cy="5143500"/>
          </a:xfrm>
          <a:prstGeom prst="rect">
            <a:avLst/>
          </a:prstGeom>
          <a:noFill/>
          <a:ln>
            <a:noFill/>
          </a:ln>
        </p:spPr>
      </p:pic>
      <p:sp>
        <p:nvSpPr>
          <p:cNvPr id="266" name="Google Shape;266;p41"/>
          <p:cNvSpPr txBox="1"/>
          <p:nvPr>
            <p:ph type="ctrTitle"/>
          </p:nvPr>
        </p:nvSpPr>
        <p:spPr>
          <a:xfrm>
            <a:off x="1983700" y="2952975"/>
            <a:ext cx="5220900" cy="1111500"/>
          </a:xfrm>
          <a:prstGeom prst="rect">
            <a:avLst/>
          </a:prstGeom>
          <a:noFill/>
          <a:ln>
            <a:noFill/>
          </a:ln>
          <a:effectLst>
            <a:outerShdw blurRad="50800">
              <a:srgbClr val="000000">
                <a:alpha val="60000"/>
              </a:srgbClr>
            </a:outerShdw>
          </a:effectLst>
        </p:spPr>
        <p:txBody>
          <a:bodyPr anchorCtr="0" anchor="b" bIns="34275" lIns="68575" spcFirstLastPara="1" rIns="68575" wrap="square" tIns="34275">
            <a:noAutofit/>
          </a:bodyPr>
          <a:lstStyle/>
          <a:p>
            <a:pPr indent="0" lvl="0" marL="0" rtl="0" algn="l">
              <a:lnSpc>
                <a:spcPct val="100000"/>
              </a:lnSpc>
              <a:spcBef>
                <a:spcPts val="0"/>
              </a:spcBef>
              <a:spcAft>
                <a:spcPts val="0"/>
              </a:spcAft>
              <a:buClr>
                <a:schemeClr val="dk1"/>
              </a:buClr>
              <a:buSzPts val="4100"/>
              <a:buFont typeface="Century Gothic"/>
              <a:buNone/>
            </a:pPr>
            <a:r>
              <a:rPr lang="en" sz="4500">
                <a:solidFill>
                  <a:schemeClr val="lt1"/>
                </a:solidFill>
              </a:rPr>
              <a:t>BRANCHES IN GIT</a:t>
            </a:r>
            <a:endParaRPr sz="4500">
              <a:solidFill>
                <a:schemeClr val="lt1"/>
              </a:solidFill>
            </a:endParaRPr>
          </a:p>
        </p:txBody>
      </p:sp>
      <p:pic>
        <p:nvPicPr>
          <p:cNvPr id="267" name="Google Shape;267;p41"/>
          <p:cNvPicPr preferRelativeResize="0"/>
          <p:nvPr/>
        </p:nvPicPr>
        <p:blipFill>
          <a:blip r:embed="rId4">
            <a:alphaModFix/>
          </a:blip>
          <a:stretch>
            <a:fillRect/>
          </a:stretch>
        </p:blipFill>
        <p:spPr>
          <a:xfrm>
            <a:off x="3346100" y="703750"/>
            <a:ext cx="2426450" cy="24264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pic>
        <p:nvPicPr>
          <p:cNvPr id="272" name="Google Shape;272;p42"/>
          <p:cNvPicPr preferRelativeResize="0"/>
          <p:nvPr/>
        </p:nvPicPr>
        <p:blipFill>
          <a:blip r:embed="rId3">
            <a:alphaModFix/>
          </a:blip>
          <a:stretch>
            <a:fillRect/>
          </a:stretch>
        </p:blipFill>
        <p:spPr>
          <a:xfrm>
            <a:off x="0" y="0"/>
            <a:ext cx="9144000" cy="5143500"/>
          </a:xfrm>
          <a:prstGeom prst="rect">
            <a:avLst/>
          </a:prstGeom>
          <a:noFill/>
          <a:ln>
            <a:noFill/>
          </a:ln>
        </p:spPr>
      </p:pic>
      <p:sp>
        <p:nvSpPr>
          <p:cNvPr id="273" name="Google Shape;273;p42"/>
          <p:cNvSpPr txBox="1"/>
          <p:nvPr>
            <p:ph type="title"/>
          </p:nvPr>
        </p:nvSpPr>
        <p:spPr>
          <a:xfrm>
            <a:off x="683700" y="1097391"/>
            <a:ext cx="7929000" cy="727800"/>
          </a:xfrm>
          <a:prstGeom prst="rect">
            <a:avLst/>
          </a:prstGeom>
          <a:noFill/>
          <a:ln>
            <a:noFill/>
          </a:ln>
          <a:effectLst>
            <a:outerShdw blurRad="50800">
              <a:srgbClr val="000000">
                <a:alpha val="60000"/>
              </a:srgbClr>
            </a:outerShdw>
          </a:effectLst>
        </p:spPr>
        <p:txBody>
          <a:bodyPr anchorCtr="0" anchor="b" bIns="34275" lIns="68575" spcFirstLastPara="1" rIns="68575" wrap="square" tIns="34275">
            <a:noAutofit/>
          </a:bodyPr>
          <a:lstStyle/>
          <a:p>
            <a:pPr indent="0" lvl="0" marL="0" rtl="0" algn="l">
              <a:lnSpc>
                <a:spcPct val="100000"/>
              </a:lnSpc>
              <a:spcBef>
                <a:spcPts val="0"/>
              </a:spcBef>
              <a:spcAft>
                <a:spcPts val="0"/>
              </a:spcAft>
              <a:buClr>
                <a:schemeClr val="dk1"/>
              </a:buClr>
              <a:buSzPts val="3000"/>
              <a:buFont typeface="Century Gothic"/>
              <a:buNone/>
            </a:pPr>
            <a:r>
              <a:rPr lang="en">
                <a:solidFill>
                  <a:schemeClr val="lt1"/>
                </a:solidFill>
              </a:rPr>
              <a:t>CONTENTS</a:t>
            </a:r>
            <a:endParaRPr>
              <a:solidFill>
                <a:schemeClr val="lt1"/>
              </a:solidFill>
            </a:endParaRPr>
          </a:p>
        </p:txBody>
      </p:sp>
      <p:sp>
        <p:nvSpPr>
          <p:cNvPr id="274" name="Google Shape;274;p42"/>
          <p:cNvSpPr txBox="1"/>
          <p:nvPr/>
        </p:nvSpPr>
        <p:spPr>
          <a:xfrm>
            <a:off x="543942" y="2049568"/>
            <a:ext cx="5912400" cy="1685400"/>
          </a:xfrm>
          <a:prstGeom prst="rect">
            <a:avLst/>
          </a:prstGeom>
          <a:noFill/>
          <a:ln>
            <a:noFill/>
          </a:ln>
        </p:spPr>
        <p:txBody>
          <a:bodyPr anchorCtr="0" anchor="t" bIns="34275" lIns="68575" spcFirstLastPara="1" rIns="68575" wrap="square" tIns="34275">
            <a:spAutoFit/>
          </a:bodyPr>
          <a:lstStyle/>
          <a:p>
            <a:pPr indent="-361950" lvl="0" marL="457200" marR="0" rtl="0" algn="l">
              <a:lnSpc>
                <a:spcPct val="100000"/>
              </a:lnSpc>
              <a:spcBef>
                <a:spcPts val="0"/>
              </a:spcBef>
              <a:spcAft>
                <a:spcPts val="0"/>
              </a:spcAft>
              <a:buClr>
                <a:schemeClr val="lt1"/>
              </a:buClr>
              <a:buSzPts val="2100"/>
              <a:buFont typeface="Calibri"/>
              <a:buChar char="●"/>
            </a:pPr>
            <a:r>
              <a:rPr b="0" i="0" lang="en" sz="2100" u="none" cap="none" strike="noStrike">
                <a:solidFill>
                  <a:schemeClr val="lt1"/>
                </a:solidFill>
                <a:latin typeface="Calibri"/>
                <a:ea typeface="Calibri"/>
                <a:cs typeface="Calibri"/>
                <a:sym typeface="Calibri"/>
              </a:rPr>
              <a:t>What is a </a:t>
            </a:r>
            <a:r>
              <a:rPr lang="en" sz="2100">
                <a:solidFill>
                  <a:schemeClr val="lt1"/>
                </a:solidFill>
                <a:latin typeface="Calibri"/>
                <a:ea typeface="Calibri"/>
                <a:cs typeface="Calibri"/>
                <a:sym typeface="Calibri"/>
              </a:rPr>
              <a:t>Branch</a:t>
            </a:r>
            <a:r>
              <a:rPr b="0" i="0" lang="en" sz="2100" u="none" cap="none" strike="noStrike">
                <a:solidFill>
                  <a:schemeClr val="lt1"/>
                </a:solidFill>
                <a:latin typeface="Calibri"/>
                <a:ea typeface="Calibri"/>
                <a:cs typeface="Calibri"/>
                <a:sym typeface="Calibri"/>
              </a:rPr>
              <a:t> ?</a:t>
            </a:r>
            <a:endParaRPr b="0" i="0" sz="2100" u="none" cap="none" strike="noStrike">
              <a:solidFill>
                <a:schemeClr val="lt1"/>
              </a:solidFill>
              <a:latin typeface="Calibri"/>
              <a:ea typeface="Calibri"/>
              <a:cs typeface="Calibri"/>
              <a:sym typeface="Calibri"/>
            </a:endParaRPr>
          </a:p>
          <a:p>
            <a:pPr indent="-361950" lvl="0" marL="457200" marR="0" rtl="0" algn="l">
              <a:lnSpc>
                <a:spcPct val="100000"/>
              </a:lnSpc>
              <a:spcBef>
                <a:spcPts val="0"/>
              </a:spcBef>
              <a:spcAft>
                <a:spcPts val="0"/>
              </a:spcAft>
              <a:buClr>
                <a:schemeClr val="lt1"/>
              </a:buClr>
              <a:buSzPts val="2100"/>
              <a:buFont typeface="Calibri"/>
              <a:buChar char="●"/>
            </a:pPr>
            <a:r>
              <a:rPr lang="en" sz="2100">
                <a:solidFill>
                  <a:schemeClr val="lt1"/>
                </a:solidFill>
                <a:latin typeface="Calibri"/>
                <a:ea typeface="Calibri"/>
                <a:cs typeface="Calibri"/>
                <a:sym typeface="Calibri"/>
              </a:rPr>
              <a:t>How branching works?</a:t>
            </a:r>
            <a:endParaRPr sz="2100">
              <a:solidFill>
                <a:schemeClr val="lt1"/>
              </a:solidFill>
              <a:latin typeface="Calibri"/>
              <a:ea typeface="Calibri"/>
              <a:cs typeface="Calibri"/>
              <a:sym typeface="Calibri"/>
            </a:endParaRPr>
          </a:p>
          <a:p>
            <a:pPr indent="-361950" lvl="0" marL="457200" marR="0" rtl="0" algn="l">
              <a:lnSpc>
                <a:spcPct val="100000"/>
              </a:lnSpc>
              <a:spcBef>
                <a:spcPts val="0"/>
              </a:spcBef>
              <a:spcAft>
                <a:spcPts val="0"/>
              </a:spcAft>
              <a:buClr>
                <a:schemeClr val="lt1"/>
              </a:buClr>
              <a:buSzPts val="2100"/>
              <a:buFont typeface="Calibri"/>
              <a:buChar char="●"/>
            </a:pPr>
            <a:r>
              <a:rPr lang="en" sz="2100">
                <a:solidFill>
                  <a:schemeClr val="lt1"/>
                </a:solidFill>
                <a:latin typeface="Calibri"/>
                <a:ea typeface="Calibri"/>
                <a:cs typeface="Calibri"/>
                <a:sym typeface="Calibri"/>
              </a:rPr>
              <a:t>Why do we need branches</a:t>
            </a:r>
            <a:r>
              <a:rPr b="0" i="0" lang="en" sz="2100" u="none" cap="none" strike="noStrike">
                <a:solidFill>
                  <a:schemeClr val="lt1"/>
                </a:solidFill>
                <a:latin typeface="Calibri"/>
                <a:ea typeface="Calibri"/>
                <a:cs typeface="Calibri"/>
                <a:sym typeface="Calibri"/>
              </a:rPr>
              <a:t>?</a:t>
            </a:r>
            <a:endParaRPr b="0" i="0" sz="1100" u="none" cap="none" strike="noStrike">
              <a:solidFill>
                <a:srgbClr val="000000"/>
              </a:solidFill>
              <a:latin typeface="Arial"/>
              <a:ea typeface="Arial"/>
              <a:cs typeface="Arial"/>
              <a:sym typeface="Arial"/>
            </a:endParaRPr>
          </a:p>
          <a:p>
            <a:pPr indent="-361950" lvl="0" marL="457200" marR="0" rtl="0" algn="l">
              <a:lnSpc>
                <a:spcPct val="100000"/>
              </a:lnSpc>
              <a:spcBef>
                <a:spcPts val="0"/>
              </a:spcBef>
              <a:spcAft>
                <a:spcPts val="0"/>
              </a:spcAft>
              <a:buClr>
                <a:schemeClr val="lt1"/>
              </a:buClr>
              <a:buSzPts val="2100"/>
              <a:buFont typeface="Calibri"/>
              <a:buChar char="●"/>
            </a:pPr>
            <a:r>
              <a:rPr lang="en" sz="2100">
                <a:solidFill>
                  <a:schemeClr val="lt1"/>
                </a:solidFill>
                <a:latin typeface="Calibri"/>
                <a:ea typeface="Calibri"/>
                <a:cs typeface="Calibri"/>
                <a:sym typeface="Calibri"/>
              </a:rPr>
              <a:t>Create a branch</a:t>
            </a:r>
            <a:endParaRPr sz="2100">
              <a:solidFill>
                <a:schemeClr val="lt1"/>
              </a:solidFill>
              <a:latin typeface="Calibri"/>
              <a:ea typeface="Calibri"/>
              <a:cs typeface="Calibri"/>
              <a:sym typeface="Calibri"/>
            </a:endParaRPr>
          </a:p>
          <a:p>
            <a:pPr indent="-361950" lvl="0" marL="457200" marR="0" rtl="0" algn="l">
              <a:lnSpc>
                <a:spcPct val="100000"/>
              </a:lnSpc>
              <a:spcBef>
                <a:spcPts val="0"/>
              </a:spcBef>
              <a:spcAft>
                <a:spcPts val="0"/>
              </a:spcAft>
              <a:buClr>
                <a:schemeClr val="lt1"/>
              </a:buClr>
              <a:buSzPts val="2100"/>
              <a:buFont typeface="Calibri"/>
              <a:buChar char="●"/>
            </a:pPr>
            <a:r>
              <a:rPr lang="en" sz="2100">
                <a:solidFill>
                  <a:schemeClr val="lt1"/>
                </a:solidFill>
                <a:latin typeface="Calibri"/>
                <a:ea typeface="Calibri"/>
                <a:cs typeface="Calibri"/>
                <a:sym typeface="Calibri"/>
              </a:rPr>
              <a:t>Checkout branch</a:t>
            </a:r>
            <a:endParaRPr sz="2100">
              <a:solidFill>
                <a:schemeClr val="lt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id="280" name="Google Shape;280;p43"/>
          <p:cNvPicPr preferRelativeResize="0"/>
          <p:nvPr/>
        </p:nvPicPr>
        <p:blipFill>
          <a:blip r:embed="rId3">
            <a:alphaModFix/>
          </a:blip>
          <a:stretch>
            <a:fillRect/>
          </a:stretch>
        </p:blipFill>
        <p:spPr>
          <a:xfrm>
            <a:off x="0" y="0"/>
            <a:ext cx="9144000" cy="5143500"/>
          </a:xfrm>
          <a:prstGeom prst="rect">
            <a:avLst/>
          </a:prstGeom>
          <a:noFill/>
          <a:ln>
            <a:noFill/>
          </a:ln>
        </p:spPr>
      </p:pic>
      <p:sp>
        <p:nvSpPr>
          <p:cNvPr id="281" name="Google Shape;281;p43"/>
          <p:cNvSpPr txBox="1"/>
          <p:nvPr>
            <p:ph type="title"/>
          </p:nvPr>
        </p:nvSpPr>
        <p:spPr>
          <a:xfrm>
            <a:off x="302700" y="106800"/>
            <a:ext cx="4404600" cy="727800"/>
          </a:xfrm>
          <a:prstGeom prst="rect">
            <a:avLst/>
          </a:prstGeom>
          <a:noFill/>
          <a:ln>
            <a:noFill/>
          </a:ln>
          <a:effectLst>
            <a:outerShdw blurRad="50800">
              <a:srgbClr val="000000">
                <a:alpha val="60000"/>
              </a:srgbClr>
            </a:outerShdw>
          </a:effectLst>
        </p:spPr>
        <p:txBody>
          <a:bodyPr anchorCtr="0" anchor="b" bIns="34275" lIns="68575" spcFirstLastPara="1" rIns="68575" wrap="square" tIns="34275">
            <a:noAutofit/>
          </a:bodyPr>
          <a:lstStyle/>
          <a:p>
            <a:pPr indent="0" lvl="0" marL="0" rtl="0" algn="l">
              <a:lnSpc>
                <a:spcPct val="100000"/>
              </a:lnSpc>
              <a:spcBef>
                <a:spcPts val="0"/>
              </a:spcBef>
              <a:spcAft>
                <a:spcPts val="0"/>
              </a:spcAft>
              <a:buClr>
                <a:schemeClr val="dk1"/>
              </a:buClr>
              <a:buSzPts val="3000"/>
              <a:buFont typeface="Century Gothic"/>
              <a:buNone/>
            </a:pPr>
            <a:r>
              <a:rPr lang="en">
                <a:solidFill>
                  <a:schemeClr val="lt1"/>
                </a:solidFill>
              </a:rPr>
              <a:t>WHAT IS A BRANCH?</a:t>
            </a:r>
            <a:endParaRPr>
              <a:solidFill>
                <a:schemeClr val="lt1"/>
              </a:solidFill>
            </a:endParaRPr>
          </a:p>
        </p:txBody>
      </p:sp>
      <p:sp>
        <p:nvSpPr>
          <p:cNvPr id="282" name="Google Shape;282;p43"/>
          <p:cNvSpPr txBox="1"/>
          <p:nvPr/>
        </p:nvSpPr>
        <p:spPr>
          <a:xfrm>
            <a:off x="199925" y="1052700"/>
            <a:ext cx="5095800" cy="3805200"/>
          </a:xfrm>
          <a:prstGeom prst="rect">
            <a:avLst/>
          </a:prstGeom>
          <a:noFill/>
          <a:ln>
            <a:noFill/>
          </a:ln>
        </p:spPr>
        <p:txBody>
          <a:bodyPr anchorCtr="0" anchor="t" bIns="68575" lIns="68575" spcFirstLastPara="1" rIns="68575" wrap="square" tIns="68575">
            <a:spAutoFit/>
          </a:bodyPr>
          <a:lstStyle/>
          <a:p>
            <a:pPr indent="-266700" lvl="0" marL="342900" rtl="0" algn="l">
              <a:lnSpc>
                <a:spcPct val="155556"/>
              </a:lnSpc>
              <a:spcBef>
                <a:spcPts val="0"/>
              </a:spcBef>
              <a:spcAft>
                <a:spcPts val="0"/>
              </a:spcAft>
              <a:buClr>
                <a:schemeClr val="lt1"/>
              </a:buClr>
              <a:buSzPts val="1600"/>
              <a:buFont typeface="Calibri"/>
              <a:buChar char="●"/>
            </a:pPr>
            <a:r>
              <a:rPr lang="en" sz="1600">
                <a:solidFill>
                  <a:schemeClr val="lt1"/>
                </a:solidFill>
                <a:latin typeface="Calibri"/>
                <a:ea typeface="Calibri"/>
                <a:cs typeface="Calibri"/>
                <a:sym typeface="Calibri"/>
              </a:rPr>
              <a:t>A branch is like an isolated environment where developers individually work and experiment new and different features, without messing up the master branch (main codebase).</a:t>
            </a:r>
            <a:endParaRPr sz="1600">
              <a:solidFill>
                <a:schemeClr val="lt1"/>
              </a:solidFill>
              <a:latin typeface="Calibri"/>
              <a:ea typeface="Calibri"/>
              <a:cs typeface="Calibri"/>
              <a:sym typeface="Calibri"/>
            </a:endParaRPr>
          </a:p>
          <a:p>
            <a:pPr indent="-266700" lvl="0" marL="342900" rtl="0" algn="l">
              <a:spcBef>
                <a:spcPts val="0"/>
              </a:spcBef>
              <a:spcAft>
                <a:spcPts val="0"/>
              </a:spcAft>
              <a:buClr>
                <a:schemeClr val="lt1"/>
              </a:buClr>
              <a:buSzPts val="1600"/>
              <a:buFont typeface="Calibri"/>
              <a:buChar char="●"/>
            </a:pPr>
            <a:r>
              <a:rPr lang="en" sz="1600">
                <a:solidFill>
                  <a:schemeClr val="lt1"/>
                </a:solidFill>
                <a:latin typeface="Calibri"/>
                <a:ea typeface="Calibri"/>
                <a:cs typeface="Calibri"/>
                <a:sym typeface="Calibri"/>
              </a:rPr>
              <a:t>Git branches are effectively a pointer to a snapshot of your changes.</a:t>
            </a:r>
            <a:endParaRPr sz="1600">
              <a:solidFill>
                <a:schemeClr val="lt1"/>
              </a:solidFill>
              <a:latin typeface="Calibri"/>
              <a:ea typeface="Calibri"/>
              <a:cs typeface="Calibri"/>
              <a:sym typeface="Calibri"/>
            </a:endParaRPr>
          </a:p>
          <a:p>
            <a:pPr indent="0" lvl="0" marL="342900" rtl="0" algn="l">
              <a:spcBef>
                <a:spcPts val="0"/>
              </a:spcBef>
              <a:spcAft>
                <a:spcPts val="0"/>
              </a:spcAft>
              <a:buNone/>
            </a:pPr>
            <a:r>
              <a:t/>
            </a:r>
            <a:endParaRPr sz="1600">
              <a:solidFill>
                <a:schemeClr val="lt1"/>
              </a:solidFill>
              <a:latin typeface="Calibri"/>
              <a:ea typeface="Calibri"/>
              <a:cs typeface="Calibri"/>
              <a:sym typeface="Calibri"/>
            </a:endParaRPr>
          </a:p>
          <a:p>
            <a:pPr indent="-266700" lvl="0" marL="342900" rtl="0" algn="l">
              <a:lnSpc>
                <a:spcPct val="155556"/>
              </a:lnSpc>
              <a:spcBef>
                <a:spcPts val="0"/>
              </a:spcBef>
              <a:spcAft>
                <a:spcPts val="0"/>
              </a:spcAft>
              <a:buClr>
                <a:schemeClr val="lt1"/>
              </a:buClr>
              <a:buSzPts val="1600"/>
              <a:buFont typeface="Calibri"/>
              <a:buChar char="●"/>
            </a:pPr>
            <a:r>
              <a:rPr lang="en" sz="1600">
                <a:solidFill>
                  <a:schemeClr val="lt1"/>
                </a:solidFill>
                <a:latin typeface="Calibri"/>
                <a:ea typeface="Calibri"/>
                <a:cs typeface="Calibri"/>
                <a:sym typeface="Calibri"/>
              </a:rPr>
              <a:t>Once you have tested the feature or fixed your bug, you can merge the branch into the master branch and then delete the branch. It also gives you an option to clean up your commit history in the branch before merging.</a:t>
            </a:r>
            <a:endParaRPr sz="1100">
              <a:latin typeface="Century Gothic"/>
              <a:ea typeface="Century Gothic"/>
              <a:cs typeface="Century Gothic"/>
              <a:sym typeface="Century Gothic"/>
            </a:endParaRPr>
          </a:p>
        </p:txBody>
      </p:sp>
      <p:pic>
        <p:nvPicPr>
          <p:cNvPr id="283" name="Google Shape;283;p43"/>
          <p:cNvPicPr preferRelativeResize="0"/>
          <p:nvPr/>
        </p:nvPicPr>
        <p:blipFill>
          <a:blip r:embed="rId4">
            <a:alphaModFix/>
          </a:blip>
          <a:stretch>
            <a:fillRect/>
          </a:stretch>
        </p:blipFill>
        <p:spPr>
          <a:xfrm>
            <a:off x="5372350" y="1100625"/>
            <a:ext cx="3476226" cy="32364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pic>
        <p:nvPicPr>
          <p:cNvPr id="289" name="Google Shape;289;p44"/>
          <p:cNvPicPr preferRelativeResize="0"/>
          <p:nvPr/>
        </p:nvPicPr>
        <p:blipFill>
          <a:blip r:embed="rId3">
            <a:alphaModFix/>
          </a:blip>
          <a:stretch>
            <a:fillRect/>
          </a:stretch>
        </p:blipFill>
        <p:spPr>
          <a:xfrm>
            <a:off x="0" y="0"/>
            <a:ext cx="9144000" cy="5143500"/>
          </a:xfrm>
          <a:prstGeom prst="rect">
            <a:avLst/>
          </a:prstGeom>
          <a:noFill/>
          <a:ln>
            <a:noFill/>
          </a:ln>
        </p:spPr>
      </p:pic>
      <p:sp>
        <p:nvSpPr>
          <p:cNvPr id="290" name="Google Shape;290;p44"/>
          <p:cNvSpPr txBox="1"/>
          <p:nvPr>
            <p:ph type="title"/>
          </p:nvPr>
        </p:nvSpPr>
        <p:spPr>
          <a:xfrm>
            <a:off x="607500" y="182991"/>
            <a:ext cx="7929000" cy="7278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None/>
            </a:pPr>
            <a:r>
              <a:rPr lang="en">
                <a:solidFill>
                  <a:schemeClr val="lt1"/>
                </a:solidFill>
              </a:rPr>
              <a:t>How branching works in Git?</a:t>
            </a:r>
            <a:endParaRPr>
              <a:solidFill>
                <a:schemeClr val="lt1"/>
              </a:solidFill>
            </a:endParaRPr>
          </a:p>
        </p:txBody>
      </p:sp>
      <p:pic>
        <p:nvPicPr>
          <p:cNvPr id="291" name="Google Shape;291;p44"/>
          <p:cNvPicPr preferRelativeResize="0"/>
          <p:nvPr/>
        </p:nvPicPr>
        <p:blipFill>
          <a:blip r:embed="rId4">
            <a:alphaModFix/>
          </a:blip>
          <a:stretch>
            <a:fillRect/>
          </a:stretch>
        </p:blipFill>
        <p:spPr>
          <a:xfrm>
            <a:off x="607500" y="1068250"/>
            <a:ext cx="7929001" cy="35154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pic>
        <p:nvPicPr>
          <p:cNvPr id="297" name="Google Shape;297;p45"/>
          <p:cNvPicPr preferRelativeResize="0"/>
          <p:nvPr/>
        </p:nvPicPr>
        <p:blipFill>
          <a:blip r:embed="rId3">
            <a:alphaModFix/>
          </a:blip>
          <a:stretch>
            <a:fillRect/>
          </a:stretch>
        </p:blipFill>
        <p:spPr>
          <a:xfrm>
            <a:off x="0" y="0"/>
            <a:ext cx="9144000" cy="5143500"/>
          </a:xfrm>
          <a:prstGeom prst="rect">
            <a:avLst/>
          </a:prstGeom>
          <a:noFill/>
          <a:ln>
            <a:noFill/>
          </a:ln>
        </p:spPr>
      </p:pic>
      <p:sp>
        <p:nvSpPr>
          <p:cNvPr id="298" name="Google Shape;298;p45"/>
          <p:cNvSpPr txBox="1"/>
          <p:nvPr>
            <p:ph type="title"/>
          </p:nvPr>
        </p:nvSpPr>
        <p:spPr>
          <a:xfrm>
            <a:off x="2664900" y="335400"/>
            <a:ext cx="4198200" cy="7278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a:t>Need for branching</a:t>
            </a:r>
            <a:endParaRPr/>
          </a:p>
        </p:txBody>
      </p:sp>
      <p:sp>
        <p:nvSpPr>
          <p:cNvPr id="299" name="Google Shape;299;p45"/>
          <p:cNvSpPr txBox="1"/>
          <p:nvPr/>
        </p:nvSpPr>
        <p:spPr>
          <a:xfrm>
            <a:off x="687825" y="1324538"/>
            <a:ext cx="7768200" cy="1923900"/>
          </a:xfrm>
          <a:prstGeom prst="rect">
            <a:avLst/>
          </a:prstGeom>
          <a:noFill/>
          <a:ln>
            <a:noFill/>
          </a:ln>
        </p:spPr>
        <p:txBody>
          <a:bodyPr anchorCtr="0" anchor="t" bIns="68575" lIns="68575" spcFirstLastPara="1" rIns="68575" wrap="square" tIns="68575">
            <a:spAutoFit/>
          </a:bodyPr>
          <a:lstStyle/>
          <a:p>
            <a:pPr indent="-260350" lvl="0" marL="342900" rtl="0" algn="l">
              <a:spcBef>
                <a:spcPts val="0"/>
              </a:spcBef>
              <a:spcAft>
                <a:spcPts val="0"/>
              </a:spcAft>
              <a:buClr>
                <a:schemeClr val="lt1"/>
              </a:buClr>
              <a:buSzPts val="1500"/>
              <a:buFont typeface="Century Gothic"/>
              <a:buChar char="●"/>
            </a:pPr>
            <a:r>
              <a:rPr lang="en" sz="1500">
                <a:solidFill>
                  <a:schemeClr val="lt1"/>
                </a:solidFill>
                <a:latin typeface="Century Gothic"/>
                <a:ea typeface="Century Gothic"/>
                <a:cs typeface="Century Gothic"/>
                <a:sym typeface="Century Gothic"/>
              </a:rPr>
              <a:t>By isolating from the actual code base, a developer is free to experiment and play around with the code to try out new features and fix bugs.</a:t>
            </a:r>
            <a:endParaRPr sz="1500">
              <a:solidFill>
                <a:schemeClr val="lt1"/>
              </a:solidFill>
              <a:latin typeface="Century Gothic"/>
              <a:ea typeface="Century Gothic"/>
              <a:cs typeface="Century Gothic"/>
              <a:sym typeface="Century Gothic"/>
            </a:endParaRPr>
          </a:p>
          <a:p>
            <a:pPr indent="0" lvl="0" marL="342900" rtl="0" algn="l">
              <a:spcBef>
                <a:spcPts val="0"/>
              </a:spcBef>
              <a:spcAft>
                <a:spcPts val="0"/>
              </a:spcAft>
              <a:buNone/>
            </a:pPr>
            <a:r>
              <a:t/>
            </a:r>
            <a:endParaRPr sz="1500">
              <a:solidFill>
                <a:schemeClr val="lt1"/>
              </a:solidFill>
              <a:latin typeface="Century Gothic"/>
              <a:ea typeface="Century Gothic"/>
              <a:cs typeface="Century Gothic"/>
              <a:sym typeface="Century Gothic"/>
            </a:endParaRPr>
          </a:p>
          <a:p>
            <a:pPr indent="-260350" lvl="0" marL="342900" rtl="0" algn="l">
              <a:spcBef>
                <a:spcPts val="0"/>
              </a:spcBef>
              <a:spcAft>
                <a:spcPts val="0"/>
              </a:spcAft>
              <a:buClr>
                <a:schemeClr val="lt1"/>
              </a:buClr>
              <a:buSzPts val="1500"/>
              <a:buFont typeface="Century Gothic"/>
              <a:buChar char="●"/>
            </a:pPr>
            <a:r>
              <a:rPr lang="en" sz="1500">
                <a:solidFill>
                  <a:schemeClr val="lt1"/>
                </a:solidFill>
                <a:latin typeface="Century Gothic"/>
                <a:ea typeface="Century Gothic"/>
                <a:cs typeface="Century Gothic"/>
                <a:sym typeface="Century Gothic"/>
              </a:rPr>
              <a:t>Facilitates effective code collaboration which is extremely important, especially in large scale projects.</a:t>
            </a:r>
            <a:endParaRPr sz="1500">
              <a:solidFill>
                <a:schemeClr val="lt1"/>
              </a:solidFill>
              <a:latin typeface="Century Gothic"/>
              <a:ea typeface="Century Gothic"/>
              <a:cs typeface="Century Gothic"/>
              <a:sym typeface="Century Gothic"/>
            </a:endParaRPr>
          </a:p>
          <a:p>
            <a:pPr indent="0" lvl="0" marL="342900" rtl="0" algn="l">
              <a:spcBef>
                <a:spcPts val="0"/>
              </a:spcBef>
              <a:spcAft>
                <a:spcPts val="0"/>
              </a:spcAft>
              <a:buNone/>
            </a:pPr>
            <a:r>
              <a:t/>
            </a:r>
            <a:endParaRPr sz="1500">
              <a:solidFill>
                <a:schemeClr val="lt1"/>
              </a:solidFill>
              <a:latin typeface="Century Gothic"/>
              <a:ea typeface="Century Gothic"/>
              <a:cs typeface="Century Gothic"/>
              <a:sym typeface="Century Gothic"/>
            </a:endParaRPr>
          </a:p>
          <a:p>
            <a:pPr indent="-260350" lvl="0" marL="342900" rtl="0" algn="l">
              <a:spcBef>
                <a:spcPts val="0"/>
              </a:spcBef>
              <a:spcAft>
                <a:spcPts val="0"/>
              </a:spcAft>
              <a:buClr>
                <a:schemeClr val="lt1"/>
              </a:buClr>
              <a:buSzPts val="1500"/>
              <a:buFont typeface="Century Gothic"/>
              <a:buChar char="●"/>
            </a:pPr>
            <a:r>
              <a:rPr lang="en" sz="1500">
                <a:solidFill>
                  <a:schemeClr val="lt1"/>
                </a:solidFill>
                <a:latin typeface="Century Gothic"/>
                <a:ea typeface="Century Gothic"/>
                <a:cs typeface="Century Gothic"/>
                <a:sym typeface="Century Gothic"/>
              </a:rPr>
              <a:t>Better code maintenance, helps keep the master branch clean and tidy.</a:t>
            </a:r>
            <a:endParaRPr sz="1100">
              <a:solidFill>
                <a:schemeClr val="lt1"/>
              </a:solidFill>
              <a:latin typeface="Century Gothic"/>
              <a:ea typeface="Century Gothic"/>
              <a:cs typeface="Century Gothic"/>
              <a:sym typeface="Century Gothic"/>
            </a:endParaRPr>
          </a:p>
          <a:p>
            <a:pPr indent="0" lvl="0" marL="0" rtl="0" algn="l">
              <a:spcBef>
                <a:spcPts val="0"/>
              </a:spcBef>
              <a:spcAft>
                <a:spcPts val="0"/>
              </a:spcAft>
              <a:buNone/>
            </a:pPr>
            <a:r>
              <a:t/>
            </a:r>
            <a:endParaRPr sz="1100">
              <a:solidFill>
                <a:schemeClr val="lt1"/>
              </a:solidFill>
              <a:latin typeface="Century Gothic"/>
              <a:ea typeface="Century Gothic"/>
              <a:cs typeface="Century Gothic"/>
              <a:sym typeface="Century Gothic"/>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pic>
        <p:nvPicPr>
          <p:cNvPr id="304" name="Google Shape;304;p46"/>
          <p:cNvPicPr preferRelativeResize="0"/>
          <p:nvPr/>
        </p:nvPicPr>
        <p:blipFill>
          <a:blip r:embed="rId3">
            <a:alphaModFix/>
          </a:blip>
          <a:stretch>
            <a:fillRect/>
          </a:stretch>
        </p:blipFill>
        <p:spPr>
          <a:xfrm>
            <a:off x="0" y="0"/>
            <a:ext cx="9144000" cy="5143500"/>
          </a:xfrm>
          <a:prstGeom prst="rect">
            <a:avLst/>
          </a:prstGeom>
          <a:noFill/>
          <a:ln>
            <a:noFill/>
          </a:ln>
        </p:spPr>
      </p:pic>
      <p:sp>
        <p:nvSpPr>
          <p:cNvPr id="305" name="Google Shape;305;p46"/>
          <p:cNvSpPr txBox="1"/>
          <p:nvPr>
            <p:ph type="title"/>
          </p:nvPr>
        </p:nvSpPr>
        <p:spPr>
          <a:xfrm>
            <a:off x="738275" y="3691750"/>
            <a:ext cx="4122000" cy="7278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None/>
            </a:pPr>
            <a:r>
              <a:rPr lang="en" sz="4500"/>
              <a:t>THANK YOU</a:t>
            </a:r>
            <a:endParaRPr sz="4500"/>
          </a:p>
        </p:txBody>
      </p:sp>
      <p:pic>
        <p:nvPicPr>
          <p:cNvPr id="306" name="Google Shape;306;p46"/>
          <p:cNvPicPr preferRelativeResize="0"/>
          <p:nvPr/>
        </p:nvPicPr>
        <p:blipFill>
          <a:blip r:embed="rId4">
            <a:alphaModFix/>
          </a:blip>
          <a:stretch>
            <a:fillRect/>
          </a:stretch>
        </p:blipFill>
        <p:spPr>
          <a:xfrm>
            <a:off x="1166625" y="1183225"/>
            <a:ext cx="2426450" cy="24264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29"/>
          <p:cNvPicPr preferRelativeResize="0"/>
          <p:nvPr/>
        </p:nvPicPr>
        <p:blipFill>
          <a:blip r:embed="rId3">
            <a:alphaModFix/>
          </a:blip>
          <a:stretch>
            <a:fillRect/>
          </a:stretch>
        </p:blipFill>
        <p:spPr>
          <a:xfrm>
            <a:off x="0" y="0"/>
            <a:ext cx="9144000" cy="5143500"/>
          </a:xfrm>
          <a:prstGeom prst="rect">
            <a:avLst/>
          </a:prstGeom>
          <a:noFill/>
          <a:ln>
            <a:noFill/>
          </a:ln>
        </p:spPr>
      </p:pic>
      <p:sp>
        <p:nvSpPr>
          <p:cNvPr id="169" name="Google Shape;169;p29"/>
          <p:cNvSpPr txBox="1"/>
          <p:nvPr/>
        </p:nvSpPr>
        <p:spPr>
          <a:xfrm>
            <a:off x="294075" y="370500"/>
            <a:ext cx="28224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lt1"/>
                </a:solidFill>
              </a:rPr>
              <a:t>What is a FORK?</a:t>
            </a:r>
            <a:endParaRPr sz="2200">
              <a:solidFill>
                <a:schemeClr val="lt1"/>
              </a:solidFill>
            </a:endParaRPr>
          </a:p>
        </p:txBody>
      </p:sp>
      <p:pic>
        <p:nvPicPr>
          <p:cNvPr id="170" name="Google Shape;170;p29"/>
          <p:cNvPicPr preferRelativeResize="0"/>
          <p:nvPr/>
        </p:nvPicPr>
        <p:blipFill>
          <a:blip r:embed="rId4">
            <a:alphaModFix/>
          </a:blip>
          <a:stretch>
            <a:fillRect/>
          </a:stretch>
        </p:blipFill>
        <p:spPr>
          <a:xfrm>
            <a:off x="4435173" y="152400"/>
            <a:ext cx="4470625" cy="4838700"/>
          </a:xfrm>
          <a:prstGeom prst="rect">
            <a:avLst/>
          </a:prstGeom>
          <a:noFill/>
          <a:ln>
            <a:noFill/>
          </a:ln>
        </p:spPr>
      </p:pic>
      <p:sp>
        <p:nvSpPr>
          <p:cNvPr id="171" name="Google Shape;171;p29"/>
          <p:cNvSpPr txBox="1"/>
          <p:nvPr/>
        </p:nvSpPr>
        <p:spPr>
          <a:xfrm>
            <a:off x="294225" y="305925"/>
            <a:ext cx="3334500" cy="449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t/>
            </a:r>
            <a:endParaRPr sz="1600">
              <a:solidFill>
                <a:srgbClr val="494E52"/>
              </a:solidFill>
              <a:highlight>
                <a:srgbClr val="FFFFFF"/>
              </a:highlight>
              <a:latin typeface="Roboto"/>
              <a:ea typeface="Roboto"/>
              <a:cs typeface="Roboto"/>
              <a:sym typeface="Roboto"/>
            </a:endParaRPr>
          </a:p>
          <a:p>
            <a:pPr indent="0" lvl="0" marL="0" rtl="0" algn="l">
              <a:lnSpc>
                <a:spcPct val="115000"/>
              </a:lnSpc>
              <a:spcBef>
                <a:spcPts val="1400"/>
              </a:spcBef>
              <a:spcAft>
                <a:spcPts val="0"/>
              </a:spcAft>
              <a:buClr>
                <a:schemeClr val="dk1"/>
              </a:buClr>
              <a:buSzPts val="1100"/>
              <a:buFont typeface="Arial"/>
              <a:buNone/>
            </a:pPr>
            <a:r>
              <a:t/>
            </a:r>
            <a:endParaRPr b="1" sz="1300">
              <a:solidFill>
                <a:schemeClr val="lt1"/>
              </a:solidFill>
            </a:endParaRPr>
          </a:p>
          <a:p>
            <a:pPr indent="0" lvl="0" marL="0" rtl="0" algn="l">
              <a:spcBef>
                <a:spcPts val="0"/>
              </a:spcBef>
              <a:spcAft>
                <a:spcPts val="0"/>
              </a:spcAft>
              <a:buNone/>
            </a:pPr>
            <a:r>
              <a:rPr b="1" lang="en" sz="1700">
                <a:solidFill>
                  <a:schemeClr val="lt1"/>
                </a:solidFill>
                <a:latin typeface="Calibri"/>
                <a:ea typeface="Calibri"/>
                <a:cs typeface="Calibri"/>
                <a:sym typeface="Calibri"/>
              </a:rPr>
              <a:t>A GitHub fork is a copy of a repository (repo) that sits in your account rather than the account from which you forked the data from. This means that you can edit the contents of your forked repository without impacting the parent repo.</a:t>
            </a:r>
            <a:endParaRPr b="1" sz="1700">
              <a:solidFill>
                <a:schemeClr val="lt1"/>
              </a:solidFill>
              <a:latin typeface="Calibri"/>
              <a:ea typeface="Calibri"/>
              <a:cs typeface="Calibri"/>
              <a:sym typeface="Calibri"/>
            </a:endParaRPr>
          </a:p>
          <a:p>
            <a:pPr indent="0" lvl="0" marL="0" rtl="0" algn="l">
              <a:spcBef>
                <a:spcPts val="0"/>
              </a:spcBef>
              <a:spcAft>
                <a:spcPts val="0"/>
              </a:spcAft>
              <a:buNone/>
            </a:pPr>
            <a:r>
              <a:rPr b="1" lang="en" sz="1700">
                <a:solidFill>
                  <a:schemeClr val="lt1"/>
                </a:solidFill>
                <a:latin typeface="Calibri"/>
                <a:ea typeface="Calibri"/>
                <a:cs typeface="Calibri"/>
                <a:sym typeface="Calibri"/>
              </a:rPr>
              <a:t>Once you do the changes in your forked repository you can make a pull request so that your changes are merged with the original repository.</a:t>
            </a:r>
            <a:endParaRPr b="1" sz="1700">
              <a:solidFill>
                <a:schemeClr val="lt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30"/>
          <p:cNvPicPr preferRelativeResize="0"/>
          <p:nvPr/>
        </p:nvPicPr>
        <p:blipFill>
          <a:blip r:embed="rId3">
            <a:alphaModFix/>
          </a:blip>
          <a:stretch>
            <a:fillRect/>
          </a:stretch>
        </p:blipFill>
        <p:spPr>
          <a:xfrm>
            <a:off x="0" y="0"/>
            <a:ext cx="9144000" cy="5143500"/>
          </a:xfrm>
          <a:prstGeom prst="rect">
            <a:avLst/>
          </a:prstGeom>
          <a:noFill/>
          <a:ln>
            <a:noFill/>
          </a:ln>
        </p:spPr>
      </p:pic>
      <p:sp>
        <p:nvSpPr>
          <p:cNvPr id="177" name="Google Shape;177;p30"/>
          <p:cNvSpPr txBox="1"/>
          <p:nvPr/>
        </p:nvSpPr>
        <p:spPr>
          <a:xfrm>
            <a:off x="425075" y="500950"/>
            <a:ext cx="35199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2200">
                <a:solidFill>
                  <a:schemeClr val="lt1"/>
                </a:solidFill>
              </a:rPr>
              <a:t>Cloning a Repository</a:t>
            </a:r>
            <a:endParaRPr b="1" sz="2200">
              <a:solidFill>
                <a:schemeClr val="lt1"/>
              </a:solidFill>
            </a:endParaRPr>
          </a:p>
          <a:p>
            <a:pPr indent="0" lvl="0" marL="0" rtl="0" algn="l">
              <a:spcBef>
                <a:spcPts val="0"/>
              </a:spcBef>
              <a:spcAft>
                <a:spcPts val="0"/>
              </a:spcAft>
              <a:buNone/>
            </a:pPr>
            <a:r>
              <a:t/>
            </a:r>
            <a:endParaRPr b="1" sz="2200">
              <a:solidFill>
                <a:schemeClr val="lt1"/>
              </a:solidFill>
            </a:endParaRPr>
          </a:p>
        </p:txBody>
      </p:sp>
      <p:sp>
        <p:nvSpPr>
          <p:cNvPr id="178" name="Google Shape;178;p30"/>
          <p:cNvSpPr txBox="1"/>
          <p:nvPr/>
        </p:nvSpPr>
        <p:spPr>
          <a:xfrm>
            <a:off x="457600" y="675775"/>
            <a:ext cx="3487200" cy="43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50">
              <a:solidFill>
                <a:schemeClr val="dk1"/>
              </a:solidFill>
              <a:highlight>
                <a:srgbClr val="FCFCFA"/>
              </a:highlight>
            </a:endParaRPr>
          </a:p>
        </p:txBody>
      </p:sp>
      <p:pic>
        <p:nvPicPr>
          <p:cNvPr id="179" name="Google Shape;179;p30"/>
          <p:cNvPicPr preferRelativeResize="0"/>
          <p:nvPr/>
        </p:nvPicPr>
        <p:blipFill>
          <a:blip r:embed="rId4">
            <a:alphaModFix/>
          </a:blip>
          <a:stretch>
            <a:fillRect/>
          </a:stretch>
        </p:blipFill>
        <p:spPr>
          <a:xfrm>
            <a:off x="5395337" y="2292800"/>
            <a:ext cx="3483865" cy="2632925"/>
          </a:xfrm>
          <a:prstGeom prst="rect">
            <a:avLst/>
          </a:prstGeom>
          <a:noFill/>
          <a:ln>
            <a:noFill/>
          </a:ln>
          <a:effectLst>
            <a:outerShdw blurRad="57150" rotWithShape="0" algn="bl" dir="5400000" dist="19050">
              <a:srgbClr val="000000">
                <a:alpha val="50000"/>
              </a:srgbClr>
            </a:outerShdw>
          </a:effectLst>
        </p:spPr>
      </p:pic>
      <p:pic>
        <p:nvPicPr>
          <p:cNvPr id="180" name="Google Shape;180;p30"/>
          <p:cNvPicPr preferRelativeResize="0"/>
          <p:nvPr/>
        </p:nvPicPr>
        <p:blipFill rotWithShape="1">
          <a:blip r:embed="rId5">
            <a:alphaModFix/>
          </a:blip>
          <a:srcRect b="0" l="0" r="8525" t="15490"/>
          <a:stretch/>
        </p:blipFill>
        <p:spPr>
          <a:xfrm>
            <a:off x="432450" y="4035900"/>
            <a:ext cx="4678024" cy="523200"/>
          </a:xfrm>
          <a:prstGeom prst="rect">
            <a:avLst/>
          </a:prstGeom>
          <a:noFill/>
          <a:ln>
            <a:noFill/>
          </a:ln>
        </p:spPr>
      </p:pic>
      <p:pic>
        <p:nvPicPr>
          <p:cNvPr id="181" name="Google Shape;181;p30"/>
          <p:cNvPicPr preferRelativeResize="0"/>
          <p:nvPr/>
        </p:nvPicPr>
        <p:blipFill>
          <a:blip r:embed="rId6">
            <a:alphaModFix/>
          </a:blip>
          <a:stretch>
            <a:fillRect/>
          </a:stretch>
        </p:blipFill>
        <p:spPr>
          <a:xfrm>
            <a:off x="5350650" y="130600"/>
            <a:ext cx="3575304" cy="2009800"/>
          </a:xfrm>
          <a:prstGeom prst="rect">
            <a:avLst/>
          </a:prstGeom>
          <a:noFill/>
          <a:ln>
            <a:noFill/>
          </a:ln>
          <a:effectLst>
            <a:outerShdw blurRad="57150" rotWithShape="0" algn="bl" dir="5400000" dist="19050">
              <a:srgbClr val="000000">
                <a:alpha val="50000"/>
              </a:srgbClr>
            </a:outerShdw>
          </a:effectLst>
        </p:spPr>
      </p:pic>
      <p:sp>
        <p:nvSpPr>
          <p:cNvPr id="182" name="Google Shape;182;p30"/>
          <p:cNvSpPr txBox="1"/>
          <p:nvPr/>
        </p:nvSpPr>
        <p:spPr>
          <a:xfrm>
            <a:off x="381225" y="3418100"/>
            <a:ext cx="3000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chemeClr val="lt1"/>
                </a:solidFill>
              </a:rPr>
              <a:t>COMMAND</a:t>
            </a:r>
            <a:endParaRPr b="1" sz="2200">
              <a:solidFill>
                <a:schemeClr val="lt1"/>
              </a:solidFill>
            </a:endParaRPr>
          </a:p>
        </p:txBody>
      </p:sp>
      <p:sp>
        <p:nvSpPr>
          <p:cNvPr id="183" name="Google Shape;183;p30"/>
          <p:cNvSpPr txBox="1"/>
          <p:nvPr/>
        </p:nvSpPr>
        <p:spPr>
          <a:xfrm>
            <a:off x="457200" y="990600"/>
            <a:ext cx="4261200" cy="227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lt1"/>
                </a:solidFill>
                <a:latin typeface="Calibri"/>
                <a:ea typeface="Calibri"/>
                <a:cs typeface="Calibri"/>
                <a:sym typeface="Calibri"/>
              </a:rPr>
              <a:t>If you want to get a copy of an existing Git repository — for example, a project you’d like to contribute to — the command you need is git clone.</a:t>
            </a:r>
            <a:endParaRPr sz="1700">
              <a:solidFill>
                <a:schemeClr val="lt1"/>
              </a:solidFill>
              <a:latin typeface="Calibri"/>
              <a:ea typeface="Calibri"/>
              <a:cs typeface="Calibri"/>
              <a:sym typeface="Calibri"/>
            </a:endParaRPr>
          </a:p>
          <a:p>
            <a:pPr indent="0" lvl="0" marL="0" rtl="0" algn="l">
              <a:spcBef>
                <a:spcPts val="0"/>
              </a:spcBef>
              <a:spcAft>
                <a:spcPts val="0"/>
              </a:spcAft>
              <a:buNone/>
            </a:pPr>
            <a:r>
              <a:rPr lang="en" sz="1700">
                <a:solidFill>
                  <a:schemeClr val="lt1"/>
                </a:solidFill>
                <a:latin typeface="Calibri"/>
                <a:ea typeface="Calibri"/>
                <a:cs typeface="Calibri"/>
                <a:sym typeface="Calibri"/>
              </a:rPr>
              <a:t>This will create a full-fledged, local version of that Git repository in a folder specified by the user and the user can start working on the project.</a:t>
            </a:r>
            <a:endParaRPr sz="1700">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31"/>
          <p:cNvPicPr preferRelativeResize="0"/>
          <p:nvPr/>
        </p:nvPicPr>
        <p:blipFill>
          <a:blip r:embed="rId3">
            <a:alphaModFix/>
          </a:blip>
          <a:stretch>
            <a:fillRect/>
          </a:stretch>
        </p:blipFill>
        <p:spPr>
          <a:xfrm>
            <a:off x="0" y="0"/>
            <a:ext cx="9144000" cy="5143500"/>
          </a:xfrm>
          <a:prstGeom prst="rect">
            <a:avLst/>
          </a:prstGeom>
          <a:noFill/>
          <a:ln>
            <a:noFill/>
          </a:ln>
        </p:spPr>
      </p:pic>
      <p:sp>
        <p:nvSpPr>
          <p:cNvPr id="189" name="Google Shape;18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git add</a:t>
            </a:r>
            <a:endParaRPr b="1">
              <a:solidFill>
                <a:schemeClr val="lt1"/>
              </a:solidFill>
            </a:endParaRPr>
          </a:p>
        </p:txBody>
      </p:sp>
      <p:sp>
        <p:nvSpPr>
          <p:cNvPr id="190" name="Google Shape;190;p31"/>
          <p:cNvSpPr txBox="1"/>
          <p:nvPr>
            <p:ph idx="1" type="body"/>
          </p:nvPr>
        </p:nvSpPr>
        <p:spPr>
          <a:xfrm>
            <a:off x="115650" y="838100"/>
            <a:ext cx="4973400" cy="293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500">
              <a:solidFill>
                <a:schemeClr val="lt1"/>
              </a:solidFill>
            </a:endParaRPr>
          </a:p>
          <a:p>
            <a:pPr indent="-330200" lvl="0" marL="457200" rtl="0" algn="l">
              <a:spcBef>
                <a:spcPts val="0"/>
              </a:spcBef>
              <a:spcAft>
                <a:spcPts val="0"/>
              </a:spcAft>
              <a:buClr>
                <a:schemeClr val="lt1"/>
              </a:buClr>
              <a:buSzPts val="1600"/>
              <a:buFont typeface="Calibri"/>
              <a:buChar char="-"/>
            </a:pPr>
            <a:r>
              <a:rPr lang="en" sz="1600">
                <a:solidFill>
                  <a:schemeClr val="lt1"/>
                </a:solidFill>
                <a:latin typeface="Calibri"/>
                <a:ea typeface="Calibri"/>
                <a:cs typeface="Calibri"/>
                <a:sym typeface="Calibri"/>
              </a:rPr>
              <a:t>Used to selectively stage changes </a:t>
            </a:r>
            <a:endParaRPr sz="1600">
              <a:solidFill>
                <a:schemeClr val="lt1"/>
              </a:solidFill>
              <a:latin typeface="Calibri"/>
              <a:ea typeface="Calibri"/>
              <a:cs typeface="Calibri"/>
              <a:sym typeface="Calibri"/>
            </a:endParaRPr>
          </a:p>
          <a:p>
            <a:pPr indent="-330200" lvl="0" marL="457200" rtl="0" algn="l">
              <a:spcBef>
                <a:spcPts val="0"/>
              </a:spcBef>
              <a:spcAft>
                <a:spcPts val="0"/>
              </a:spcAft>
              <a:buClr>
                <a:schemeClr val="lt1"/>
              </a:buClr>
              <a:buSzPts val="1600"/>
              <a:buFont typeface="Calibri"/>
              <a:buChar char="-"/>
            </a:pPr>
            <a:r>
              <a:rPr lang="en" sz="1600">
                <a:solidFill>
                  <a:schemeClr val="lt1"/>
                </a:solidFill>
                <a:latin typeface="Calibri"/>
                <a:ea typeface="Calibri"/>
                <a:cs typeface="Calibri"/>
                <a:sym typeface="Calibri"/>
              </a:rPr>
              <a:t>Two-layer approach</a:t>
            </a:r>
            <a:endParaRPr sz="1600">
              <a:solidFill>
                <a:schemeClr val="lt1"/>
              </a:solidFill>
              <a:latin typeface="Calibri"/>
              <a:ea typeface="Calibri"/>
              <a:cs typeface="Calibri"/>
              <a:sym typeface="Calibri"/>
            </a:endParaRPr>
          </a:p>
          <a:p>
            <a:pPr indent="-330200" lvl="1" marL="914400" rtl="0" algn="l">
              <a:spcBef>
                <a:spcPts val="0"/>
              </a:spcBef>
              <a:spcAft>
                <a:spcPts val="0"/>
              </a:spcAft>
              <a:buClr>
                <a:schemeClr val="lt1"/>
              </a:buClr>
              <a:buSzPts val="1600"/>
              <a:buFont typeface="Calibri"/>
              <a:buChar char="-"/>
            </a:pPr>
            <a:r>
              <a:rPr lang="en" sz="1600">
                <a:solidFill>
                  <a:schemeClr val="lt1"/>
                </a:solidFill>
                <a:latin typeface="Calibri"/>
                <a:ea typeface="Calibri"/>
                <a:cs typeface="Calibri"/>
                <a:sym typeface="Calibri"/>
              </a:rPr>
              <a:t>Keep all the changes you’ve made in your working directory</a:t>
            </a:r>
            <a:endParaRPr sz="1600">
              <a:solidFill>
                <a:schemeClr val="lt1"/>
              </a:solidFill>
              <a:latin typeface="Calibri"/>
              <a:ea typeface="Calibri"/>
              <a:cs typeface="Calibri"/>
              <a:sym typeface="Calibri"/>
            </a:endParaRPr>
          </a:p>
          <a:p>
            <a:pPr indent="-330200" lvl="1" marL="914400" rtl="0" algn="l">
              <a:spcBef>
                <a:spcPts val="0"/>
              </a:spcBef>
              <a:spcAft>
                <a:spcPts val="0"/>
              </a:spcAft>
              <a:buClr>
                <a:schemeClr val="lt1"/>
              </a:buClr>
              <a:buSzPts val="1600"/>
              <a:buFont typeface="Calibri"/>
              <a:buChar char="-"/>
            </a:pPr>
            <a:r>
              <a:rPr lang="en" sz="1600">
                <a:solidFill>
                  <a:schemeClr val="lt1"/>
                </a:solidFill>
                <a:latin typeface="Calibri"/>
                <a:ea typeface="Calibri"/>
                <a:cs typeface="Calibri"/>
                <a:sym typeface="Calibri"/>
              </a:rPr>
              <a:t>Update the remote upstream repo with only a handful of these changes</a:t>
            </a:r>
            <a:endParaRPr sz="1600">
              <a:solidFill>
                <a:schemeClr val="lt1"/>
              </a:solidFill>
              <a:latin typeface="Calibri"/>
              <a:ea typeface="Calibri"/>
              <a:cs typeface="Calibri"/>
              <a:sym typeface="Calibri"/>
            </a:endParaRPr>
          </a:p>
          <a:p>
            <a:pPr indent="-330200" lvl="0" marL="457200" rtl="0" algn="l">
              <a:spcBef>
                <a:spcPts val="0"/>
              </a:spcBef>
              <a:spcAft>
                <a:spcPts val="0"/>
              </a:spcAft>
              <a:buClr>
                <a:schemeClr val="lt1"/>
              </a:buClr>
              <a:buSzPts val="1600"/>
              <a:buFont typeface="Calibri"/>
              <a:buChar char="-"/>
            </a:pPr>
            <a:r>
              <a:rPr lang="en" sz="1600">
                <a:solidFill>
                  <a:schemeClr val="lt1"/>
                </a:solidFill>
                <a:latin typeface="Calibri"/>
                <a:ea typeface="Calibri"/>
                <a:cs typeface="Calibri"/>
                <a:sym typeface="Calibri"/>
              </a:rPr>
              <a:t>Used in combination with the `git status` command to list the state of the files in the directory and handpick updated files to be staged for the next commit. </a:t>
            </a:r>
            <a:endParaRPr sz="1600">
              <a:solidFill>
                <a:schemeClr val="lt1"/>
              </a:solidFill>
              <a:latin typeface="Calibri"/>
              <a:ea typeface="Calibri"/>
              <a:cs typeface="Calibri"/>
              <a:sym typeface="Calibri"/>
            </a:endParaRPr>
          </a:p>
          <a:p>
            <a:pPr indent="-330200" lvl="0" marL="457200" rtl="0" algn="l">
              <a:spcBef>
                <a:spcPts val="0"/>
              </a:spcBef>
              <a:spcAft>
                <a:spcPts val="0"/>
              </a:spcAft>
              <a:buClr>
                <a:schemeClr val="lt1"/>
              </a:buClr>
              <a:buSzPts val="1600"/>
              <a:buFont typeface="Calibri"/>
              <a:buChar char="-"/>
            </a:pPr>
            <a:r>
              <a:rPr lang="en" sz="1600">
                <a:solidFill>
                  <a:schemeClr val="lt1"/>
                </a:solidFill>
                <a:latin typeface="Calibri"/>
                <a:ea typeface="Calibri"/>
                <a:cs typeface="Calibri"/>
                <a:sym typeface="Calibri"/>
              </a:rPr>
              <a:t>The staging area allows gathering all the connected changes into highly focused snapshots.</a:t>
            </a:r>
            <a:endParaRPr sz="2300">
              <a:latin typeface="Calibri"/>
              <a:ea typeface="Calibri"/>
              <a:cs typeface="Calibri"/>
              <a:sym typeface="Calibri"/>
            </a:endParaRPr>
          </a:p>
        </p:txBody>
      </p:sp>
      <p:pic>
        <p:nvPicPr>
          <p:cNvPr id="191" name="Google Shape;191;p31"/>
          <p:cNvPicPr preferRelativeResize="0"/>
          <p:nvPr/>
        </p:nvPicPr>
        <p:blipFill>
          <a:blip r:embed="rId4">
            <a:alphaModFix/>
          </a:blip>
          <a:stretch>
            <a:fillRect/>
          </a:stretch>
        </p:blipFill>
        <p:spPr>
          <a:xfrm>
            <a:off x="5323275" y="975188"/>
            <a:ext cx="3509024" cy="3345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32"/>
          <p:cNvPicPr preferRelativeResize="0"/>
          <p:nvPr/>
        </p:nvPicPr>
        <p:blipFill>
          <a:blip r:embed="rId3">
            <a:alphaModFix/>
          </a:blip>
          <a:stretch>
            <a:fillRect/>
          </a:stretch>
        </p:blipFill>
        <p:spPr>
          <a:xfrm>
            <a:off x="0" y="0"/>
            <a:ext cx="9144000" cy="5143500"/>
          </a:xfrm>
          <a:prstGeom prst="rect">
            <a:avLst/>
          </a:prstGeom>
          <a:noFill/>
          <a:ln>
            <a:noFill/>
          </a:ln>
        </p:spPr>
      </p:pic>
      <p:sp>
        <p:nvSpPr>
          <p:cNvPr id="197" name="Google Shape;197;p32"/>
          <p:cNvSpPr txBox="1"/>
          <p:nvPr>
            <p:ph type="title"/>
          </p:nvPr>
        </p:nvSpPr>
        <p:spPr>
          <a:xfrm>
            <a:off x="1593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solidFill>
                  <a:schemeClr val="lt1"/>
                </a:solidFill>
              </a:rPr>
              <a:t>git commit</a:t>
            </a:r>
            <a:endParaRPr b="1" sz="2820">
              <a:solidFill>
                <a:schemeClr val="lt1"/>
              </a:solidFill>
            </a:endParaRPr>
          </a:p>
        </p:txBody>
      </p:sp>
      <p:sp>
        <p:nvSpPr>
          <p:cNvPr id="198" name="Google Shape;198;p32"/>
          <p:cNvSpPr txBox="1"/>
          <p:nvPr/>
        </p:nvSpPr>
        <p:spPr>
          <a:xfrm>
            <a:off x="152475" y="1109675"/>
            <a:ext cx="5170800" cy="330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FFFFFF"/>
                </a:solidFill>
                <a:latin typeface="Courier New"/>
                <a:ea typeface="Courier New"/>
                <a:cs typeface="Courier New"/>
                <a:sym typeface="Courier New"/>
              </a:rPr>
              <a:t>git commit</a:t>
            </a:r>
            <a:r>
              <a:rPr lang="en" sz="1600">
                <a:solidFill>
                  <a:schemeClr val="lt1"/>
                </a:solidFill>
                <a:latin typeface="Calibri"/>
                <a:ea typeface="Calibri"/>
                <a:cs typeface="Calibri"/>
                <a:sym typeface="Calibri"/>
              </a:rPr>
              <a:t> c</a:t>
            </a:r>
            <a:r>
              <a:rPr lang="en" sz="1600">
                <a:solidFill>
                  <a:schemeClr val="lt1"/>
                </a:solidFill>
                <a:latin typeface="Calibri"/>
                <a:ea typeface="Calibri"/>
                <a:cs typeface="Calibri"/>
                <a:sym typeface="Calibri"/>
              </a:rPr>
              <a:t>reates a commit, which is like a </a:t>
            </a:r>
            <a:r>
              <a:rPr b="1" lang="en" sz="1600">
                <a:solidFill>
                  <a:schemeClr val="lt1"/>
                </a:solidFill>
                <a:latin typeface="Calibri"/>
                <a:ea typeface="Calibri"/>
                <a:cs typeface="Calibri"/>
                <a:sym typeface="Calibri"/>
              </a:rPr>
              <a:t>SNAPSHOT</a:t>
            </a:r>
            <a:r>
              <a:rPr lang="en" sz="1600">
                <a:solidFill>
                  <a:schemeClr val="lt1"/>
                </a:solidFill>
                <a:latin typeface="Calibri"/>
                <a:ea typeface="Calibri"/>
                <a:cs typeface="Calibri"/>
                <a:sym typeface="Calibri"/>
              </a:rPr>
              <a:t> of your repository.</a:t>
            </a:r>
            <a:endParaRPr sz="1600">
              <a:solidFill>
                <a:schemeClr val="lt1"/>
              </a:solidFill>
              <a:latin typeface="Calibri"/>
              <a:ea typeface="Calibri"/>
              <a:cs typeface="Calibri"/>
              <a:sym typeface="Calibri"/>
            </a:endParaRPr>
          </a:p>
          <a:p>
            <a:pPr indent="0" lvl="0" marL="0" rtl="0" algn="l">
              <a:spcBef>
                <a:spcPts val="0"/>
              </a:spcBef>
              <a:spcAft>
                <a:spcPts val="0"/>
              </a:spcAft>
              <a:buNone/>
            </a:pPr>
            <a:r>
              <a:rPr lang="en" sz="1600">
                <a:solidFill>
                  <a:schemeClr val="lt1"/>
                </a:solidFill>
                <a:latin typeface="Calibri"/>
                <a:ea typeface="Calibri"/>
                <a:cs typeface="Calibri"/>
                <a:sym typeface="Calibri"/>
              </a:rPr>
              <a:t>These commits are snapshots of your entire repository at specific times. </a:t>
            </a:r>
            <a:endParaRPr sz="1600">
              <a:solidFill>
                <a:schemeClr val="lt1"/>
              </a:solidFill>
              <a:latin typeface="Calibri"/>
              <a:ea typeface="Calibri"/>
              <a:cs typeface="Calibri"/>
              <a:sym typeface="Calibri"/>
            </a:endParaRPr>
          </a:p>
          <a:p>
            <a:pPr indent="0" lvl="0" marL="0" rtl="0" algn="l">
              <a:spcBef>
                <a:spcPts val="0"/>
              </a:spcBef>
              <a:spcAft>
                <a:spcPts val="0"/>
              </a:spcAft>
              <a:buNone/>
            </a:pPr>
            <a:r>
              <a:rPr lang="en" sz="1600">
                <a:solidFill>
                  <a:schemeClr val="lt1"/>
                </a:solidFill>
                <a:latin typeface="Calibri"/>
                <a:ea typeface="Calibri"/>
                <a:cs typeface="Calibri"/>
                <a:sym typeface="Calibri"/>
              </a:rPr>
              <a:t>Commits include lots of metadata in addition to the contents and message, like the author, timestamp, and more.</a:t>
            </a:r>
            <a:endParaRPr sz="1600">
              <a:solidFill>
                <a:schemeClr val="lt1"/>
              </a:solidFill>
              <a:latin typeface="Calibri"/>
              <a:ea typeface="Calibri"/>
              <a:cs typeface="Calibri"/>
              <a:sym typeface="Calibri"/>
            </a:endParaRPr>
          </a:p>
          <a:p>
            <a:pPr indent="0" lvl="0" marL="0" rtl="0" algn="l">
              <a:spcBef>
                <a:spcPts val="0"/>
              </a:spcBef>
              <a:spcAft>
                <a:spcPts val="0"/>
              </a:spcAft>
              <a:buNone/>
            </a:pPr>
            <a:r>
              <a:rPr lang="en" sz="1600">
                <a:solidFill>
                  <a:schemeClr val="lt1"/>
                </a:solidFill>
                <a:latin typeface="Calibri"/>
                <a:ea typeface="Calibri"/>
                <a:cs typeface="Calibri"/>
                <a:sym typeface="Calibri"/>
              </a:rPr>
              <a:t>Options – we use a -m flag to add a message to the commit.</a:t>
            </a:r>
            <a:endParaRPr sz="1600">
              <a:solidFill>
                <a:schemeClr val="lt1"/>
              </a:solidFill>
              <a:latin typeface="Calibri"/>
              <a:ea typeface="Calibri"/>
              <a:cs typeface="Calibri"/>
              <a:sym typeface="Calibri"/>
            </a:endParaRPr>
          </a:p>
          <a:p>
            <a:pPr indent="0" lvl="0" marL="0" rtl="0" algn="l">
              <a:spcBef>
                <a:spcPts val="0"/>
              </a:spcBef>
              <a:spcAft>
                <a:spcPts val="0"/>
              </a:spcAft>
              <a:buNone/>
            </a:pPr>
            <a:r>
              <a:rPr lang="en" sz="1600">
                <a:solidFill>
                  <a:schemeClr val="lt1"/>
                </a:solidFill>
                <a:latin typeface="Calibri"/>
                <a:ea typeface="Calibri"/>
                <a:cs typeface="Calibri"/>
                <a:sym typeface="Calibri"/>
              </a:rPr>
              <a:t>Eg. –  git commit -m “sample-commit”</a:t>
            </a:r>
            <a:endParaRPr sz="1600">
              <a:solidFill>
                <a:schemeClr val="lt1"/>
              </a:solidFill>
              <a:latin typeface="Calibri"/>
              <a:ea typeface="Calibri"/>
              <a:cs typeface="Calibri"/>
              <a:sym typeface="Calibri"/>
            </a:endParaRPr>
          </a:p>
          <a:p>
            <a:pPr indent="0" lvl="0" marL="0" rtl="0" algn="l">
              <a:spcBef>
                <a:spcPts val="0"/>
              </a:spcBef>
              <a:spcAft>
                <a:spcPts val="0"/>
              </a:spcAft>
              <a:buNone/>
            </a:pPr>
            <a:r>
              <a:t/>
            </a:r>
            <a:endParaRPr sz="1600">
              <a:solidFill>
                <a:srgbClr val="00FF00"/>
              </a:solidFill>
              <a:latin typeface="Calibri"/>
              <a:ea typeface="Calibri"/>
              <a:cs typeface="Calibri"/>
              <a:sym typeface="Calibri"/>
            </a:endParaRPr>
          </a:p>
          <a:p>
            <a:pPr indent="0" lvl="0" marL="0" rtl="0" algn="l">
              <a:spcBef>
                <a:spcPts val="0"/>
              </a:spcBef>
              <a:spcAft>
                <a:spcPts val="0"/>
              </a:spcAft>
              <a:buNone/>
            </a:pPr>
            <a:r>
              <a:rPr lang="en" sz="1600">
                <a:solidFill>
                  <a:srgbClr val="00FF00"/>
                </a:solidFill>
                <a:latin typeface="Calibri"/>
                <a:ea typeface="Calibri"/>
                <a:cs typeface="Calibri"/>
                <a:sym typeface="Calibri"/>
              </a:rPr>
              <a:t>NOTE : before committing the changes one has to stage them using git add . or git add filename .</a:t>
            </a:r>
            <a:endParaRPr sz="1600">
              <a:solidFill>
                <a:srgbClr val="00FF00"/>
              </a:solidFill>
              <a:latin typeface="Calibri"/>
              <a:ea typeface="Calibri"/>
              <a:cs typeface="Calibri"/>
              <a:sym typeface="Calibri"/>
            </a:endParaRPr>
          </a:p>
          <a:p>
            <a:pPr indent="0" lvl="0" marL="0" rtl="0" algn="l">
              <a:spcBef>
                <a:spcPts val="0"/>
              </a:spcBef>
              <a:spcAft>
                <a:spcPts val="0"/>
              </a:spcAft>
              <a:buNone/>
            </a:pPr>
            <a:r>
              <a:t/>
            </a:r>
            <a:endParaRPr sz="1100"/>
          </a:p>
        </p:txBody>
      </p:sp>
      <p:pic>
        <p:nvPicPr>
          <p:cNvPr id="199" name="Google Shape;199;p32"/>
          <p:cNvPicPr preferRelativeResize="0"/>
          <p:nvPr/>
        </p:nvPicPr>
        <p:blipFill>
          <a:blip r:embed="rId4">
            <a:alphaModFix/>
          </a:blip>
          <a:stretch>
            <a:fillRect/>
          </a:stretch>
        </p:blipFill>
        <p:spPr>
          <a:xfrm>
            <a:off x="5475675" y="1017726"/>
            <a:ext cx="3509024" cy="3531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33"/>
          <p:cNvPicPr preferRelativeResize="0"/>
          <p:nvPr/>
        </p:nvPicPr>
        <p:blipFill>
          <a:blip r:embed="rId3">
            <a:alphaModFix/>
          </a:blip>
          <a:stretch>
            <a:fillRect/>
          </a:stretch>
        </p:blipFill>
        <p:spPr>
          <a:xfrm>
            <a:off x="0" y="0"/>
            <a:ext cx="9144000" cy="5143500"/>
          </a:xfrm>
          <a:prstGeom prst="rect">
            <a:avLst/>
          </a:prstGeom>
          <a:noFill/>
          <a:ln>
            <a:noFill/>
          </a:ln>
        </p:spPr>
      </p:pic>
      <p:sp>
        <p:nvSpPr>
          <p:cNvPr id="205" name="Google Shape;205;p33"/>
          <p:cNvSpPr txBox="1"/>
          <p:nvPr>
            <p:ph type="title"/>
          </p:nvPr>
        </p:nvSpPr>
        <p:spPr>
          <a:xfrm>
            <a:off x="3830325" y="210825"/>
            <a:ext cx="1407900" cy="68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133">
                <a:solidFill>
                  <a:schemeClr val="lt1"/>
                </a:solidFill>
              </a:rPr>
              <a:t>git log</a:t>
            </a:r>
            <a:r>
              <a:rPr lang="en"/>
              <a:t>  </a:t>
            </a:r>
            <a:endParaRPr/>
          </a:p>
        </p:txBody>
      </p:sp>
      <p:sp>
        <p:nvSpPr>
          <p:cNvPr id="206" name="Google Shape;206;p33"/>
          <p:cNvSpPr txBox="1"/>
          <p:nvPr/>
        </p:nvSpPr>
        <p:spPr>
          <a:xfrm>
            <a:off x="838200" y="957750"/>
            <a:ext cx="76389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Calibri"/>
                <a:ea typeface="Calibri"/>
                <a:cs typeface="Calibri"/>
                <a:sym typeface="Calibri"/>
              </a:rPr>
              <a:t>Git log is a utility tool to review and read a history of everything that happens to a repository. Multiple options can be used with a git log to make history more specific.Generally, the git log is a record of commits. </a:t>
            </a:r>
            <a:endParaRPr sz="1600">
              <a:solidFill>
                <a:schemeClr val="lt1"/>
              </a:solidFill>
              <a:latin typeface="Calibri"/>
              <a:ea typeface="Calibri"/>
              <a:cs typeface="Calibri"/>
              <a:sym typeface="Calibri"/>
            </a:endParaRPr>
          </a:p>
          <a:p>
            <a:pPr indent="0" lvl="0" marL="0" rtl="0" algn="l">
              <a:spcBef>
                <a:spcPts val="0"/>
              </a:spcBef>
              <a:spcAft>
                <a:spcPts val="0"/>
              </a:spcAft>
              <a:buNone/>
            </a:pPr>
            <a:r>
              <a:rPr lang="en" sz="1600">
                <a:solidFill>
                  <a:schemeClr val="lt1"/>
                </a:solidFill>
                <a:latin typeface="Calibri"/>
                <a:ea typeface="Calibri"/>
                <a:cs typeface="Calibri"/>
                <a:sym typeface="Calibri"/>
              </a:rPr>
              <a:t>A git log contains the following data: </a:t>
            </a:r>
            <a:endParaRPr sz="1600">
              <a:solidFill>
                <a:schemeClr val="lt1"/>
              </a:solidFill>
              <a:latin typeface="Calibri"/>
              <a:ea typeface="Calibri"/>
              <a:cs typeface="Calibri"/>
              <a:sym typeface="Calibri"/>
            </a:endParaRPr>
          </a:p>
          <a:p>
            <a:pPr indent="0" lvl="0" marL="0" rtl="0" algn="l">
              <a:spcBef>
                <a:spcPts val="0"/>
              </a:spcBef>
              <a:spcAft>
                <a:spcPts val="0"/>
              </a:spcAft>
              <a:buNone/>
            </a:pPr>
            <a:r>
              <a:t/>
            </a:r>
            <a:endParaRPr sz="1600">
              <a:solidFill>
                <a:schemeClr val="lt1"/>
              </a:solidFill>
              <a:latin typeface="Calibri"/>
              <a:ea typeface="Calibri"/>
              <a:cs typeface="Calibri"/>
              <a:sym typeface="Calibri"/>
            </a:endParaRPr>
          </a:p>
          <a:p>
            <a:pPr indent="-330200" lvl="0" marL="457200" rtl="0" algn="l">
              <a:spcBef>
                <a:spcPts val="0"/>
              </a:spcBef>
              <a:spcAft>
                <a:spcPts val="0"/>
              </a:spcAft>
              <a:buClr>
                <a:schemeClr val="lt1"/>
              </a:buClr>
              <a:buSzPts val="1600"/>
              <a:buChar char="●"/>
            </a:pPr>
            <a:r>
              <a:rPr b="1" lang="en" sz="1600">
                <a:solidFill>
                  <a:schemeClr val="lt1"/>
                </a:solidFill>
                <a:latin typeface="Calibri"/>
                <a:ea typeface="Calibri"/>
                <a:cs typeface="Calibri"/>
                <a:sym typeface="Calibri"/>
              </a:rPr>
              <a:t>Commit hash</a:t>
            </a:r>
            <a:r>
              <a:rPr lang="en" sz="1600">
                <a:solidFill>
                  <a:schemeClr val="lt1"/>
                </a:solidFill>
                <a:latin typeface="Calibri"/>
                <a:ea typeface="Calibri"/>
                <a:cs typeface="Calibri"/>
                <a:sym typeface="Calibri"/>
              </a:rPr>
              <a:t> :  It is a 40 character checksum data generated by SHA (Secure Hash Algorithm) algorithm. It is a unique number. </a:t>
            </a:r>
            <a:endParaRPr sz="1600">
              <a:solidFill>
                <a:schemeClr val="lt1"/>
              </a:solidFill>
              <a:latin typeface="Calibri"/>
              <a:ea typeface="Calibri"/>
              <a:cs typeface="Calibri"/>
              <a:sym typeface="Calibri"/>
            </a:endParaRPr>
          </a:p>
          <a:p>
            <a:pPr indent="-330200" lvl="0" marL="457200" rtl="0" algn="l">
              <a:spcBef>
                <a:spcPts val="0"/>
              </a:spcBef>
              <a:spcAft>
                <a:spcPts val="0"/>
              </a:spcAft>
              <a:buClr>
                <a:schemeClr val="lt1"/>
              </a:buClr>
              <a:buSzPts val="1600"/>
              <a:buChar char="●"/>
            </a:pPr>
            <a:r>
              <a:rPr b="1" lang="en" sz="1600">
                <a:solidFill>
                  <a:schemeClr val="lt1"/>
                </a:solidFill>
                <a:latin typeface="Calibri"/>
                <a:ea typeface="Calibri"/>
                <a:cs typeface="Calibri"/>
                <a:sym typeface="Calibri"/>
              </a:rPr>
              <a:t>Commit Author metadata</a:t>
            </a:r>
            <a:r>
              <a:rPr lang="en" sz="1600">
                <a:solidFill>
                  <a:schemeClr val="lt1"/>
                </a:solidFill>
                <a:latin typeface="Calibri"/>
                <a:ea typeface="Calibri"/>
                <a:cs typeface="Calibri"/>
                <a:sym typeface="Calibri"/>
              </a:rPr>
              <a:t>: The information of authors such as author name and email. </a:t>
            </a:r>
            <a:endParaRPr sz="1600">
              <a:solidFill>
                <a:schemeClr val="lt1"/>
              </a:solidFill>
              <a:latin typeface="Calibri"/>
              <a:ea typeface="Calibri"/>
              <a:cs typeface="Calibri"/>
              <a:sym typeface="Calibri"/>
            </a:endParaRPr>
          </a:p>
          <a:p>
            <a:pPr indent="-330200" lvl="0" marL="457200" rtl="0" algn="l">
              <a:spcBef>
                <a:spcPts val="0"/>
              </a:spcBef>
              <a:spcAft>
                <a:spcPts val="0"/>
              </a:spcAft>
              <a:buClr>
                <a:schemeClr val="lt1"/>
              </a:buClr>
              <a:buSzPts val="1600"/>
              <a:buChar char="●"/>
            </a:pPr>
            <a:r>
              <a:rPr b="1" lang="en" sz="1600">
                <a:solidFill>
                  <a:schemeClr val="lt1"/>
                </a:solidFill>
                <a:latin typeface="Calibri"/>
                <a:ea typeface="Calibri"/>
                <a:cs typeface="Calibri"/>
                <a:sym typeface="Calibri"/>
              </a:rPr>
              <a:t>Commit Date metadata</a:t>
            </a:r>
            <a:r>
              <a:rPr lang="en" sz="1600">
                <a:solidFill>
                  <a:schemeClr val="lt1"/>
                </a:solidFill>
                <a:latin typeface="Calibri"/>
                <a:ea typeface="Calibri"/>
                <a:cs typeface="Calibri"/>
                <a:sym typeface="Calibri"/>
              </a:rPr>
              <a:t>: It's a date timestamp for the time of the commit. </a:t>
            </a:r>
            <a:endParaRPr sz="1600">
              <a:solidFill>
                <a:schemeClr val="lt1"/>
              </a:solidFill>
              <a:latin typeface="Calibri"/>
              <a:ea typeface="Calibri"/>
              <a:cs typeface="Calibri"/>
              <a:sym typeface="Calibri"/>
            </a:endParaRPr>
          </a:p>
          <a:p>
            <a:pPr indent="-330200" lvl="0" marL="457200" rtl="0" algn="l">
              <a:spcBef>
                <a:spcPts val="0"/>
              </a:spcBef>
              <a:spcAft>
                <a:spcPts val="0"/>
              </a:spcAft>
              <a:buClr>
                <a:schemeClr val="lt1"/>
              </a:buClr>
              <a:buSzPts val="1600"/>
              <a:buChar char="●"/>
            </a:pPr>
            <a:r>
              <a:rPr b="1" lang="en" sz="1600">
                <a:solidFill>
                  <a:schemeClr val="lt1"/>
                </a:solidFill>
                <a:latin typeface="Calibri"/>
                <a:ea typeface="Calibri"/>
                <a:cs typeface="Calibri"/>
                <a:sym typeface="Calibri"/>
              </a:rPr>
              <a:t>Commit title/message</a:t>
            </a:r>
            <a:r>
              <a:rPr lang="en" sz="1600">
                <a:solidFill>
                  <a:schemeClr val="lt1"/>
                </a:solidFill>
                <a:latin typeface="Calibri"/>
                <a:ea typeface="Calibri"/>
                <a:cs typeface="Calibri"/>
                <a:sym typeface="Calibri"/>
              </a:rPr>
              <a:t>: It is the overview of the commit given in the commit message. </a:t>
            </a:r>
            <a:endParaRPr sz="1600">
              <a:solidFill>
                <a:schemeClr val="lt1"/>
              </a:solidFill>
              <a:latin typeface="Calibri"/>
              <a:ea typeface="Calibri"/>
              <a:cs typeface="Calibri"/>
              <a:sym typeface="Calibri"/>
            </a:endParaRPr>
          </a:p>
          <a:p>
            <a:pPr indent="0" lvl="0" marL="457200" rtl="0" algn="l">
              <a:spcBef>
                <a:spcPts val="0"/>
              </a:spcBef>
              <a:spcAft>
                <a:spcPts val="0"/>
              </a:spcAft>
              <a:buNone/>
            </a:pPr>
            <a:r>
              <a:t/>
            </a:r>
            <a:endParaRPr sz="1600">
              <a:solidFill>
                <a:schemeClr val="lt1"/>
              </a:solidFill>
              <a:latin typeface="Calibri"/>
              <a:ea typeface="Calibri"/>
              <a:cs typeface="Calibri"/>
              <a:sym typeface="Calibri"/>
            </a:endParaRPr>
          </a:p>
          <a:p>
            <a:pPr indent="0" lvl="0" marL="0" rtl="0" algn="l">
              <a:spcBef>
                <a:spcPts val="0"/>
              </a:spcBef>
              <a:spcAft>
                <a:spcPts val="0"/>
              </a:spcAft>
              <a:buNone/>
            </a:pPr>
            <a:r>
              <a:rPr b="1" lang="en" sz="1600">
                <a:solidFill>
                  <a:schemeClr val="lt1"/>
                </a:solidFill>
                <a:latin typeface="Calibri"/>
                <a:ea typeface="Calibri"/>
                <a:cs typeface="Calibri"/>
                <a:sym typeface="Calibri"/>
              </a:rPr>
              <a:t>Options</a:t>
            </a:r>
            <a:r>
              <a:rPr lang="en" sz="1600">
                <a:solidFill>
                  <a:schemeClr val="lt1"/>
                </a:solidFill>
                <a:latin typeface="Calibri"/>
                <a:ea typeface="Calibri"/>
                <a:cs typeface="Calibri"/>
                <a:sym typeface="Calibri"/>
              </a:rPr>
              <a:t> – there are many flags we can use with it. For example --online, --graph, --author “author's name” and many more.</a:t>
            </a:r>
            <a:endParaRPr sz="1600">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34"/>
          <p:cNvPicPr preferRelativeResize="0"/>
          <p:nvPr/>
        </p:nvPicPr>
        <p:blipFill>
          <a:blip r:embed="rId3">
            <a:alphaModFix/>
          </a:blip>
          <a:stretch>
            <a:fillRect/>
          </a:stretch>
        </p:blipFill>
        <p:spPr>
          <a:xfrm>
            <a:off x="0" y="0"/>
            <a:ext cx="9144000" cy="5143500"/>
          </a:xfrm>
          <a:prstGeom prst="rect">
            <a:avLst/>
          </a:prstGeom>
          <a:noFill/>
          <a:ln>
            <a:noFill/>
          </a:ln>
        </p:spPr>
      </p:pic>
      <p:sp>
        <p:nvSpPr>
          <p:cNvPr id="212" name="Google Shape;212;p34"/>
          <p:cNvSpPr txBox="1"/>
          <p:nvPr>
            <p:ph type="title"/>
          </p:nvPr>
        </p:nvSpPr>
        <p:spPr>
          <a:xfrm>
            <a:off x="3816900" y="292625"/>
            <a:ext cx="1617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720">
                <a:solidFill>
                  <a:schemeClr val="lt1"/>
                </a:solidFill>
              </a:rPr>
              <a:t>git diff</a:t>
            </a:r>
            <a:endParaRPr b="1" sz="2720">
              <a:solidFill>
                <a:schemeClr val="lt1"/>
              </a:solidFill>
            </a:endParaRPr>
          </a:p>
        </p:txBody>
      </p:sp>
      <p:sp>
        <p:nvSpPr>
          <p:cNvPr id="213" name="Google Shape;213;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650">
                <a:solidFill>
                  <a:schemeClr val="lt1"/>
                </a:solidFill>
                <a:latin typeface="Calibri"/>
                <a:ea typeface="Calibri"/>
                <a:cs typeface="Calibri"/>
                <a:sym typeface="Calibri"/>
              </a:rPr>
              <a:t>Diffing is a function that takes two input data sets and outputs the changes between them.</a:t>
            </a:r>
            <a:r>
              <a:rPr lang="en" sz="1650">
                <a:solidFill>
                  <a:schemeClr val="lt1"/>
                </a:solidFill>
                <a:latin typeface="Roboto"/>
                <a:ea typeface="Roboto"/>
                <a:cs typeface="Roboto"/>
                <a:sym typeface="Roboto"/>
              </a:rPr>
              <a:t> </a:t>
            </a:r>
            <a:r>
              <a:rPr lang="en" sz="1600">
                <a:solidFill>
                  <a:schemeClr val="lt1"/>
                </a:solidFill>
                <a:latin typeface="Courier New"/>
                <a:ea typeface="Courier New"/>
                <a:cs typeface="Courier New"/>
                <a:sym typeface="Courier New"/>
              </a:rPr>
              <a:t>git diff</a:t>
            </a:r>
            <a:r>
              <a:rPr lang="en" sz="1650">
                <a:solidFill>
                  <a:schemeClr val="lt1"/>
                </a:solidFill>
                <a:latin typeface="Roboto"/>
                <a:ea typeface="Roboto"/>
                <a:cs typeface="Roboto"/>
                <a:sym typeface="Roboto"/>
              </a:rPr>
              <a:t> </a:t>
            </a:r>
            <a:r>
              <a:rPr lang="en" sz="1650">
                <a:solidFill>
                  <a:schemeClr val="lt1"/>
                </a:solidFill>
                <a:latin typeface="Calibri"/>
                <a:ea typeface="Calibri"/>
                <a:cs typeface="Calibri"/>
                <a:sym typeface="Calibri"/>
              </a:rPr>
              <a:t>is a multi-use Git command that when executed runs a diff function on Git data sources. These data sources can be commits, branches, files and more. This document will discuss common invocations of</a:t>
            </a:r>
            <a:r>
              <a:rPr lang="en" sz="1650">
                <a:solidFill>
                  <a:schemeClr val="lt1"/>
                </a:solidFill>
                <a:latin typeface="Roboto"/>
                <a:ea typeface="Roboto"/>
                <a:cs typeface="Roboto"/>
                <a:sym typeface="Roboto"/>
              </a:rPr>
              <a:t> </a:t>
            </a:r>
            <a:r>
              <a:rPr lang="en" sz="1600">
                <a:solidFill>
                  <a:schemeClr val="lt1"/>
                </a:solidFill>
                <a:latin typeface="Courier New"/>
                <a:ea typeface="Courier New"/>
                <a:cs typeface="Courier New"/>
                <a:sym typeface="Courier New"/>
              </a:rPr>
              <a:t>git diff</a:t>
            </a:r>
            <a:r>
              <a:rPr lang="en" sz="1650">
                <a:solidFill>
                  <a:schemeClr val="lt1"/>
                </a:solidFill>
                <a:latin typeface="Roboto"/>
                <a:ea typeface="Roboto"/>
                <a:cs typeface="Roboto"/>
                <a:sym typeface="Roboto"/>
              </a:rPr>
              <a:t> </a:t>
            </a:r>
            <a:r>
              <a:rPr lang="en" sz="1650">
                <a:solidFill>
                  <a:schemeClr val="lt1"/>
                </a:solidFill>
                <a:latin typeface="Calibri"/>
                <a:ea typeface="Calibri"/>
                <a:cs typeface="Calibri"/>
                <a:sym typeface="Calibri"/>
              </a:rPr>
              <a:t>and diffing work flow patterns. The </a:t>
            </a:r>
            <a:r>
              <a:rPr lang="en" sz="1600">
                <a:solidFill>
                  <a:schemeClr val="lt1"/>
                </a:solidFill>
                <a:latin typeface="Courier New"/>
                <a:ea typeface="Courier New"/>
                <a:cs typeface="Courier New"/>
                <a:sym typeface="Courier New"/>
              </a:rPr>
              <a:t>git diff</a:t>
            </a:r>
            <a:r>
              <a:rPr lang="en" sz="1650">
                <a:solidFill>
                  <a:schemeClr val="lt1"/>
                </a:solidFill>
                <a:latin typeface="Roboto"/>
                <a:ea typeface="Roboto"/>
                <a:cs typeface="Roboto"/>
                <a:sym typeface="Roboto"/>
              </a:rPr>
              <a:t> </a:t>
            </a:r>
            <a:r>
              <a:rPr lang="en" sz="1650">
                <a:solidFill>
                  <a:schemeClr val="lt1"/>
                </a:solidFill>
                <a:latin typeface="Calibri"/>
                <a:ea typeface="Calibri"/>
                <a:cs typeface="Calibri"/>
                <a:sym typeface="Calibri"/>
              </a:rPr>
              <a:t>command is often used along with</a:t>
            </a:r>
            <a:r>
              <a:rPr lang="en" sz="1650">
                <a:solidFill>
                  <a:schemeClr val="lt1"/>
                </a:solidFill>
                <a:latin typeface="Roboto"/>
                <a:ea typeface="Roboto"/>
                <a:cs typeface="Roboto"/>
                <a:sym typeface="Roboto"/>
              </a:rPr>
              <a:t> </a:t>
            </a:r>
            <a:r>
              <a:rPr lang="en" sz="1600">
                <a:solidFill>
                  <a:schemeClr val="lt1"/>
                </a:solidFill>
                <a:latin typeface="Courier New"/>
                <a:ea typeface="Courier New"/>
                <a:cs typeface="Courier New"/>
                <a:sym typeface="Courier New"/>
              </a:rPr>
              <a:t>git status</a:t>
            </a:r>
            <a:r>
              <a:rPr lang="en" sz="1650">
                <a:solidFill>
                  <a:schemeClr val="lt1"/>
                </a:solidFill>
                <a:latin typeface="Roboto"/>
                <a:ea typeface="Roboto"/>
                <a:cs typeface="Roboto"/>
                <a:sym typeface="Roboto"/>
              </a:rPr>
              <a:t> </a:t>
            </a:r>
            <a:r>
              <a:rPr lang="en" sz="1650">
                <a:solidFill>
                  <a:schemeClr val="lt1"/>
                </a:solidFill>
                <a:latin typeface="Calibri"/>
                <a:ea typeface="Calibri"/>
                <a:cs typeface="Calibri"/>
                <a:sym typeface="Calibri"/>
              </a:rPr>
              <a:t>and </a:t>
            </a:r>
            <a:r>
              <a:rPr lang="en" sz="1600">
                <a:solidFill>
                  <a:schemeClr val="lt1"/>
                </a:solidFill>
                <a:latin typeface="Courier New"/>
                <a:ea typeface="Courier New"/>
                <a:cs typeface="Courier New"/>
                <a:sym typeface="Courier New"/>
              </a:rPr>
              <a:t>git log</a:t>
            </a:r>
            <a:r>
              <a:rPr lang="en" sz="1650">
                <a:solidFill>
                  <a:schemeClr val="lt1"/>
                </a:solidFill>
                <a:latin typeface="Roboto"/>
                <a:ea typeface="Roboto"/>
                <a:cs typeface="Roboto"/>
                <a:sym typeface="Roboto"/>
              </a:rPr>
              <a:t> </a:t>
            </a:r>
            <a:r>
              <a:rPr lang="en" sz="1650">
                <a:solidFill>
                  <a:schemeClr val="lt1"/>
                </a:solidFill>
                <a:latin typeface="Calibri"/>
                <a:ea typeface="Calibri"/>
                <a:cs typeface="Calibri"/>
                <a:sym typeface="Calibri"/>
              </a:rPr>
              <a:t>to analyze the current state of a Git repo.</a:t>
            </a:r>
            <a:endParaRPr sz="1650">
              <a:solidFill>
                <a:schemeClr val="lt1"/>
              </a:solidFill>
              <a:latin typeface="Calibri"/>
              <a:ea typeface="Calibri"/>
              <a:cs typeface="Calibri"/>
              <a:sym typeface="Calibri"/>
            </a:endParaRPr>
          </a:p>
          <a:p>
            <a:pPr indent="0" lvl="0" marL="0" rtl="0" algn="l">
              <a:spcBef>
                <a:spcPts val="1200"/>
              </a:spcBef>
              <a:spcAft>
                <a:spcPts val="0"/>
              </a:spcAft>
              <a:buNone/>
            </a:pPr>
            <a:r>
              <a:rPr lang="en" sz="1650">
                <a:solidFill>
                  <a:schemeClr val="lt1"/>
                </a:solidFill>
                <a:latin typeface="Roboto"/>
                <a:ea typeface="Roboto"/>
                <a:cs typeface="Roboto"/>
                <a:sym typeface="Roboto"/>
              </a:rPr>
              <a:t>Some usecases –</a:t>
            </a:r>
            <a:endParaRPr sz="1650">
              <a:solidFill>
                <a:schemeClr val="lt1"/>
              </a:solidFill>
              <a:latin typeface="Roboto"/>
              <a:ea typeface="Roboto"/>
              <a:cs typeface="Roboto"/>
              <a:sym typeface="Roboto"/>
            </a:endParaRPr>
          </a:p>
          <a:p>
            <a:pPr indent="-311150" lvl="0" marL="457200" rtl="0" algn="l">
              <a:spcBef>
                <a:spcPts val="1200"/>
              </a:spcBef>
              <a:spcAft>
                <a:spcPts val="0"/>
              </a:spcAft>
              <a:buClr>
                <a:schemeClr val="lt1"/>
              </a:buClr>
              <a:buSzPts val="1300"/>
              <a:buFont typeface="Roboto"/>
              <a:buChar char="●"/>
            </a:pPr>
            <a:r>
              <a:rPr b="1" lang="en" sz="1300">
                <a:solidFill>
                  <a:schemeClr val="lt1"/>
                </a:solidFill>
                <a:latin typeface="Roboto"/>
                <a:ea typeface="Roboto"/>
                <a:cs typeface="Roboto"/>
                <a:sym typeface="Roboto"/>
              </a:rPr>
              <a:t>git diff &lt;commit1-sha&gt; &lt;commit2-sha&gt; </a:t>
            </a:r>
            <a:endParaRPr b="1" sz="1300">
              <a:solidFill>
                <a:schemeClr val="lt1"/>
              </a:solidFill>
              <a:latin typeface="Roboto"/>
              <a:ea typeface="Roboto"/>
              <a:cs typeface="Roboto"/>
              <a:sym typeface="Roboto"/>
            </a:endParaRPr>
          </a:p>
          <a:p>
            <a:pPr indent="-311150" lvl="0" marL="457200" rtl="0" algn="l">
              <a:spcBef>
                <a:spcPts val="0"/>
              </a:spcBef>
              <a:spcAft>
                <a:spcPts val="0"/>
              </a:spcAft>
              <a:buClr>
                <a:schemeClr val="lt1"/>
              </a:buClr>
              <a:buSzPts val="1300"/>
              <a:buFont typeface="Roboto"/>
              <a:buChar char="●"/>
            </a:pPr>
            <a:r>
              <a:rPr b="1" lang="en" sz="1300">
                <a:solidFill>
                  <a:schemeClr val="lt1"/>
                </a:solidFill>
                <a:latin typeface="Roboto"/>
                <a:ea typeface="Roboto"/>
                <a:cs typeface="Roboto"/>
                <a:sym typeface="Roboto"/>
              </a:rPr>
              <a:t>git diff &lt;branch 1&gt; &lt; branch 2&gt;  </a:t>
            </a:r>
            <a:endParaRPr b="1" sz="1300">
              <a:solidFill>
                <a:schemeClr val="lt1"/>
              </a:solidFill>
              <a:latin typeface="Roboto"/>
              <a:ea typeface="Roboto"/>
              <a:cs typeface="Roboto"/>
              <a:sym typeface="Roboto"/>
            </a:endParaRPr>
          </a:p>
          <a:p>
            <a:pPr indent="0" lvl="0" marL="0" rtl="0" algn="l">
              <a:spcBef>
                <a:spcPts val="1200"/>
              </a:spcBef>
              <a:spcAft>
                <a:spcPts val="0"/>
              </a:spcAft>
              <a:buNone/>
            </a:pPr>
            <a:r>
              <a:t/>
            </a:r>
            <a:endParaRPr sz="1300">
              <a:solidFill>
                <a:schemeClr val="lt1"/>
              </a:solidFill>
              <a:latin typeface="Calibri"/>
              <a:ea typeface="Calibri"/>
              <a:cs typeface="Calibri"/>
              <a:sym typeface="Calibri"/>
            </a:endParaRPr>
          </a:p>
          <a:p>
            <a:pPr indent="0" lvl="0" marL="0" rtl="0" algn="l">
              <a:spcBef>
                <a:spcPts val="1200"/>
              </a:spcBef>
              <a:spcAft>
                <a:spcPts val="1200"/>
              </a:spcAft>
              <a:buNone/>
            </a:pPr>
            <a:r>
              <a:rPr lang="en" sz="1300">
                <a:solidFill>
                  <a:schemeClr val="lt1"/>
                </a:solidFill>
                <a:latin typeface="Calibri"/>
                <a:ea typeface="Calibri"/>
                <a:cs typeface="Calibri"/>
                <a:sym typeface="Calibri"/>
              </a:rPr>
              <a:t> NOTE : not used much frequently, just an utility command-line tool.</a:t>
            </a:r>
            <a:endParaRPr sz="2100">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id="218" name="Google Shape;218;p35"/>
          <p:cNvPicPr preferRelativeResize="0"/>
          <p:nvPr/>
        </p:nvPicPr>
        <p:blipFill>
          <a:blip r:embed="rId3">
            <a:alphaModFix/>
          </a:blip>
          <a:stretch>
            <a:fillRect/>
          </a:stretch>
        </p:blipFill>
        <p:spPr>
          <a:xfrm>
            <a:off x="0" y="0"/>
            <a:ext cx="9144000" cy="5143500"/>
          </a:xfrm>
          <a:prstGeom prst="rect">
            <a:avLst/>
          </a:prstGeom>
          <a:noFill/>
          <a:ln>
            <a:noFill/>
          </a:ln>
        </p:spPr>
      </p:pic>
      <p:sp>
        <p:nvSpPr>
          <p:cNvPr id="219" name="Google Shape;219;p35"/>
          <p:cNvSpPr txBox="1"/>
          <p:nvPr>
            <p:ph type="title"/>
          </p:nvPr>
        </p:nvSpPr>
        <p:spPr>
          <a:xfrm>
            <a:off x="366106" y="2164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chemeClr val="lt1"/>
                </a:solidFill>
              </a:rPr>
              <a:t>g</a:t>
            </a:r>
            <a:r>
              <a:rPr b="1" lang="en">
                <a:solidFill>
                  <a:schemeClr val="lt1"/>
                </a:solidFill>
              </a:rPr>
              <a:t>it reset</a:t>
            </a:r>
            <a:endParaRPr b="1">
              <a:solidFill>
                <a:schemeClr val="lt1"/>
              </a:solidFill>
            </a:endParaRPr>
          </a:p>
        </p:txBody>
      </p:sp>
      <p:sp>
        <p:nvSpPr>
          <p:cNvPr id="220" name="Google Shape;220;p35"/>
          <p:cNvSpPr txBox="1"/>
          <p:nvPr>
            <p:ph idx="1" type="body"/>
          </p:nvPr>
        </p:nvSpPr>
        <p:spPr>
          <a:xfrm>
            <a:off x="311700" y="8476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chemeClr val="lt1"/>
                </a:solidFill>
                <a:latin typeface="Calibri"/>
                <a:ea typeface="Calibri"/>
                <a:cs typeface="Calibri"/>
                <a:sym typeface="Calibri"/>
              </a:rPr>
              <a:t>git reset is the command we use when we want to move the repository back to a previous commit, discarding any changes made after that commit.</a:t>
            </a:r>
            <a:endParaRPr sz="1600">
              <a:solidFill>
                <a:schemeClr val="lt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en" sz="1550">
                <a:solidFill>
                  <a:srgbClr val="2F9C0A"/>
                </a:solidFill>
                <a:latin typeface="Courier New"/>
                <a:ea typeface="Courier New"/>
                <a:cs typeface="Courier New"/>
                <a:sym typeface="Courier New"/>
              </a:rPr>
              <a:t>git </a:t>
            </a:r>
            <a:r>
              <a:rPr lang="en" sz="1500">
                <a:solidFill>
                  <a:schemeClr val="lt1"/>
                </a:solidFill>
                <a:latin typeface="Courier New"/>
                <a:ea typeface="Courier New"/>
                <a:cs typeface="Courier New"/>
                <a:sym typeface="Courier New"/>
              </a:rPr>
              <a:t>reset 9a9add8</a:t>
            </a:r>
            <a:r>
              <a:rPr lang="en" sz="1150">
                <a:solidFill>
                  <a:srgbClr val="2F9C0A"/>
                </a:solidFill>
                <a:latin typeface="Courier New"/>
                <a:ea typeface="Courier New"/>
                <a:cs typeface="Courier New"/>
                <a:sym typeface="Courier New"/>
              </a:rPr>
              <a:t> </a:t>
            </a:r>
            <a:endParaRPr sz="1100">
              <a:solidFill>
                <a:schemeClr val="dk1"/>
              </a:solidFill>
            </a:endParaRPr>
          </a:p>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221" name="Google Shape;221;p35"/>
          <p:cNvPicPr preferRelativeResize="0"/>
          <p:nvPr/>
        </p:nvPicPr>
        <p:blipFill>
          <a:blip r:embed="rId4">
            <a:alphaModFix/>
          </a:blip>
          <a:stretch>
            <a:fillRect/>
          </a:stretch>
        </p:blipFill>
        <p:spPr>
          <a:xfrm>
            <a:off x="245075" y="2158049"/>
            <a:ext cx="4260301" cy="2734825"/>
          </a:xfrm>
          <a:prstGeom prst="rect">
            <a:avLst/>
          </a:prstGeom>
          <a:noFill/>
          <a:ln>
            <a:noFill/>
          </a:ln>
        </p:spPr>
      </p:pic>
      <p:pic>
        <p:nvPicPr>
          <p:cNvPr id="222" name="Google Shape;222;p35"/>
          <p:cNvPicPr preferRelativeResize="0"/>
          <p:nvPr/>
        </p:nvPicPr>
        <p:blipFill>
          <a:blip r:embed="rId5">
            <a:alphaModFix/>
          </a:blip>
          <a:stretch>
            <a:fillRect/>
          </a:stretch>
        </p:blipFill>
        <p:spPr>
          <a:xfrm>
            <a:off x="4703000" y="2158050"/>
            <a:ext cx="4260301" cy="2734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id="227" name="Google Shape;227;p36"/>
          <p:cNvPicPr preferRelativeResize="0"/>
          <p:nvPr/>
        </p:nvPicPr>
        <p:blipFill>
          <a:blip r:embed="rId3">
            <a:alphaModFix/>
          </a:blip>
          <a:stretch>
            <a:fillRect/>
          </a:stretch>
        </p:blipFill>
        <p:spPr>
          <a:xfrm>
            <a:off x="0" y="0"/>
            <a:ext cx="9144000" cy="5143500"/>
          </a:xfrm>
          <a:prstGeom prst="rect">
            <a:avLst/>
          </a:prstGeom>
          <a:noFill/>
          <a:ln>
            <a:noFill/>
          </a:ln>
        </p:spPr>
      </p:pic>
      <p:sp>
        <p:nvSpPr>
          <p:cNvPr id="228" name="Google Shape;228;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solidFill>
                  <a:schemeClr val="lt1"/>
                </a:solidFill>
              </a:rPr>
              <a:t>g</a:t>
            </a:r>
            <a:r>
              <a:rPr b="1" lang="en">
                <a:solidFill>
                  <a:schemeClr val="lt1"/>
                </a:solidFill>
              </a:rPr>
              <a:t>it push</a:t>
            </a:r>
            <a:endParaRPr b="1">
              <a:solidFill>
                <a:schemeClr val="lt1"/>
              </a:solidFill>
            </a:endParaRPr>
          </a:p>
        </p:txBody>
      </p:sp>
      <p:sp>
        <p:nvSpPr>
          <p:cNvPr id="229" name="Google Shape;229;p36"/>
          <p:cNvSpPr txBox="1"/>
          <p:nvPr>
            <p:ph idx="1" type="body"/>
          </p:nvPr>
        </p:nvSpPr>
        <p:spPr>
          <a:xfrm>
            <a:off x="311700" y="10000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lt1"/>
                </a:solidFill>
                <a:latin typeface="Calibri"/>
                <a:ea typeface="Calibri"/>
                <a:cs typeface="Calibri"/>
                <a:sym typeface="Calibri"/>
              </a:rPr>
              <a:t>The </a:t>
            </a:r>
            <a:r>
              <a:rPr i="1" lang="en">
                <a:solidFill>
                  <a:schemeClr val="lt1"/>
                </a:solidFill>
                <a:latin typeface="Calibri"/>
                <a:ea typeface="Calibri"/>
                <a:cs typeface="Calibri"/>
                <a:sym typeface="Calibri"/>
              </a:rPr>
              <a:t>git push</a:t>
            </a:r>
            <a:r>
              <a:rPr lang="en">
                <a:solidFill>
                  <a:schemeClr val="lt1"/>
                </a:solidFill>
                <a:latin typeface="Calibri"/>
                <a:ea typeface="Calibri"/>
                <a:cs typeface="Calibri"/>
                <a:sym typeface="Calibri"/>
              </a:rPr>
              <a:t> command is used to upload local repository content to a remote repository.</a:t>
            </a:r>
            <a:endParaRPr>
              <a:solidFill>
                <a:schemeClr val="lt1"/>
              </a:solidFill>
              <a:latin typeface="Calibri"/>
              <a:ea typeface="Calibri"/>
              <a:cs typeface="Calibri"/>
              <a:sym typeface="Calibri"/>
            </a:endParaRPr>
          </a:p>
          <a:p>
            <a:pPr indent="0" lvl="0" marL="0" rtl="0" algn="ctr">
              <a:spcBef>
                <a:spcPts val="1200"/>
              </a:spcBef>
              <a:spcAft>
                <a:spcPts val="1200"/>
              </a:spcAft>
              <a:buNone/>
            </a:pPr>
            <a:r>
              <a:t/>
            </a:r>
            <a:endParaRPr>
              <a:solidFill>
                <a:schemeClr val="lt1"/>
              </a:solidFill>
            </a:endParaRPr>
          </a:p>
        </p:txBody>
      </p:sp>
      <p:pic>
        <p:nvPicPr>
          <p:cNvPr id="230" name="Google Shape;230;p36"/>
          <p:cNvPicPr preferRelativeResize="0"/>
          <p:nvPr/>
        </p:nvPicPr>
        <p:blipFill>
          <a:blip r:embed="rId4">
            <a:alphaModFix/>
          </a:blip>
          <a:stretch>
            <a:fillRect/>
          </a:stretch>
        </p:blipFill>
        <p:spPr>
          <a:xfrm>
            <a:off x="2094150" y="2022025"/>
            <a:ext cx="5086350" cy="2590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Quotable">
  <a:themeElements>
    <a:clrScheme name="Quotable">
      <a:dk1>
        <a:srgbClr val="000000"/>
      </a:dk1>
      <a:lt1>
        <a:srgbClr val="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