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28641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Customer Segmentation using 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045" y="1097280"/>
            <a:ext cx="2342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rPr sz="2000" b="1" dirty="0" err="1"/>
              <a:t>Importan</a:t>
            </a:r>
            <a:r>
              <a:rPr lang="en-IN" sz="2000" b="1" dirty="0"/>
              <a:t>t Features</a:t>
            </a:r>
            <a:endParaRPr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045" y="4414805"/>
            <a:ext cx="2657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rPr dirty="0"/>
              <a:t>Model Performance Metrics: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/>
              <a:t>- Accuracy: 0.</a:t>
            </a:r>
            <a:r>
              <a:rPr lang="en-IN" dirty="0"/>
              <a:t>83</a:t>
            </a:r>
            <a:endParaRPr dirty="0"/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/>
              <a:t>- Precision: 0.</a:t>
            </a:r>
            <a:r>
              <a:rPr lang="en-IN" dirty="0"/>
              <a:t>88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lang="en-IN" dirty="0"/>
              <a:t>- Recall: 0.93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rPr dirty="0"/>
              <a:t>- F1-Score: 0.9</a:t>
            </a:r>
            <a:r>
              <a:rPr lang="en-IN" dirty="0"/>
              <a:t>0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46228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rPr dirty="0"/>
              <a:t>Prepared by: </a:t>
            </a:r>
            <a:r>
              <a:rPr lang="en-IN" dirty="0"/>
              <a:t>Adrika Shukla</a:t>
            </a:r>
            <a:r>
              <a:rPr dirty="0"/>
              <a:t> | Project: </a:t>
            </a:r>
            <a:r>
              <a:rPr lang="en-IN" dirty="0"/>
              <a:t>British Airways Customer Analysis</a:t>
            </a:r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F6B297-FC3C-85A0-E64C-6CB3ECC9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152" y="1489017"/>
            <a:ext cx="513784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Engagement Drives Conversions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browsing sessions, more searches, and repeated interactions strongly correlate with higher booking completion.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 Features Identified: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type, location, and browsing behavior are key levers that can be optimized to increase bookings.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Missed Opportunities: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showing strong interest but not completing bookings signal potential for re-engagement via reminders, offers, or follow-ups.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Actions: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recommendations for high-engagement users.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search filters and mobile experience to improve conversion.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booking-likelihood scores into CRM to enable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marketing interventions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B46BE9-0083-415F-F49E-E4F8C0E99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6956"/>
            <a:ext cx="3374239" cy="24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B2961E-394D-5161-840A-4EFFCE34844F}"/>
              </a:ext>
            </a:extLst>
          </p:cNvPr>
          <p:cNvSpPr txBox="1"/>
          <p:nvPr/>
        </p:nvSpPr>
        <p:spPr>
          <a:xfrm>
            <a:off x="4006152" y="1097280"/>
            <a:ext cx="2342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646464"/>
                </a:solidFill>
              </a:defRPr>
            </a:pPr>
            <a:r>
              <a:rPr lang="en-IN" sz="2000" b="1" dirty="0"/>
              <a:t>Key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Adrika Shukla</cp:lastModifiedBy>
  <cp:revision>2</cp:revision>
  <dcterms:created xsi:type="dcterms:W3CDTF">2013-01-27T09:14:16Z</dcterms:created>
  <dcterms:modified xsi:type="dcterms:W3CDTF">2025-09-13T23:16:36Z</dcterms:modified>
  <cp:category/>
</cp:coreProperties>
</file>