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648A-F5D9-4A33-96FB-7617D447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FF335-914A-4F95-B628-BDD781F2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03C6-62A8-4AA3-BAB5-E71CEFFC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1C00-9A69-4ED7-BF56-FE94AA31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1A77-26D5-4B51-A910-AC5AB11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39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B6A8-E883-41A1-818F-5714BCD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3414-F974-4887-8785-436494D2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3661-905E-4953-94BA-036C3F1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60A7-A1AC-440C-8900-D2D7A99B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FBBE-A01A-49ED-9A46-BBF2976E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62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91830-E9BC-44A8-BF27-A8ADD9C2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978C-579A-4AE7-ABE3-0A3E6A538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4E65-85E3-45EB-8490-41D39867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39A3-5289-4BCF-ACBA-C842864A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986B-204D-4C6A-A813-006F820B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65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11F-2B1F-4A31-81E7-1B4D62BB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8899-2A6B-41AC-80E7-CCB6DE66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4408-35FE-418C-B375-D42A7C2D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8CFA-F1EA-49BF-95F8-C2951C4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65CF-5767-44A6-A730-CD380463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6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2580-5F54-4CE9-8850-65B7EDC5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A619-60A9-48EF-AA9C-77FBFEF5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4719-11CE-4945-85D6-2BAEBD3F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4588-613B-4C80-B952-E66A9376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61D2-A240-44A0-8BAA-C3CAEBF1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58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6574-3183-4734-9C6B-7A376CED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F2EC-608E-4EBA-8F52-8FE3DB3A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0C62B-B0E1-45ED-B90F-EF73389B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352D-C469-4F96-8589-13497B10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29F5-CAFA-4C7A-855D-A8FCAD3C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DC7FC-C8E7-4B16-BC02-7E44C58B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2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73BF-A52A-42BC-84F3-00A16ECF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CD02-F8E4-4193-AC64-51090117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B265-68FC-4C45-A671-19D3EBCE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F805-18DB-4ED7-9E93-072C2E0E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8A8BA-5FB2-432A-8BB3-1007FF1B2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FEECE-12DB-43FF-AFD5-083B2DBE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31AAB-E270-4C1C-98B6-350F6991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F9010-86E2-4F33-9B9C-2C6ADCCE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69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CCD-2F1B-40DA-BCCD-A072334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35A26-658E-4435-9FD1-9C651934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06E56-4763-4C0E-A1DF-A2620D68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7B269-44E5-4538-8DA1-833A94C9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18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B3CF4-4764-41C7-8BD4-BE62CB28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6A01D-0674-4F48-AE41-0D31427D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6422B-9ECD-45A3-9684-D9A0A132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60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D528-AC08-46E1-A5A5-B48B8F6B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E734-BDEC-4531-9F9F-963BBC5C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9C3EA-6861-4F43-A016-D36C6998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5CA2-6677-4C45-A839-DC99A34B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4437-3168-4C80-ABC3-657F749E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9EC5-955B-4B9E-B5D3-306A542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22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1B36-54A4-4A5B-A0E2-0EA7BA65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2BB97-656A-4D26-BC3F-71241BA61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7E036-CB0E-4A95-95A8-EBD32857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E1DA-9617-4B53-83E4-25C52279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DA13-6BBD-408D-8DE8-10BEED6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9545-1539-4CC9-A222-5688134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36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3A1E2-60E0-4657-A23F-D78404DE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330D-0295-40D7-B0F4-34D19E0D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CD42-9A39-44B2-877E-70BE42ABB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424-2107-444B-B78E-A8F6DC563778}" type="datetimeFigureOut">
              <a:rPr lang="fi-FI" smtClean="0"/>
              <a:t>14.11.2017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9691-2997-4403-8380-30DE52EF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B2B4-8246-498A-9D04-0EB90C66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1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53BA7E-066B-4231-B638-EA8AA260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9" y="810627"/>
            <a:ext cx="7810724" cy="43935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42BDA02-8AE9-4C16-9531-AA09F695B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Aatu Pekkanen</a:t>
            </a:r>
          </a:p>
        </p:txBody>
      </p:sp>
    </p:spTree>
    <p:extLst>
      <p:ext uri="{BB962C8B-B14F-4D97-AF65-F5344CB8AC3E}">
        <p14:creationId xmlns:p14="http://schemas.microsoft.com/office/powerpoint/2010/main" val="39323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88B6-B698-4C59-86AD-A6EA7118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62D4-5353-4B5B-ABB4-E2DB2791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i-FI" dirty="0"/>
              <a:t>Mahdollistaa android-sovelluksen (5.0 -&gt;) jatkamisen auton mediajärjestelmään jos se tukee Android Autoa </a:t>
            </a:r>
          </a:p>
          <a:p>
            <a:r>
              <a:rPr lang="fi-FI" dirty="0"/>
              <a:t>Sovellus pyörii puhelimella, mutta heijastetaan API:en avulla auton näytölle</a:t>
            </a:r>
          </a:p>
          <a:p>
            <a:r>
              <a:rPr lang="fi-FI" dirty="0"/>
              <a:t>Sovellusta voidaan ohjata auton kosketusnäytön ja puheen avulla</a:t>
            </a:r>
          </a:p>
          <a:p>
            <a:r>
              <a:rPr lang="fi-FI" dirty="0"/>
              <a:t>Autoille sopiva pelkistetty käyttöliittymä häiriöiden välttämiseksi</a:t>
            </a:r>
          </a:p>
          <a:p>
            <a:r>
              <a:rPr lang="fi-FI" dirty="0"/>
              <a:t>Tukee omia audio- ja viesti-sovelluksia</a:t>
            </a:r>
          </a:p>
          <a:p>
            <a:r>
              <a:rPr lang="fi-FI" dirty="0"/>
              <a:t>Tiukat vaatimukset PlayStoreen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04B45-A64F-4D7E-A1F8-310289C8E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47" y="3931908"/>
            <a:ext cx="4453435" cy="26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0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625-45CC-467C-A075-0085C97B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3B77-893F-4690-8682-D2F1C7D1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Luodaan automotive_app_desc.xml tiedosto res/xml/ kansioon</a:t>
            </a:r>
          </a:p>
          <a:p>
            <a:r>
              <a:rPr lang="fi-FI" dirty="0"/>
              <a:t>Tiedosto kuvaa mitä Android Auton ominaisuuksia sovellus käyttää (media ja/tai notificaatiot)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D82E-779F-4B61-B418-6FCCCA55A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0102"/>
            <a:ext cx="10776604" cy="17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A24C-A26E-41C2-A57D-53F5FB83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85DB-D0BF-48CD-B13A-F365253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Lisätään AndroidManifest.xml:ään viittaus luotuun xml-tiedostoon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Tämän jälkeen voidaan lisätä Android Auton toiminnallisuutta sovellukseen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3BCFE-56C4-412B-BEE7-1A8F0E2DD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4877"/>
            <a:ext cx="8928640" cy="23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BDA3-91BF-46B7-8E5D-6E9FEB70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Viestisovellukset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6321-A1FB-4AD0-BBA7-D91EA3A5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Android Auto huolehtii puheentunnistuksesta ja tekstin lukemisesta</a:t>
            </a:r>
          </a:p>
          <a:p>
            <a:r>
              <a:rPr lang="fi-FI" dirty="0"/>
              <a:t>Sovelluksen täytyy käyttää RemoteInput objektia, joka vastaanottaa puheen mikrofonista</a:t>
            </a:r>
          </a:p>
          <a:p>
            <a:r>
              <a:rPr lang="fi-FI" dirty="0"/>
              <a:t>Lukemattomat viestit täytyy käsitellä UnreadConversation.Builder:issa</a:t>
            </a:r>
          </a:p>
          <a:p>
            <a:r>
              <a:rPr lang="fi-FI" dirty="0"/>
              <a:t>BroadCastReceiver luokan avulla </a:t>
            </a:r>
            <a:br>
              <a:rPr lang="fi-FI" dirty="0"/>
            </a:br>
            <a:r>
              <a:rPr lang="fi-FI" dirty="0"/>
              <a:t>viestit vastaanotetaan Intenteinä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D729A-D26B-4BB5-871A-D9A5DFF23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98" y="3746552"/>
            <a:ext cx="4741102" cy="28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8626-F6EA-449A-B7B6-CC591E2B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9F1B-6F96-4EA2-8C4C-C28755C2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Audion toisto auton </a:t>
            </a:r>
            <a:br>
              <a:rPr lang="fi-FI" dirty="0"/>
            </a:br>
            <a:r>
              <a:rPr lang="fi-FI" dirty="0"/>
              <a:t>järjestelmän kautta</a:t>
            </a:r>
          </a:p>
          <a:p>
            <a:endParaRPr lang="fi-FI" dirty="0"/>
          </a:p>
          <a:p>
            <a:r>
              <a:rPr lang="fi-FI" dirty="0"/>
              <a:t>Tukee myös auton </a:t>
            </a:r>
            <a:br>
              <a:rPr lang="fi-FI" dirty="0"/>
            </a:br>
            <a:r>
              <a:rPr lang="fi-FI" dirty="0"/>
              <a:t>mediakontrolleja ja puhetta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5DE7B-09F1-44B1-B041-D6AC2109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825625"/>
            <a:ext cx="6186312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D793-6F3A-4849-AD36-FBFBBCC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18CE-3EF8-4CED-BDA9-25E7A1D1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MediaBrowserService sovelluksen</a:t>
            </a:r>
            <a:br>
              <a:rPr lang="fi-FI" sz="2400" dirty="0"/>
            </a:br>
            <a:r>
              <a:rPr lang="fi-FI" sz="2400" dirty="0"/>
              <a:t>hierarkian läpikäyntiin</a:t>
            </a:r>
          </a:p>
          <a:p>
            <a:r>
              <a:rPr lang="fi-FI" sz="2400" dirty="0"/>
              <a:t>onGetRoot() = ylin solmu</a:t>
            </a:r>
          </a:p>
          <a:p>
            <a:r>
              <a:rPr lang="fi-FI" sz="2400" dirty="0"/>
              <a:t>onLoadChildren() = lapsipuut,</a:t>
            </a:r>
            <a:br>
              <a:rPr lang="fi-FI" sz="2400" dirty="0"/>
            </a:br>
            <a:r>
              <a:rPr lang="fi-FI" sz="2400" dirty="0"/>
              <a:t>AndroidAuto luo valikon</a:t>
            </a:r>
          </a:p>
          <a:p>
            <a:r>
              <a:rPr lang="fi-FI" sz="2400" dirty="0"/>
              <a:t>onCreate():ssa MediaSession,</a:t>
            </a:r>
            <a:br>
              <a:rPr lang="fi-FI" sz="2400" dirty="0"/>
            </a:br>
            <a:r>
              <a:rPr lang="fi-FI" sz="2400" dirty="0"/>
              <a:t>jonka callback-objektin avulla</a:t>
            </a:r>
            <a:br>
              <a:rPr lang="fi-FI" sz="2400" dirty="0"/>
            </a:br>
            <a:r>
              <a:rPr lang="fi-FI" sz="2400" dirty="0"/>
              <a:t>käsitellään käyttäjän komennot</a:t>
            </a:r>
            <a:br>
              <a:rPr lang="fi-FI" sz="2400" dirty="0"/>
            </a:br>
            <a:r>
              <a:rPr lang="fi-FI" sz="2400" dirty="0"/>
              <a:t>autosta sovellukseen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4F9A5-3A31-4808-A53D-9E930A79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52" y="0"/>
            <a:ext cx="6756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3E10-9AAF-43D8-A069-56649996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30A7-6FFF-46AA-8CC8-72302E83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Puheentunnistus lisättävä kuskin häiritsemisen välttämiseksi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onPlayFromSearch()-metodi MediaSession.Callbackissa</a:t>
            </a:r>
          </a:p>
          <a:p>
            <a:r>
              <a:rPr lang="fi-FI" dirty="0"/>
              <a:t>Puhekomennot soitontoistoon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6039-513B-4C32-AD4D-F55BB0DB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9" y="2238259"/>
            <a:ext cx="10974332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8C4C7-181F-4DC7-82D2-DF383D773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9" y="4966456"/>
            <a:ext cx="11013400" cy="8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2C48-94B5-4C93-B195-F5B8B38C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Testaus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BA9-2CB5-43EF-8109-6043A5AD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AndroidStudiolla ja emulaattorilla testaus onnistuu AndroidAutoAPI Simulatoreiden avulla</a:t>
            </a:r>
          </a:p>
          <a:p>
            <a:r>
              <a:rPr lang="fi-FI" dirty="0"/>
              <a:t>Simuloivat AndroidAuton viesti- ja audiotoiminnallisuutta</a:t>
            </a:r>
          </a:p>
          <a:p>
            <a:r>
              <a:rPr lang="fi-FI" dirty="0"/>
              <a:t>Asennettava emulaattorille adb install–komennoilla</a:t>
            </a:r>
          </a:p>
        </p:txBody>
      </p:sp>
    </p:spTree>
    <p:extLst>
      <p:ext uri="{BB962C8B-B14F-4D97-AF65-F5344CB8AC3E}">
        <p14:creationId xmlns:p14="http://schemas.microsoft.com/office/powerpoint/2010/main" val="156865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Kuvaus</vt:lpstr>
      <vt:lpstr>Käyttöönotto</vt:lpstr>
      <vt:lpstr>Käyttöönotto</vt:lpstr>
      <vt:lpstr>Viestisovellukset</vt:lpstr>
      <vt:lpstr>Audiosovellukset (Demo)</vt:lpstr>
      <vt:lpstr>Audiosovellukset</vt:lpstr>
      <vt:lpstr>Audiosovellukset</vt:lpstr>
      <vt:lpstr>Testaus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Aatu Pekkanen</dc:creator>
  <cp:lastModifiedBy>Aatu Pekkanen</cp:lastModifiedBy>
  <cp:revision>57</cp:revision>
  <dcterms:created xsi:type="dcterms:W3CDTF">2017-11-13T21:11:46Z</dcterms:created>
  <dcterms:modified xsi:type="dcterms:W3CDTF">2017-11-13T22:50:13Z</dcterms:modified>
</cp:coreProperties>
</file>