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00" r:id="rId3"/>
  </p:sldIdLst>
  <p:sldSz cx="9144000" cy="5143500"/>
  <p:notesSz cx="6858000" cy="9144000"/>
  <p:embeddedFontLst>
    <p:embeddedFont>
      <p:font typeface="Inter-Regular" panose="020B0502030000000004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600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9"/>
          <p:cNvSpPr txBox="1"/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Light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/>
          <p:cNvSpPr txBox="1"/>
          <p:nvPr>
            <p:ph type="subTitle" idx="1"/>
          </p:nvPr>
        </p:nvSpPr>
        <p:spPr>
          <a:xfrm>
            <a:off x="3246120" y="629285"/>
            <a:ext cx="2651760" cy="384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 and Post requests</a:t>
            </a:r>
            <a:endParaRPr lang="en-US" altLang="en-GB"/>
          </a:p>
        </p:txBody>
      </p:sp>
      <p:sp>
        <p:nvSpPr>
          <p:cNvPr id="6" name="Rounded Rectangle 5"/>
          <p:cNvSpPr/>
          <p:nvPr/>
        </p:nvSpPr>
        <p:spPr>
          <a:xfrm>
            <a:off x="692150" y="1578610"/>
            <a:ext cx="1205865" cy="3390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2150" y="1578610"/>
            <a:ext cx="1172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Pre Request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36460" y="4113530"/>
            <a:ext cx="1205865" cy="3390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236460" y="4113530"/>
            <a:ext cx="1251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Post Request</a:t>
            </a:r>
            <a:endParaRPr lang="en-US"/>
          </a:p>
        </p:txBody>
      </p:sp>
      <p:sp>
        <p:nvSpPr>
          <p:cNvPr id="10" name="Wave 9"/>
          <p:cNvSpPr/>
          <p:nvPr/>
        </p:nvSpPr>
        <p:spPr>
          <a:xfrm>
            <a:off x="1898015" y="2382520"/>
            <a:ext cx="972185" cy="36576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25625" y="2427605"/>
            <a:ext cx="1153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http Request</a:t>
            </a:r>
            <a:endParaRPr lang="en-US" sz="1200"/>
          </a:p>
        </p:txBody>
      </p:sp>
      <p:sp>
        <p:nvSpPr>
          <p:cNvPr id="12" name="Cube 11"/>
          <p:cNvSpPr/>
          <p:nvPr/>
        </p:nvSpPr>
        <p:spPr>
          <a:xfrm>
            <a:off x="6406515" y="2766695"/>
            <a:ext cx="862330" cy="8032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334760" y="3148965"/>
            <a:ext cx="7893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Hypervisor</a:t>
            </a:r>
            <a:endParaRPr lang="en-US" sz="1000"/>
          </a:p>
        </p:txBody>
      </p:sp>
      <p:sp>
        <p:nvSpPr>
          <p:cNvPr id="14" name="Can 13"/>
          <p:cNvSpPr/>
          <p:nvPr/>
        </p:nvSpPr>
        <p:spPr>
          <a:xfrm>
            <a:off x="3527425" y="1342390"/>
            <a:ext cx="343535" cy="478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183255" y="183705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Blacklisted urls</a:t>
            </a:r>
            <a:endParaRPr lang="en-US" sz="1000"/>
          </a:p>
        </p:txBody>
      </p:sp>
      <p:sp>
        <p:nvSpPr>
          <p:cNvPr id="16" name="Rounded Rectangle 15"/>
          <p:cNvSpPr/>
          <p:nvPr/>
        </p:nvSpPr>
        <p:spPr>
          <a:xfrm>
            <a:off x="3564255" y="2338705"/>
            <a:ext cx="108077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6785" y="3136265"/>
            <a:ext cx="172085" cy="19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708400" y="2427605"/>
            <a:ext cx="754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Url Parser</a:t>
            </a:r>
            <a:endParaRPr lang="en-US" sz="1000"/>
          </a:p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1043305" y="0"/>
            <a:ext cx="7419340" cy="6292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Workflow for the Cyebr Hygiene tool</a:t>
            </a:r>
            <a:endParaRPr lang="en-US" altLang="en-GB" sz="32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897255" y="3395345"/>
            <a:ext cx="271780" cy="27813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4462780" y="1342390"/>
            <a:ext cx="343535" cy="478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113530" y="1837055"/>
            <a:ext cx="1114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Whitelisted urls</a:t>
            </a:r>
            <a:endParaRPr lang="en-US" sz="1000"/>
          </a:p>
        </p:txBody>
      </p:sp>
      <p:pic>
        <p:nvPicPr>
          <p:cNvPr id="23" name="Picture 2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7185" y="2692400"/>
            <a:ext cx="904875" cy="90487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632200" y="3661410"/>
            <a:ext cx="108077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590925" y="3754120"/>
            <a:ext cx="11633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Response Parser</a:t>
            </a:r>
            <a:endParaRPr lang="en-US" sz="1000"/>
          </a:p>
        </p:txBody>
      </p: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1167130" y="2565400"/>
            <a:ext cx="658495" cy="56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</p:cNvCxnSpPr>
          <p:nvPr/>
        </p:nvCxnSpPr>
        <p:spPr>
          <a:xfrm flipV="1">
            <a:off x="2979420" y="2557145"/>
            <a:ext cx="49212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903345" y="2022475"/>
            <a:ext cx="1143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38650" y="2022475"/>
            <a:ext cx="1143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59200" y="1980565"/>
            <a:ext cx="17145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51680" y="1980565"/>
            <a:ext cx="17145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88185" y="1715135"/>
            <a:ext cx="79184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45025" y="2543810"/>
            <a:ext cx="698500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64075" y="2773045"/>
            <a:ext cx="698500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43755" y="2658745"/>
            <a:ext cx="698500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31055" y="2413000"/>
            <a:ext cx="698500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767580" y="3427095"/>
            <a:ext cx="561975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767580" y="3656330"/>
            <a:ext cx="581025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67580" y="3542030"/>
            <a:ext cx="56070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32020" y="3301365"/>
            <a:ext cx="598805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47585" y="3030220"/>
            <a:ext cx="71310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1"/>
          </p:cNvCxnSpPr>
          <p:nvPr/>
        </p:nvCxnSpPr>
        <p:spPr>
          <a:xfrm flipH="1" flipV="1">
            <a:off x="7327900" y="3143250"/>
            <a:ext cx="6292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020695" y="3754120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489700" y="4237355"/>
            <a:ext cx="6292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Wave 50"/>
          <p:cNvSpPr/>
          <p:nvPr/>
        </p:nvSpPr>
        <p:spPr>
          <a:xfrm>
            <a:off x="1939290" y="3683000"/>
            <a:ext cx="972185" cy="36576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1977390" y="3728720"/>
            <a:ext cx="909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Response</a:t>
            </a:r>
            <a:endParaRPr lang="en-US" sz="120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275715" y="3643630"/>
            <a:ext cx="549910" cy="19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lus 54"/>
          <p:cNvSpPr/>
          <p:nvPr/>
        </p:nvSpPr>
        <p:spPr>
          <a:xfrm rot="2640000">
            <a:off x="4850765" y="2496185"/>
            <a:ext cx="213995" cy="215265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 rot="2640000">
            <a:off x="4906010" y="3374390"/>
            <a:ext cx="213995" cy="215265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Half Frame 56"/>
          <p:cNvSpPr/>
          <p:nvPr/>
        </p:nvSpPr>
        <p:spPr>
          <a:xfrm rot="13560000">
            <a:off x="4942205" y="257619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Half Frame 57"/>
          <p:cNvSpPr/>
          <p:nvPr/>
        </p:nvSpPr>
        <p:spPr>
          <a:xfrm rot="13560000">
            <a:off x="4926965" y="266763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Half Frame 58"/>
          <p:cNvSpPr/>
          <p:nvPr/>
        </p:nvSpPr>
        <p:spPr>
          <a:xfrm rot="13560000">
            <a:off x="4919345" y="276796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Half Frame 62"/>
          <p:cNvSpPr/>
          <p:nvPr/>
        </p:nvSpPr>
        <p:spPr>
          <a:xfrm rot="13560000">
            <a:off x="5001260" y="3475990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Half Frame 63"/>
          <p:cNvSpPr/>
          <p:nvPr/>
        </p:nvSpPr>
        <p:spPr>
          <a:xfrm rot="13560000">
            <a:off x="5001260" y="359219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Half Frame 64"/>
          <p:cNvSpPr/>
          <p:nvPr/>
        </p:nvSpPr>
        <p:spPr>
          <a:xfrm rot="13560000">
            <a:off x="5001260" y="3741420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014345" y="3846830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008630" y="394906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008630" y="405955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lus 68"/>
          <p:cNvSpPr/>
          <p:nvPr/>
        </p:nvSpPr>
        <p:spPr>
          <a:xfrm rot="2640000">
            <a:off x="3153410" y="3641090"/>
            <a:ext cx="213995" cy="215265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Half Frame 69"/>
          <p:cNvSpPr/>
          <p:nvPr/>
        </p:nvSpPr>
        <p:spPr>
          <a:xfrm rot="13560000">
            <a:off x="3256915" y="371284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Half Frame 70"/>
          <p:cNvSpPr/>
          <p:nvPr/>
        </p:nvSpPr>
        <p:spPr>
          <a:xfrm rot="13560000">
            <a:off x="3241675" y="380428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Half Frame 71"/>
          <p:cNvSpPr/>
          <p:nvPr/>
        </p:nvSpPr>
        <p:spPr>
          <a:xfrm rot="13560000">
            <a:off x="3234055" y="390461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7380605" y="2785110"/>
            <a:ext cx="680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200/404</a:t>
            </a:r>
            <a:endParaRPr 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436870" y="3021965"/>
            <a:ext cx="79184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436870" y="342709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5548630" y="3398520"/>
            <a:ext cx="680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200/404</a:t>
            </a:r>
            <a:endParaRPr lang="en-US" sz="1000"/>
          </a:p>
        </p:txBody>
      </p:sp>
      <p:sp>
        <p:nvSpPr>
          <p:cNvPr id="78" name="Text Box 77"/>
          <p:cNvSpPr txBox="1"/>
          <p:nvPr/>
        </p:nvSpPr>
        <p:spPr>
          <a:xfrm>
            <a:off x="2224405" y="4048760"/>
            <a:ext cx="401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200</a:t>
            </a:r>
            <a:endParaRPr lang="en-US" sz="1000"/>
          </a:p>
        </p:txBody>
      </p:sp>
      <p:sp>
        <p:nvSpPr>
          <p:cNvPr id="80" name="Text Box 79"/>
          <p:cNvSpPr txBox="1"/>
          <p:nvPr/>
        </p:nvSpPr>
        <p:spPr>
          <a:xfrm>
            <a:off x="828040" y="3697605"/>
            <a:ext cx="505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User</a:t>
            </a:r>
            <a:endParaRPr lang="en-US" sz="10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Presentation</Application>
  <PresentationFormat/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</vt:lpstr>
      <vt:lpstr>Inter-Regular</vt:lpstr>
      <vt:lpstr>Calibri</vt:lpstr>
      <vt:lpstr>Microsoft YaHei</vt:lpstr>
      <vt:lpstr>Arial Unicode MS</vt:lpstr>
      <vt:lpstr>Joan template</vt:lpstr>
      <vt:lpstr>Workflow for the Cyebr Hygiene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Hygine Tools</dc:title>
  <dc:creator/>
  <cp:lastModifiedBy>aadha</cp:lastModifiedBy>
  <cp:revision>234</cp:revision>
  <dcterms:created xsi:type="dcterms:W3CDTF">2022-06-10T15:52:00Z</dcterms:created>
  <dcterms:modified xsi:type="dcterms:W3CDTF">2022-09-19T21:16:20Z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CFB6A9969A7545D986B362BD2DC20DDE</vt:lpwstr>
  </property>
  <property fmtid="{D5CDD505-2E9C-101B-9397-08002B2CF9AE}" pid="3" name="KSOProductBuildVer">
    <vt:lpwstr>1033-11.2.0.11306</vt:lpwstr>
  </property>
</Properties>
</file>