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0" r:id="rId3"/>
  </p:sldIdLst>
  <p:sldSz cx="9144000" cy="5143500"/>
  <p:notesSz cx="6858000" cy="9144000"/>
  <p:embeddedFontLst>
    <p:embeddedFont>
      <p:font typeface="Inter-Regular" panose="020B0502030000000004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600" initials="9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●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○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 panose="020B0502030000000004"/>
              <a:buChar char="■"/>
              <a:defRPr sz="2900">
                <a:solidFill>
                  <a:schemeClr val="l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type="body" idx="1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type="body" idx="2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type="body" idx="2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3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9"/>
          <p:cNvSpPr txBox="1"/>
          <p:nvPr>
            <p:ph type="body" idx="1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Light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0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 panose="020B0502030000000004"/>
              <a:buNone/>
              <a:defRPr sz="32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●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○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 panose="020B0502030000000004"/>
              <a:buChar char="■"/>
              <a:defRPr sz="2400">
                <a:solidFill>
                  <a:schemeClr val="dk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 panose="020B0502030000000004"/>
                <a:ea typeface="Inter-Regular" panose="020B0502030000000004"/>
                <a:cs typeface="Inter-Regular" panose="020B0502030000000004"/>
                <a:sym typeface="Inter-Regular" panose="020B050203000000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;p15"/>
          <p:cNvSpPr txBox="1"/>
          <p:nvPr>
            <p:ph type="subTitle" idx="1"/>
          </p:nvPr>
        </p:nvSpPr>
        <p:spPr>
          <a:xfrm>
            <a:off x="3357245" y="559435"/>
            <a:ext cx="2651760" cy="384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Pre and Post requests</a:t>
            </a:r>
            <a:endParaRPr lang="en-US" altLang="en-GB"/>
          </a:p>
        </p:txBody>
      </p:sp>
      <p:sp>
        <p:nvSpPr>
          <p:cNvPr id="6" name="Rounded Rectangle 5"/>
          <p:cNvSpPr/>
          <p:nvPr/>
        </p:nvSpPr>
        <p:spPr>
          <a:xfrm>
            <a:off x="855980" y="1894840"/>
            <a:ext cx="1205865" cy="2578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27405" y="1870075"/>
            <a:ext cx="1172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 Request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23105" y="4766310"/>
            <a:ext cx="1205865" cy="2381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00245" y="4732020"/>
            <a:ext cx="1251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Post Request</a:t>
            </a:r>
            <a:endParaRPr lang="en-US"/>
          </a:p>
        </p:txBody>
      </p:sp>
      <p:sp>
        <p:nvSpPr>
          <p:cNvPr id="10" name="Wave 9"/>
          <p:cNvSpPr/>
          <p:nvPr/>
        </p:nvSpPr>
        <p:spPr>
          <a:xfrm>
            <a:off x="1449070" y="2868930"/>
            <a:ext cx="972185" cy="36576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376680" y="2914015"/>
            <a:ext cx="1153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http Request</a:t>
            </a:r>
            <a:endParaRPr lang="en-US" sz="1200"/>
          </a:p>
        </p:txBody>
      </p:sp>
      <p:sp>
        <p:nvSpPr>
          <p:cNvPr id="12" name="Cube 11"/>
          <p:cNvSpPr/>
          <p:nvPr/>
        </p:nvSpPr>
        <p:spPr>
          <a:xfrm>
            <a:off x="6213475" y="3900170"/>
            <a:ext cx="862330" cy="6769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156325" y="4201795"/>
            <a:ext cx="7893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Hypervisor</a:t>
            </a:r>
            <a:endParaRPr lang="en-US" sz="1000"/>
          </a:p>
        </p:txBody>
      </p:sp>
      <p:sp>
        <p:nvSpPr>
          <p:cNvPr id="14" name="Can 13"/>
          <p:cNvSpPr/>
          <p:nvPr/>
        </p:nvSpPr>
        <p:spPr>
          <a:xfrm>
            <a:off x="3459480" y="1762760"/>
            <a:ext cx="343535" cy="478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115310" y="2257425"/>
            <a:ext cx="1031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Blacklisted urls</a:t>
            </a:r>
            <a:endParaRPr lang="en-US" sz="1000"/>
          </a:p>
        </p:txBody>
      </p:sp>
      <p:sp>
        <p:nvSpPr>
          <p:cNvPr id="16" name="Rounded Rectangle 15"/>
          <p:cNvSpPr/>
          <p:nvPr/>
        </p:nvSpPr>
        <p:spPr>
          <a:xfrm>
            <a:off x="3115310" y="2825115"/>
            <a:ext cx="108077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5495" y="3677285"/>
            <a:ext cx="172085" cy="1943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259455" y="2914015"/>
            <a:ext cx="754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Url Parser</a:t>
            </a:r>
            <a:endParaRPr lang="en-US" sz="1000"/>
          </a:p>
        </p:txBody>
      </p:sp>
      <p:sp>
        <p:nvSpPr>
          <p:cNvPr id="79" name="Google Shape;79;p15"/>
          <p:cNvSpPr txBox="1"/>
          <p:nvPr>
            <p:ph type="ctrTitle"/>
          </p:nvPr>
        </p:nvSpPr>
        <p:spPr>
          <a:xfrm>
            <a:off x="1043305" y="0"/>
            <a:ext cx="7419340" cy="6292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Workflow for the Cyber Hygiene tool</a:t>
            </a:r>
            <a:endParaRPr lang="en-US" altLang="en-GB" sz="3200"/>
          </a:p>
        </p:txBody>
      </p:sp>
      <p:sp>
        <p:nvSpPr>
          <p:cNvPr id="20" name="Flowchart: Delay 19"/>
          <p:cNvSpPr/>
          <p:nvPr/>
        </p:nvSpPr>
        <p:spPr>
          <a:xfrm rot="16200000">
            <a:off x="735965" y="3936365"/>
            <a:ext cx="271780" cy="27813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" name="Picture 22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3030" y="3877310"/>
            <a:ext cx="904875" cy="90487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004945" y="4033520"/>
            <a:ext cx="1080770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963670" y="4126230"/>
            <a:ext cx="11633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Response Parser</a:t>
            </a:r>
            <a:endParaRPr lang="en-US" sz="100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005840" y="3185160"/>
            <a:ext cx="381000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</p:cNvCxnSpPr>
          <p:nvPr/>
        </p:nvCxnSpPr>
        <p:spPr>
          <a:xfrm flipV="1">
            <a:off x="2530475" y="3043555"/>
            <a:ext cx="49212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02685" y="2442845"/>
            <a:ext cx="11430" cy="360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47745" y="2453005"/>
            <a:ext cx="17145" cy="33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54545" y="4163695"/>
            <a:ext cx="71310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134860" y="4276725"/>
            <a:ext cx="62928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393440" y="4126230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Wave 50"/>
          <p:cNvSpPr/>
          <p:nvPr/>
        </p:nvSpPr>
        <p:spPr>
          <a:xfrm>
            <a:off x="2312035" y="4055110"/>
            <a:ext cx="972185" cy="36576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2350135" y="4100830"/>
            <a:ext cx="909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Response</a:t>
            </a:r>
            <a:endParaRPr lang="en-US" sz="1200"/>
          </a:p>
        </p:txBody>
      </p:sp>
      <p:cxnSp>
        <p:nvCxnSpPr>
          <p:cNvPr id="53" name="Straight Arrow Connector 52"/>
          <p:cNvCxnSpPr>
            <a:stCxn id="51" idx="1"/>
          </p:cNvCxnSpPr>
          <p:nvPr/>
        </p:nvCxnSpPr>
        <p:spPr>
          <a:xfrm flipH="1">
            <a:off x="1274445" y="4237990"/>
            <a:ext cx="103759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387090" y="4218940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381375" y="432117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381375" y="4431665"/>
            <a:ext cx="5041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lus 68"/>
          <p:cNvSpPr/>
          <p:nvPr/>
        </p:nvSpPr>
        <p:spPr>
          <a:xfrm rot="2640000">
            <a:off x="3526155" y="4013200"/>
            <a:ext cx="213995" cy="215265"/>
          </a:xfrm>
          <a:prstGeom prst="mathPlu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Half Frame 69"/>
          <p:cNvSpPr/>
          <p:nvPr/>
        </p:nvSpPr>
        <p:spPr>
          <a:xfrm rot="13560000">
            <a:off x="3629660" y="408495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Half Frame 70"/>
          <p:cNvSpPr/>
          <p:nvPr/>
        </p:nvSpPr>
        <p:spPr>
          <a:xfrm rot="13560000">
            <a:off x="3614420" y="417639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Half Frame 71"/>
          <p:cNvSpPr/>
          <p:nvPr/>
        </p:nvSpPr>
        <p:spPr>
          <a:xfrm rot="13560000">
            <a:off x="3629660" y="4286885"/>
            <a:ext cx="76200" cy="213995"/>
          </a:xfrm>
          <a:prstGeom prst="half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7187565" y="3918585"/>
            <a:ext cx="680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200/404</a:t>
            </a:r>
            <a:endParaRPr 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5292090" y="4155440"/>
            <a:ext cx="791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252085" y="4276725"/>
            <a:ext cx="791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363845" y="4248150"/>
            <a:ext cx="6800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200/404</a:t>
            </a:r>
            <a:endParaRPr lang="en-US" sz="1000"/>
          </a:p>
        </p:txBody>
      </p:sp>
      <p:sp>
        <p:nvSpPr>
          <p:cNvPr id="78" name="Text Box 77"/>
          <p:cNvSpPr txBox="1"/>
          <p:nvPr/>
        </p:nvSpPr>
        <p:spPr>
          <a:xfrm>
            <a:off x="2597150" y="4420870"/>
            <a:ext cx="40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200</a:t>
            </a:r>
            <a:endParaRPr lang="en-US" sz="1000"/>
          </a:p>
        </p:txBody>
      </p:sp>
      <p:sp>
        <p:nvSpPr>
          <p:cNvPr id="80" name="Text Box 79"/>
          <p:cNvSpPr txBox="1"/>
          <p:nvPr/>
        </p:nvSpPr>
        <p:spPr>
          <a:xfrm>
            <a:off x="666750" y="4238625"/>
            <a:ext cx="505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User</a:t>
            </a:r>
            <a:endParaRPr lang="en-US" sz="1000"/>
          </a:p>
        </p:txBody>
      </p:sp>
      <p:sp>
        <p:nvSpPr>
          <p:cNvPr id="19" name="Round Single Corner Rectangle 18"/>
          <p:cNvSpPr/>
          <p:nvPr/>
        </p:nvSpPr>
        <p:spPr>
          <a:xfrm>
            <a:off x="7957820" y="822325"/>
            <a:ext cx="740410" cy="4953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4716145" y="1635760"/>
            <a:ext cx="902335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50435" y="1824355"/>
            <a:ext cx="8566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       Url </a:t>
            </a:r>
            <a:endParaRPr lang="en-US" sz="1000"/>
          </a:p>
          <a:p>
            <a:r>
              <a:rPr lang="en-US" sz="1000"/>
              <a:t>Blacklisted ?</a:t>
            </a:r>
            <a:endParaRPr lang="en-US" sz="1000"/>
          </a:p>
        </p:txBody>
      </p:sp>
      <p:cxnSp>
        <p:nvCxnSpPr>
          <p:cNvPr id="4" name="Elbow Connector 3"/>
          <p:cNvCxnSpPr>
            <a:stCxn id="2" idx="2"/>
          </p:cNvCxnSpPr>
          <p:nvPr/>
        </p:nvCxnSpPr>
        <p:spPr>
          <a:xfrm rot="5400000" flipV="1">
            <a:off x="5159375" y="2558415"/>
            <a:ext cx="1317625" cy="1300480"/>
          </a:xfrm>
          <a:prstGeom prst="bentConnector3">
            <a:avLst>
              <a:gd name="adj1" fmla="val 67204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5171440" y="2668905"/>
            <a:ext cx="40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No</a:t>
            </a:r>
            <a:endParaRPr lang="en-US" sz="1000"/>
          </a:p>
        </p:txBody>
      </p:sp>
      <p:sp>
        <p:nvSpPr>
          <p:cNvPr id="38" name="Rounded Rectangle 37"/>
          <p:cNvSpPr/>
          <p:nvPr/>
        </p:nvSpPr>
        <p:spPr>
          <a:xfrm>
            <a:off x="6367145" y="865505"/>
            <a:ext cx="105600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6395720" y="876300"/>
            <a:ext cx="1000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 Limit to 5  </a:t>
            </a:r>
            <a:endParaRPr lang="en-US" sz="1000"/>
          </a:p>
          <a:p>
            <a:r>
              <a:rPr lang="en-US" sz="1000"/>
              <a:t>     requests </a:t>
            </a:r>
            <a:endParaRPr lang="en-US" sz="1000"/>
          </a:p>
        </p:txBody>
      </p:sp>
      <p:cxnSp>
        <p:nvCxnSpPr>
          <p:cNvPr id="1" name="Elbow Connector 0"/>
          <p:cNvCxnSpPr>
            <a:stCxn id="2" idx="1"/>
            <a:endCxn id="16" idx="3"/>
          </p:cNvCxnSpPr>
          <p:nvPr/>
        </p:nvCxnSpPr>
        <p:spPr>
          <a:xfrm rot="10800000" flipV="1">
            <a:off x="4196080" y="2092960"/>
            <a:ext cx="520065" cy="937260"/>
          </a:xfrm>
          <a:prstGeom prst="bentConnector3">
            <a:avLst>
              <a:gd name="adj1" fmla="val 4993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3"/>
            <a:endCxn id="38" idx="1"/>
          </p:cNvCxnSpPr>
          <p:nvPr/>
        </p:nvCxnSpPr>
        <p:spPr>
          <a:xfrm flipV="1">
            <a:off x="5618480" y="1070610"/>
            <a:ext cx="748665" cy="1022350"/>
          </a:xfrm>
          <a:prstGeom prst="bentConnector3">
            <a:avLst>
              <a:gd name="adj1" fmla="val 5004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618480" y="1824355"/>
            <a:ext cx="40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Yes</a:t>
            </a:r>
            <a:endParaRPr lang="en-US" sz="1000"/>
          </a:p>
        </p:txBody>
      </p:sp>
      <p:sp>
        <p:nvSpPr>
          <p:cNvPr id="32" name="Rounded Rectangle 31"/>
          <p:cNvSpPr/>
          <p:nvPr/>
        </p:nvSpPr>
        <p:spPr>
          <a:xfrm>
            <a:off x="6506845" y="2776855"/>
            <a:ext cx="1254125" cy="40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6468110" y="2859405"/>
            <a:ext cx="1350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Request Code = 404</a:t>
            </a:r>
            <a:endParaRPr lang="en-US" sz="1000"/>
          </a:p>
        </p:txBody>
      </p:sp>
      <p:cxnSp>
        <p:nvCxnSpPr>
          <p:cNvPr id="62" name="Elbow Connector 61"/>
          <p:cNvCxnSpPr>
            <a:stCxn id="19" idx="1"/>
            <a:endCxn id="39" idx="3"/>
          </p:cNvCxnSpPr>
          <p:nvPr/>
        </p:nvCxnSpPr>
        <p:spPr>
          <a:xfrm rot="10800000" flipV="1">
            <a:off x="7396480" y="1069975"/>
            <a:ext cx="561340" cy="571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onal Stripe 80"/>
          <p:cNvSpPr/>
          <p:nvPr/>
        </p:nvSpPr>
        <p:spPr>
          <a:xfrm rot="13500000">
            <a:off x="8065135" y="523240"/>
            <a:ext cx="525780" cy="52133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8033385" y="973455"/>
            <a:ext cx="608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900"/>
              <a:t>  Raise</a:t>
            </a:r>
            <a:endParaRPr lang="en-US" sz="900"/>
          </a:p>
          <a:p>
            <a:r>
              <a:rPr lang="en-US" sz="900"/>
              <a:t>Warning</a:t>
            </a:r>
            <a:endParaRPr lang="en-US" sz="900"/>
          </a:p>
        </p:txBody>
      </p:sp>
      <p:sp>
        <p:nvSpPr>
          <p:cNvPr id="83" name="Diamond 82"/>
          <p:cNvSpPr/>
          <p:nvPr/>
        </p:nvSpPr>
        <p:spPr>
          <a:xfrm>
            <a:off x="6566535" y="1687830"/>
            <a:ext cx="836295" cy="7042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Text Box 84"/>
          <p:cNvSpPr txBox="1"/>
          <p:nvPr/>
        </p:nvSpPr>
        <p:spPr>
          <a:xfrm>
            <a:off x="6566535" y="1917700"/>
            <a:ext cx="87439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Superuser ?</a:t>
            </a:r>
            <a:endParaRPr lang="en-US" sz="100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755765" y="3234690"/>
            <a:ext cx="0" cy="648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986270" y="1322705"/>
            <a:ext cx="0" cy="313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986270" y="2427605"/>
            <a:ext cx="0" cy="313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5" idx="3"/>
          </p:cNvCxnSpPr>
          <p:nvPr/>
        </p:nvCxnSpPr>
        <p:spPr>
          <a:xfrm flipH="1">
            <a:off x="6899910" y="2040255"/>
            <a:ext cx="541020" cy="1827530"/>
          </a:xfrm>
          <a:prstGeom prst="bentConnector4">
            <a:avLst>
              <a:gd name="adj1" fmla="val -92723"/>
              <a:gd name="adj2" fmla="val 7727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7519035" y="1795145"/>
            <a:ext cx="40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Yes</a:t>
            </a:r>
            <a:endParaRPr lang="en-US" sz="1000"/>
          </a:p>
        </p:txBody>
      </p:sp>
      <p:sp>
        <p:nvSpPr>
          <p:cNvPr id="101" name="Text Box 100"/>
          <p:cNvSpPr txBox="1"/>
          <p:nvPr/>
        </p:nvSpPr>
        <p:spPr>
          <a:xfrm>
            <a:off x="6969760" y="2453005"/>
            <a:ext cx="4013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No</a:t>
            </a:r>
            <a:endParaRPr lang="en-US" sz="100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3463925" y="4884420"/>
            <a:ext cx="103759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2066290" y="2019935"/>
            <a:ext cx="791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Presentation</Application>
  <PresentationFormat/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Inter-Regular</vt:lpstr>
      <vt:lpstr>Calibri</vt:lpstr>
      <vt:lpstr>Microsoft YaHei</vt:lpstr>
      <vt:lpstr>Arial Unicode MS</vt:lpstr>
      <vt:lpstr>Joan template</vt:lpstr>
      <vt:lpstr>Workflow for the Cyber Hygiene tool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Hygine Tools</dc:title>
  <dc:creator/>
  <cp:lastModifiedBy>aadha</cp:lastModifiedBy>
  <cp:revision>270</cp:revision>
  <dcterms:created xsi:type="dcterms:W3CDTF">2022-06-10T15:52:00Z</dcterms:created>
  <dcterms:modified xsi:type="dcterms:W3CDTF">2022-09-23T05:30:31Z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CFB6A9969A7545D986B362BD2DC20DDE</vt:lpwstr>
  </property>
  <property fmtid="{D5CDD505-2E9C-101B-9397-08002B2CF9AE}" pid="3" name="KSOProductBuildVer">
    <vt:lpwstr>1033-11.2.0.11306</vt:lpwstr>
  </property>
</Properties>
</file>