
<file path=[Content_Types].xml><?xml version="1.0" encoding="utf-8"?>
<Types xmlns="http://schemas.openxmlformats.org/package/2006/content-types">
  <Default Extension="jpeg" ContentType="image/jpeg"/>
  <Default Extension="JPG" ContentType="image/.jp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Lst>
  <p:sldSz cx="30274895" cy="42803445"/>
  <p:notesSz cx="7102475" cy="10234295"/>
  <p:defaultTextStyle>
    <a:defPPr>
      <a:defRPr lang="en-US"/>
    </a:defPPr>
    <a:lvl1pPr algn="ctr" rtl="0" fontAlgn="base">
      <a:spcBef>
        <a:spcPct val="0"/>
      </a:spcBef>
      <a:spcAft>
        <a:spcPct val="0"/>
      </a:spcAft>
      <a:defRPr sz="8200" kern="1200">
        <a:solidFill>
          <a:schemeClr val="tx1"/>
        </a:solidFill>
        <a:latin typeface="Arial" panose="020B0604020202020204" pitchFamily="34" charset="0"/>
        <a:ea typeface="+mn-ea"/>
        <a:cs typeface="+mn-cs"/>
      </a:defRPr>
    </a:lvl1pPr>
    <a:lvl2pPr marL="434975" algn="ctr" rtl="0" fontAlgn="base">
      <a:spcBef>
        <a:spcPct val="0"/>
      </a:spcBef>
      <a:spcAft>
        <a:spcPct val="0"/>
      </a:spcAft>
      <a:defRPr sz="8200" kern="1200">
        <a:solidFill>
          <a:schemeClr val="tx1"/>
        </a:solidFill>
        <a:latin typeface="Arial" panose="020B0604020202020204" pitchFamily="34" charset="0"/>
        <a:ea typeface="+mn-ea"/>
        <a:cs typeface="+mn-cs"/>
      </a:defRPr>
    </a:lvl2pPr>
    <a:lvl3pPr marL="869950" algn="ctr" rtl="0" fontAlgn="base">
      <a:spcBef>
        <a:spcPct val="0"/>
      </a:spcBef>
      <a:spcAft>
        <a:spcPct val="0"/>
      </a:spcAft>
      <a:defRPr sz="8200" kern="1200">
        <a:solidFill>
          <a:schemeClr val="tx1"/>
        </a:solidFill>
        <a:latin typeface="Arial" panose="020B0604020202020204" pitchFamily="34" charset="0"/>
        <a:ea typeface="+mn-ea"/>
        <a:cs typeface="+mn-cs"/>
      </a:defRPr>
    </a:lvl3pPr>
    <a:lvl4pPr marL="1304925" algn="ctr" rtl="0" fontAlgn="base">
      <a:spcBef>
        <a:spcPct val="0"/>
      </a:spcBef>
      <a:spcAft>
        <a:spcPct val="0"/>
      </a:spcAft>
      <a:defRPr sz="8200" kern="1200">
        <a:solidFill>
          <a:schemeClr val="tx1"/>
        </a:solidFill>
        <a:latin typeface="Arial" panose="020B0604020202020204" pitchFamily="34" charset="0"/>
        <a:ea typeface="+mn-ea"/>
        <a:cs typeface="+mn-cs"/>
      </a:defRPr>
    </a:lvl4pPr>
    <a:lvl5pPr marL="1739900" algn="ctr" rtl="0" fontAlgn="base">
      <a:spcBef>
        <a:spcPct val="0"/>
      </a:spcBef>
      <a:spcAft>
        <a:spcPct val="0"/>
      </a:spcAft>
      <a:defRPr sz="8200" kern="1200">
        <a:solidFill>
          <a:schemeClr val="tx1"/>
        </a:solidFill>
        <a:latin typeface="Arial" panose="020B0604020202020204" pitchFamily="34" charset="0"/>
        <a:ea typeface="+mn-ea"/>
        <a:cs typeface="+mn-cs"/>
      </a:defRPr>
    </a:lvl5pPr>
    <a:lvl6pPr marL="2174875" algn="l" defTabSz="869950" rtl="0" eaLnBrk="1" latinLnBrk="0" hangingPunct="1">
      <a:defRPr sz="8200" kern="1200">
        <a:solidFill>
          <a:schemeClr val="tx1"/>
        </a:solidFill>
        <a:latin typeface="Arial" panose="020B0604020202020204" pitchFamily="34" charset="0"/>
        <a:ea typeface="+mn-ea"/>
        <a:cs typeface="+mn-cs"/>
      </a:defRPr>
    </a:lvl6pPr>
    <a:lvl7pPr marL="2609850" algn="l" defTabSz="869950" rtl="0" eaLnBrk="1" latinLnBrk="0" hangingPunct="1">
      <a:defRPr sz="8200" kern="1200">
        <a:solidFill>
          <a:schemeClr val="tx1"/>
        </a:solidFill>
        <a:latin typeface="Arial" panose="020B0604020202020204" pitchFamily="34" charset="0"/>
        <a:ea typeface="+mn-ea"/>
        <a:cs typeface="+mn-cs"/>
      </a:defRPr>
    </a:lvl7pPr>
    <a:lvl8pPr marL="3044825" algn="l" defTabSz="869950" rtl="0" eaLnBrk="1" latinLnBrk="0" hangingPunct="1">
      <a:defRPr sz="8200" kern="1200">
        <a:solidFill>
          <a:schemeClr val="tx1"/>
        </a:solidFill>
        <a:latin typeface="Arial" panose="020B0604020202020204" pitchFamily="34" charset="0"/>
        <a:ea typeface="+mn-ea"/>
        <a:cs typeface="+mn-cs"/>
      </a:defRPr>
    </a:lvl8pPr>
    <a:lvl9pPr marL="3479800" algn="l" defTabSz="869950" rtl="0" eaLnBrk="1" latinLnBrk="0" hangingPunct="1">
      <a:defRPr sz="8200"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C0C0C0"/>
    <a:srgbClr val="0046D2"/>
    <a:srgbClr val="FF0000"/>
    <a:srgbClr val="698ED9"/>
    <a:srgbClr val="A7C4FF"/>
    <a:srgbClr val="003064"/>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5620"/>
    <p:restoredTop sz="94660"/>
  </p:normalViewPr>
  <p:slideViewPr>
    <p:cSldViewPr snapToGrid="0">
      <p:cViewPr>
        <p:scale>
          <a:sx n="33" d="100"/>
          <a:sy n="33" d="100"/>
        </p:scale>
        <p:origin x="-852" y="180"/>
      </p:cViewPr>
      <p:guideLst>
        <p:guide orient="horz" pos="6266"/>
        <p:guide orient="horz" pos="26261"/>
        <p:guide orient="horz" pos="2802"/>
        <p:guide pos="95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77740" cy="511731"/>
          </a:xfrm>
          <a:prstGeom prst="rect">
            <a:avLst/>
          </a:prstGeom>
          <a:noFill/>
          <a:ln w="9525">
            <a:noFill/>
            <a:miter lim="800000"/>
          </a:ln>
          <a:effectLst/>
        </p:spPr>
        <p:txBody>
          <a:bodyPr vert="horz" wrap="square" lIns="99348" tIns="49675" rIns="99348" bIns="49675" numCol="1" anchor="t" anchorCtr="0" compatLnSpc="1"/>
          <a:lstStyle>
            <a:lvl1pPr algn="l">
              <a:defRPr sz="1300"/>
            </a:lvl1pPr>
          </a:lstStyle>
          <a:p>
            <a:endParaRPr lang="en-US" dirty="0"/>
          </a:p>
        </p:txBody>
      </p:sp>
      <p:sp>
        <p:nvSpPr>
          <p:cNvPr id="3075" name="Rectangle 3"/>
          <p:cNvSpPr>
            <a:spLocks noGrp="1" noChangeArrowheads="1"/>
          </p:cNvSpPr>
          <p:nvPr>
            <p:ph type="dt" idx="1"/>
          </p:nvPr>
        </p:nvSpPr>
        <p:spPr bwMode="auto">
          <a:xfrm>
            <a:off x="4023057" y="1"/>
            <a:ext cx="3077740" cy="511731"/>
          </a:xfrm>
          <a:prstGeom prst="rect">
            <a:avLst/>
          </a:prstGeom>
          <a:noFill/>
          <a:ln w="9525">
            <a:noFill/>
            <a:miter lim="800000"/>
          </a:ln>
          <a:effectLst/>
        </p:spPr>
        <p:txBody>
          <a:bodyPr vert="horz" wrap="square" lIns="99348" tIns="49675" rIns="99348" bIns="49675" numCol="1" anchor="t" anchorCtr="0" compatLnSpc="1"/>
          <a:lstStyle>
            <a:lvl1pPr algn="r">
              <a:defRPr sz="1300"/>
            </a:lvl1pPr>
          </a:lstStyle>
          <a:p>
            <a:endParaRPr lang="en-US" dirty="0"/>
          </a:p>
        </p:txBody>
      </p:sp>
      <p:sp>
        <p:nvSpPr>
          <p:cNvPr id="3076" name="Rectangle 4"/>
          <p:cNvSpPr>
            <a:spLocks noGrp="1" noRot="1" noChangeAspect="1" noChangeArrowheads="1" noTextEdit="1"/>
          </p:cNvSpPr>
          <p:nvPr>
            <p:ph type="sldImg" idx="2"/>
          </p:nvPr>
        </p:nvSpPr>
        <p:spPr bwMode="auto">
          <a:xfrm>
            <a:off x="2193925" y="766763"/>
            <a:ext cx="2716213" cy="3838575"/>
          </a:xfrm>
          <a:prstGeom prst="rect">
            <a:avLst/>
          </a:prstGeom>
          <a:noFill/>
          <a:ln w="9525">
            <a:solidFill>
              <a:srgbClr val="000000"/>
            </a:solidFill>
            <a:miter lim="800000"/>
          </a:ln>
          <a:effectLst/>
        </p:spPr>
      </p:sp>
      <p:sp>
        <p:nvSpPr>
          <p:cNvPr id="3077" name="Rectangle 5"/>
          <p:cNvSpPr>
            <a:spLocks noGrp="1" noChangeArrowheads="1"/>
          </p:cNvSpPr>
          <p:nvPr>
            <p:ph type="body" sz="quarter" idx="3"/>
          </p:nvPr>
        </p:nvSpPr>
        <p:spPr bwMode="auto">
          <a:xfrm>
            <a:off x="710248" y="4862321"/>
            <a:ext cx="5681980" cy="4605575"/>
          </a:xfrm>
          <a:prstGeom prst="rect">
            <a:avLst/>
          </a:prstGeom>
          <a:noFill/>
          <a:ln w="9525">
            <a:noFill/>
            <a:miter lim="800000"/>
          </a:ln>
          <a:effectLst/>
        </p:spPr>
        <p:txBody>
          <a:bodyPr vert="horz" wrap="square" lIns="99348" tIns="49675" rIns="99348" bIns="49675"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3078" name="Rectangle 6"/>
          <p:cNvSpPr>
            <a:spLocks noGrp="1" noChangeArrowheads="1"/>
          </p:cNvSpPr>
          <p:nvPr>
            <p:ph type="ftr" sz="quarter" idx="4"/>
          </p:nvPr>
        </p:nvSpPr>
        <p:spPr bwMode="auto">
          <a:xfrm>
            <a:off x="0" y="9721125"/>
            <a:ext cx="3077740" cy="511731"/>
          </a:xfrm>
          <a:prstGeom prst="rect">
            <a:avLst/>
          </a:prstGeom>
          <a:noFill/>
          <a:ln w="9525">
            <a:noFill/>
            <a:miter lim="800000"/>
          </a:ln>
          <a:effectLst/>
        </p:spPr>
        <p:txBody>
          <a:bodyPr vert="horz" wrap="square" lIns="99348" tIns="49675" rIns="99348" bIns="49675" numCol="1" anchor="b" anchorCtr="0" compatLnSpc="1"/>
          <a:lstStyle>
            <a:lvl1pPr algn="l">
              <a:defRPr sz="1300"/>
            </a:lvl1pPr>
          </a:lstStyle>
          <a:p>
            <a:endParaRPr lang="en-US" dirty="0"/>
          </a:p>
        </p:txBody>
      </p:sp>
      <p:sp>
        <p:nvSpPr>
          <p:cNvPr id="3079" name="Rectangle 7"/>
          <p:cNvSpPr>
            <a:spLocks noGrp="1" noChangeArrowheads="1"/>
          </p:cNvSpPr>
          <p:nvPr>
            <p:ph type="sldNum" sz="quarter" idx="5"/>
          </p:nvPr>
        </p:nvSpPr>
        <p:spPr bwMode="auto">
          <a:xfrm>
            <a:off x="4023057" y="9721125"/>
            <a:ext cx="3077740" cy="511731"/>
          </a:xfrm>
          <a:prstGeom prst="rect">
            <a:avLst/>
          </a:prstGeom>
          <a:noFill/>
          <a:ln w="9525">
            <a:noFill/>
            <a:miter lim="800000"/>
          </a:ln>
          <a:effectLst/>
        </p:spPr>
        <p:txBody>
          <a:bodyPr vert="horz" wrap="square" lIns="99348" tIns="49675" rIns="99348" bIns="49675" numCol="1" anchor="b" anchorCtr="0" compatLnSpc="1"/>
          <a:lstStyle>
            <a:lvl1pPr algn="r">
              <a:defRPr sz="1300"/>
            </a:lvl1pPr>
          </a:lstStyle>
          <a:p>
            <a:fld id="{A645BAB7-E9F9-435A-B8BD-F70ADBBCBAF6}" type="slidenum">
              <a:rPr lang="en-US"/>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Arial" panose="020B0604020202020204" pitchFamily="34" charset="0"/>
        <a:ea typeface="+mn-ea"/>
        <a:cs typeface="+mn-cs"/>
      </a:defRPr>
    </a:lvl1pPr>
    <a:lvl2pPr marL="434975" algn="l" rtl="0" fontAlgn="base">
      <a:spcBef>
        <a:spcPct val="30000"/>
      </a:spcBef>
      <a:spcAft>
        <a:spcPct val="0"/>
      </a:spcAft>
      <a:defRPr sz="1100" kern="1200">
        <a:solidFill>
          <a:schemeClr val="tx1"/>
        </a:solidFill>
        <a:latin typeface="Arial" panose="020B0604020202020204" pitchFamily="34" charset="0"/>
        <a:ea typeface="+mn-ea"/>
        <a:cs typeface="+mn-cs"/>
      </a:defRPr>
    </a:lvl2pPr>
    <a:lvl3pPr marL="869950" algn="l" rtl="0" fontAlgn="base">
      <a:spcBef>
        <a:spcPct val="30000"/>
      </a:spcBef>
      <a:spcAft>
        <a:spcPct val="0"/>
      </a:spcAft>
      <a:defRPr sz="1100" kern="1200">
        <a:solidFill>
          <a:schemeClr val="tx1"/>
        </a:solidFill>
        <a:latin typeface="Arial" panose="020B0604020202020204" pitchFamily="34" charset="0"/>
        <a:ea typeface="+mn-ea"/>
        <a:cs typeface="+mn-cs"/>
      </a:defRPr>
    </a:lvl3pPr>
    <a:lvl4pPr marL="1304925" algn="l" rtl="0" fontAlgn="base">
      <a:spcBef>
        <a:spcPct val="30000"/>
      </a:spcBef>
      <a:spcAft>
        <a:spcPct val="0"/>
      </a:spcAft>
      <a:defRPr sz="1100" kern="1200">
        <a:solidFill>
          <a:schemeClr val="tx1"/>
        </a:solidFill>
        <a:latin typeface="Arial" panose="020B0604020202020204" pitchFamily="34" charset="0"/>
        <a:ea typeface="+mn-ea"/>
        <a:cs typeface="+mn-cs"/>
      </a:defRPr>
    </a:lvl4pPr>
    <a:lvl5pPr marL="1739900" algn="l" rtl="0" fontAlgn="base">
      <a:spcBef>
        <a:spcPct val="30000"/>
      </a:spcBef>
      <a:spcAft>
        <a:spcPct val="0"/>
      </a:spcAft>
      <a:defRPr sz="1100" kern="1200">
        <a:solidFill>
          <a:schemeClr val="tx1"/>
        </a:solidFill>
        <a:latin typeface="Arial" panose="020B0604020202020204" pitchFamily="34" charset="0"/>
        <a:ea typeface="+mn-ea"/>
        <a:cs typeface="+mn-cs"/>
      </a:defRPr>
    </a:lvl5pPr>
    <a:lvl6pPr marL="2174875" algn="l" defTabSz="869950" rtl="0" eaLnBrk="1" latinLnBrk="0" hangingPunct="1">
      <a:defRPr sz="1100" kern="1200">
        <a:solidFill>
          <a:schemeClr val="tx1"/>
        </a:solidFill>
        <a:latin typeface="+mn-lt"/>
        <a:ea typeface="+mn-ea"/>
        <a:cs typeface="+mn-cs"/>
      </a:defRPr>
    </a:lvl6pPr>
    <a:lvl7pPr marL="2609850" algn="l" defTabSz="869950" rtl="0" eaLnBrk="1" latinLnBrk="0" hangingPunct="1">
      <a:defRPr sz="1100" kern="1200">
        <a:solidFill>
          <a:schemeClr val="tx1"/>
        </a:solidFill>
        <a:latin typeface="+mn-lt"/>
        <a:ea typeface="+mn-ea"/>
        <a:cs typeface="+mn-cs"/>
      </a:defRPr>
    </a:lvl7pPr>
    <a:lvl8pPr marL="3044825" algn="l" defTabSz="869950" rtl="0" eaLnBrk="1" latinLnBrk="0" hangingPunct="1">
      <a:defRPr sz="1100" kern="1200">
        <a:solidFill>
          <a:schemeClr val="tx1"/>
        </a:solidFill>
        <a:latin typeface="+mn-lt"/>
        <a:ea typeface="+mn-ea"/>
        <a:cs typeface="+mn-cs"/>
      </a:defRPr>
    </a:lvl8pPr>
    <a:lvl9pPr marL="3479800" algn="l" defTabSz="86995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72C7B9C-DA46-4FE0-B590-97F24EE1DB0E}" type="slidenum">
              <a:rPr lang="en-US"/>
            </a:fld>
            <a:endParaRPr lang="en-US" dirty="0"/>
          </a:p>
        </p:txBody>
      </p:sp>
      <p:sp>
        <p:nvSpPr>
          <p:cNvPr id="4098" name="Rectangle 2"/>
          <p:cNvSpPr>
            <a:spLocks noGrp="1" noRot="1" noChangeAspect="1" noChangeArrowheads="1" noTextEdit="1"/>
          </p:cNvSpPr>
          <p:nvPr>
            <p:ph type="sldImg"/>
          </p:nvPr>
        </p:nvSpPr>
        <p:spPr>
          <a:xfrm>
            <a:off x="2193925" y="766763"/>
            <a:ext cx="2716213" cy="3838575"/>
          </a:xfrm>
        </p:spPr>
      </p:sp>
      <p:sp>
        <p:nvSpPr>
          <p:cNvPr id="4099"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wmf"/><Relationship Id="rId2" Type="http://schemas.openxmlformats.org/officeDocument/2006/relationships/hyperlink" Target="http://www.postersession.com/" TargetMode="Externa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extBox 1"/>
          <p:cNvSpPr txBox="1"/>
          <p:nvPr userDrawn="1"/>
        </p:nvSpPr>
        <p:spPr>
          <a:xfrm rot="16200000">
            <a:off x="24748747" y="42184203"/>
            <a:ext cx="388281" cy="103234"/>
          </a:xfrm>
          <a:prstGeom prst="rect">
            <a:avLst/>
          </a:prstGeom>
          <a:noFill/>
        </p:spPr>
        <p:txBody>
          <a:bodyPr wrap="square" lIns="86996" tIns="43498" rIns="86996" bIns="43498" rtlCol="0">
            <a:spAutoFit/>
          </a:bodyPr>
          <a:lstStyle/>
          <a:p>
            <a:pPr marL="0" marR="0" indent="0" algn="ctr" defTabSz="869950" rtl="0" eaLnBrk="1" fontAlgn="base" latinLnBrk="0" hangingPunct="1">
              <a:lnSpc>
                <a:spcPct val="100000"/>
              </a:lnSpc>
              <a:spcBef>
                <a:spcPct val="0"/>
              </a:spcBef>
              <a:spcAft>
                <a:spcPct val="0"/>
              </a:spcAft>
              <a:buClrTx/>
              <a:buSzTx/>
              <a:buFontTx/>
              <a:buNone/>
              <a:defRPr/>
            </a:pPr>
            <a:r>
              <a:rPr lang="en-US" sz="100" dirty="0">
                <a:effectLst/>
                <a:hlinkClick r:id="rId2"/>
              </a:rPr>
              <a:t>www.postersession.com</a:t>
            </a:r>
            <a:endParaRPr lang="en-US" sz="100" dirty="0">
              <a:effectLst/>
            </a:endParaRPr>
          </a:p>
        </p:txBody>
      </p:sp>
      <p:pic>
        <p:nvPicPr>
          <p:cNvPr id="4"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r="38727"/>
          <a:stretch>
            <a:fillRect/>
          </a:stretch>
        </p:blipFill>
        <p:spPr bwMode="auto">
          <a:xfrm>
            <a:off x="22904336" y="42144693"/>
            <a:ext cx="3809222" cy="2074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
          <p:cNvSpPr txBox="1"/>
          <p:nvPr userDrawn="1"/>
        </p:nvSpPr>
        <p:spPr>
          <a:xfrm>
            <a:off x="26713557" y="42062330"/>
            <a:ext cx="2242539" cy="318678"/>
          </a:xfrm>
          <a:prstGeom prst="rect">
            <a:avLst/>
          </a:prstGeom>
          <a:noFill/>
        </p:spPr>
        <p:txBody>
          <a:bodyPr wrap="none" lIns="86996" tIns="43498" rIns="86996" bIns="43498" rtlCol="0">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sz="1500" dirty="0">
                <a:solidFill>
                  <a:schemeClr val="bg1"/>
                </a:solidFill>
              </a:rPr>
              <a:t>www.postersession.com</a:t>
            </a:r>
            <a:endParaRPr lang="en-US" sz="15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176395" rtl="0" fontAlgn="base">
        <a:spcBef>
          <a:spcPct val="0"/>
        </a:spcBef>
        <a:spcAft>
          <a:spcPct val="0"/>
        </a:spcAft>
        <a:defRPr sz="20100">
          <a:solidFill>
            <a:schemeClr val="tx2"/>
          </a:solidFill>
          <a:latin typeface="+mj-lt"/>
          <a:ea typeface="+mj-ea"/>
          <a:cs typeface="+mj-cs"/>
        </a:defRPr>
      </a:lvl1pPr>
      <a:lvl2pPr algn="ctr" defTabSz="4176395" rtl="0" fontAlgn="base">
        <a:spcBef>
          <a:spcPct val="0"/>
        </a:spcBef>
        <a:spcAft>
          <a:spcPct val="0"/>
        </a:spcAft>
        <a:defRPr sz="20100">
          <a:solidFill>
            <a:schemeClr val="tx2"/>
          </a:solidFill>
          <a:latin typeface="Arial" panose="020B0604020202020204" pitchFamily="34" charset="0"/>
        </a:defRPr>
      </a:lvl2pPr>
      <a:lvl3pPr algn="ctr" defTabSz="4176395" rtl="0" fontAlgn="base">
        <a:spcBef>
          <a:spcPct val="0"/>
        </a:spcBef>
        <a:spcAft>
          <a:spcPct val="0"/>
        </a:spcAft>
        <a:defRPr sz="20100">
          <a:solidFill>
            <a:schemeClr val="tx2"/>
          </a:solidFill>
          <a:latin typeface="Arial" panose="020B0604020202020204" pitchFamily="34" charset="0"/>
        </a:defRPr>
      </a:lvl3pPr>
      <a:lvl4pPr algn="ctr" defTabSz="4176395" rtl="0" fontAlgn="base">
        <a:spcBef>
          <a:spcPct val="0"/>
        </a:spcBef>
        <a:spcAft>
          <a:spcPct val="0"/>
        </a:spcAft>
        <a:defRPr sz="20100">
          <a:solidFill>
            <a:schemeClr val="tx2"/>
          </a:solidFill>
          <a:latin typeface="Arial" panose="020B0604020202020204" pitchFamily="34" charset="0"/>
        </a:defRPr>
      </a:lvl4pPr>
      <a:lvl5pPr algn="ctr" defTabSz="4176395" rtl="0" fontAlgn="base">
        <a:spcBef>
          <a:spcPct val="0"/>
        </a:spcBef>
        <a:spcAft>
          <a:spcPct val="0"/>
        </a:spcAft>
        <a:defRPr sz="20100">
          <a:solidFill>
            <a:schemeClr val="tx2"/>
          </a:solidFill>
          <a:latin typeface="Arial" panose="020B0604020202020204" pitchFamily="34" charset="0"/>
        </a:defRPr>
      </a:lvl5pPr>
      <a:lvl6pPr marL="434975" algn="ctr" defTabSz="4176395" rtl="0" fontAlgn="base">
        <a:spcBef>
          <a:spcPct val="0"/>
        </a:spcBef>
        <a:spcAft>
          <a:spcPct val="0"/>
        </a:spcAft>
        <a:defRPr sz="20100">
          <a:solidFill>
            <a:schemeClr val="tx2"/>
          </a:solidFill>
          <a:latin typeface="Arial" panose="020B0604020202020204" pitchFamily="34" charset="0"/>
        </a:defRPr>
      </a:lvl6pPr>
      <a:lvl7pPr marL="869950" algn="ctr" defTabSz="4176395" rtl="0" fontAlgn="base">
        <a:spcBef>
          <a:spcPct val="0"/>
        </a:spcBef>
        <a:spcAft>
          <a:spcPct val="0"/>
        </a:spcAft>
        <a:defRPr sz="20100">
          <a:solidFill>
            <a:schemeClr val="tx2"/>
          </a:solidFill>
          <a:latin typeface="Arial" panose="020B0604020202020204" pitchFamily="34" charset="0"/>
        </a:defRPr>
      </a:lvl7pPr>
      <a:lvl8pPr marL="1304925" algn="ctr" defTabSz="4176395" rtl="0" fontAlgn="base">
        <a:spcBef>
          <a:spcPct val="0"/>
        </a:spcBef>
        <a:spcAft>
          <a:spcPct val="0"/>
        </a:spcAft>
        <a:defRPr sz="20100">
          <a:solidFill>
            <a:schemeClr val="tx2"/>
          </a:solidFill>
          <a:latin typeface="Arial" panose="020B0604020202020204" pitchFamily="34" charset="0"/>
        </a:defRPr>
      </a:lvl8pPr>
      <a:lvl9pPr marL="1739900" algn="ctr" defTabSz="4176395" rtl="0" fontAlgn="base">
        <a:spcBef>
          <a:spcPct val="0"/>
        </a:spcBef>
        <a:spcAft>
          <a:spcPct val="0"/>
        </a:spcAft>
        <a:defRPr sz="20100">
          <a:solidFill>
            <a:schemeClr val="tx2"/>
          </a:solidFill>
          <a:latin typeface="Arial" panose="020B0604020202020204" pitchFamily="34" charset="0"/>
        </a:defRPr>
      </a:lvl9pPr>
    </p:titleStyle>
    <p:bodyStyle>
      <a:lvl1pPr marL="1566545" indent="-1566545" algn="l" defTabSz="4176395" rtl="0" fontAlgn="base">
        <a:spcBef>
          <a:spcPct val="20000"/>
        </a:spcBef>
        <a:spcAft>
          <a:spcPct val="0"/>
        </a:spcAft>
        <a:buChar char="•"/>
        <a:defRPr sz="14700">
          <a:solidFill>
            <a:schemeClr val="tx1"/>
          </a:solidFill>
          <a:latin typeface="+mn-lt"/>
          <a:ea typeface="+mn-ea"/>
          <a:cs typeface="+mn-cs"/>
        </a:defRPr>
      </a:lvl1pPr>
      <a:lvl2pPr marL="3392170" indent="-1304925" algn="l" defTabSz="4176395" rtl="0" fontAlgn="base">
        <a:spcBef>
          <a:spcPct val="20000"/>
        </a:spcBef>
        <a:spcAft>
          <a:spcPct val="0"/>
        </a:spcAft>
        <a:buChar char="–"/>
        <a:defRPr sz="12700">
          <a:solidFill>
            <a:schemeClr val="tx1"/>
          </a:solidFill>
          <a:latin typeface="+mn-lt"/>
        </a:defRPr>
      </a:lvl2pPr>
      <a:lvl3pPr marL="5219700" indent="-1043940" algn="l" defTabSz="4176395" rtl="0" fontAlgn="base">
        <a:spcBef>
          <a:spcPct val="20000"/>
        </a:spcBef>
        <a:spcAft>
          <a:spcPct val="0"/>
        </a:spcAft>
        <a:buChar char="•"/>
        <a:defRPr sz="10900">
          <a:solidFill>
            <a:schemeClr val="tx1"/>
          </a:solidFill>
          <a:latin typeface="+mn-lt"/>
        </a:defRPr>
      </a:lvl3pPr>
      <a:lvl4pPr marL="7306945" indent="-1043940" algn="l" defTabSz="4176395" rtl="0" fontAlgn="base">
        <a:spcBef>
          <a:spcPct val="20000"/>
        </a:spcBef>
        <a:spcAft>
          <a:spcPct val="0"/>
        </a:spcAft>
        <a:buChar char="–"/>
        <a:defRPr sz="9100">
          <a:solidFill>
            <a:schemeClr val="tx1"/>
          </a:solidFill>
          <a:latin typeface="+mn-lt"/>
        </a:defRPr>
      </a:lvl4pPr>
      <a:lvl5pPr marL="9396095" indent="-1043940" algn="l" defTabSz="4176395" rtl="0" fontAlgn="base">
        <a:spcBef>
          <a:spcPct val="20000"/>
        </a:spcBef>
        <a:spcAft>
          <a:spcPct val="0"/>
        </a:spcAft>
        <a:buChar char="»"/>
        <a:defRPr sz="9100">
          <a:solidFill>
            <a:schemeClr val="tx1"/>
          </a:solidFill>
          <a:latin typeface="+mn-lt"/>
        </a:defRPr>
      </a:lvl5pPr>
      <a:lvl6pPr marL="9831070" indent="-1043940" algn="l" defTabSz="4176395" rtl="0" fontAlgn="base">
        <a:spcBef>
          <a:spcPct val="20000"/>
        </a:spcBef>
        <a:spcAft>
          <a:spcPct val="0"/>
        </a:spcAft>
        <a:buChar char="»"/>
        <a:defRPr sz="9100">
          <a:solidFill>
            <a:schemeClr val="tx1"/>
          </a:solidFill>
          <a:latin typeface="+mn-lt"/>
        </a:defRPr>
      </a:lvl6pPr>
      <a:lvl7pPr marL="10266045" indent="-1043940" algn="l" defTabSz="4176395" rtl="0" fontAlgn="base">
        <a:spcBef>
          <a:spcPct val="20000"/>
        </a:spcBef>
        <a:spcAft>
          <a:spcPct val="0"/>
        </a:spcAft>
        <a:buChar char="»"/>
        <a:defRPr sz="9100">
          <a:solidFill>
            <a:schemeClr val="tx1"/>
          </a:solidFill>
          <a:latin typeface="+mn-lt"/>
        </a:defRPr>
      </a:lvl7pPr>
      <a:lvl8pPr marL="10701020" indent="-1043940" algn="l" defTabSz="4176395" rtl="0" fontAlgn="base">
        <a:spcBef>
          <a:spcPct val="20000"/>
        </a:spcBef>
        <a:spcAft>
          <a:spcPct val="0"/>
        </a:spcAft>
        <a:buChar char="»"/>
        <a:defRPr sz="9100">
          <a:solidFill>
            <a:schemeClr val="tx1"/>
          </a:solidFill>
          <a:latin typeface="+mn-lt"/>
        </a:defRPr>
      </a:lvl8pPr>
      <a:lvl9pPr marL="11135995" indent="-1043940" algn="l" defTabSz="4176395" rtl="0" fontAlgn="base">
        <a:spcBef>
          <a:spcPct val="20000"/>
        </a:spcBef>
        <a:spcAft>
          <a:spcPct val="0"/>
        </a:spcAft>
        <a:buChar char="»"/>
        <a:defRPr sz="9100">
          <a:solidFill>
            <a:schemeClr val="tx1"/>
          </a:solidFill>
          <a:latin typeface="+mn-lt"/>
        </a:defRPr>
      </a:lvl9pPr>
    </p:bodyStyle>
    <p:otherStyle>
      <a:defPPr>
        <a:defRPr lang="en-US"/>
      </a:defPPr>
      <a:lvl1pPr marL="0" algn="l" defTabSz="869950" rtl="0" eaLnBrk="1" latinLnBrk="0" hangingPunct="1">
        <a:defRPr sz="1700" kern="1200">
          <a:solidFill>
            <a:schemeClr val="tx1"/>
          </a:solidFill>
          <a:latin typeface="+mn-lt"/>
          <a:ea typeface="+mn-ea"/>
          <a:cs typeface="+mn-cs"/>
        </a:defRPr>
      </a:lvl1pPr>
      <a:lvl2pPr marL="434975" algn="l" defTabSz="869950" rtl="0" eaLnBrk="1" latinLnBrk="0" hangingPunct="1">
        <a:defRPr sz="1700" kern="1200">
          <a:solidFill>
            <a:schemeClr val="tx1"/>
          </a:solidFill>
          <a:latin typeface="+mn-lt"/>
          <a:ea typeface="+mn-ea"/>
          <a:cs typeface="+mn-cs"/>
        </a:defRPr>
      </a:lvl2pPr>
      <a:lvl3pPr marL="869950" algn="l" defTabSz="869950" rtl="0" eaLnBrk="1" latinLnBrk="0" hangingPunct="1">
        <a:defRPr sz="1700" kern="1200">
          <a:solidFill>
            <a:schemeClr val="tx1"/>
          </a:solidFill>
          <a:latin typeface="+mn-lt"/>
          <a:ea typeface="+mn-ea"/>
          <a:cs typeface="+mn-cs"/>
        </a:defRPr>
      </a:lvl3pPr>
      <a:lvl4pPr marL="1304925" algn="l" defTabSz="869950" rtl="0" eaLnBrk="1" latinLnBrk="0" hangingPunct="1">
        <a:defRPr sz="1700" kern="1200">
          <a:solidFill>
            <a:schemeClr val="tx1"/>
          </a:solidFill>
          <a:latin typeface="+mn-lt"/>
          <a:ea typeface="+mn-ea"/>
          <a:cs typeface="+mn-cs"/>
        </a:defRPr>
      </a:lvl4pPr>
      <a:lvl5pPr marL="1739900" algn="l" defTabSz="869950" rtl="0" eaLnBrk="1" latinLnBrk="0" hangingPunct="1">
        <a:defRPr sz="1700" kern="1200">
          <a:solidFill>
            <a:schemeClr val="tx1"/>
          </a:solidFill>
          <a:latin typeface="+mn-lt"/>
          <a:ea typeface="+mn-ea"/>
          <a:cs typeface="+mn-cs"/>
        </a:defRPr>
      </a:lvl5pPr>
      <a:lvl6pPr marL="2174875" algn="l" defTabSz="869950" rtl="0" eaLnBrk="1" latinLnBrk="0" hangingPunct="1">
        <a:defRPr sz="1700" kern="1200">
          <a:solidFill>
            <a:schemeClr val="tx1"/>
          </a:solidFill>
          <a:latin typeface="+mn-lt"/>
          <a:ea typeface="+mn-ea"/>
          <a:cs typeface="+mn-cs"/>
        </a:defRPr>
      </a:lvl6pPr>
      <a:lvl7pPr marL="2609850" algn="l" defTabSz="869950" rtl="0" eaLnBrk="1" latinLnBrk="0" hangingPunct="1">
        <a:defRPr sz="1700" kern="1200">
          <a:solidFill>
            <a:schemeClr val="tx1"/>
          </a:solidFill>
          <a:latin typeface="+mn-lt"/>
          <a:ea typeface="+mn-ea"/>
          <a:cs typeface="+mn-cs"/>
        </a:defRPr>
      </a:lvl7pPr>
      <a:lvl8pPr marL="3044825" algn="l" defTabSz="869950" rtl="0" eaLnBrk="1" latinLnBrk="0" hangingPunct="1">
        <a:defRPr sz="1700" kern="1200">
          <a:solidFill>
            <a:schemeClr val="tx1"/>
          </a:solidFill>
          <a:latin typeface="+mn-lt"/>
          <a:ea typeface="+mn-ea"/>
          <a:cs typeface="+mn-cs"/>
        </a:defRPr>
      </a:lvl8pPr>
      <a:lvl9pPr marL="3479800" algn="l" defTabSz="86995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png"/><Relationship Id="rId15" Type="http://schemas.openxmlformats.org/officeDocument/2006/relationships/notesSlide" Target="../notesSlides/notesSlide1.xml"/><Relationship Id="rId14" Type="http://schemas.openxmlformats.org/officeDocument/2006/relationships/slideLayout" Target="../slideLayouts/slideLayout1.xml"/><Relationship Id="rId13" Type="http://schemas.openxmlformats.org/officeDocument/2006/relationships/image" Target="../media/image14.png"/><Relationship Id="rId12" Type="http://schemas.openxmlformats.org/officeDocument/2006/relationships/image" Target="../media/image13.png"/><Relationship Id="rId11" Type="http://schemas.openxmlformats.org/officeDocument/2006/relationships/image" Target="../media/image12.png"/><Relationship Id="rId10" Type="http://schemas.openxmlformats.org/officeDocument/2006/relationships/image" Target="../media/image11.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sp>
        <p:nvSpPr>
          <p:cNvPr id="22" name="AutoShape 50"/>
          <p:cNvSpPr>
            <a:spLocks noChangeArrowheads="1"/>
          </p:cNvSpPr>
          <p:nvPr/>
        </p:nvSpPr>
        <p:spPr bwMode="auto">
          <a:xfrm>
            <a:off x="15593452" y="4835546"/>
            <a:ext cx="14173200" cy="36924787"/>
          </a:xfrm>
          <a:prstGeom prst="roundRect">
            <a:avLst>
              <a:gd name="adj" fmla="val 1240"/>
            </a:avLst>
          </a:prstGeom>
          <a:solidFill>
            <a:schemeClr val="bg1"/>
          </a:solidFill>
          <a:ln w="9525">
            <a:solidFill>
              <a:schemeClr val="tx1"/>
            </a:solidFill>
            <a:round/>
          </a:ln>
          <a:effectLst/>
        </p:spPr>
        <p:txBody>
          <a:bodyPr wrap="none" anchor="ctr"/>
          <a:lstStyle/>
          <a:p>
            <a:r>
              <a:rPr lang="en-US" dirty="0">
                <a:solidFill>
                  <a:schemeClr val="tx1">
                    <a:lumMod val="95000"/>
                    <a:lumOff val="5000"/>
                  </a:schemeClr>
                </a:solidFill>
              </a:rPr>
              <a:t>--</a:t>
            </a:r>
            <a:endParaRPr lang="en-US" dirty="0">
              <a:solidFill>
                <a:schemeClr val="tx1">
                  <a:lumMod val="95000"/>
                  <a:lumOff val="5000"/>
                </a:schemeClr>
              </a:solidFill>
            </a:endParaRPr>
          </a:p>
        </p:txBody>
      </p:sp>
      <p:sp>
        <p:nvSpPr>
          <p:cNvPr id="23" name="AutoShape 4"/>
          <p:cNvSpPr>
            <a:spLocks noChangeArrowheads="1"/>
          </p:cNvSpPr>
          <p:nvPr/>
        </p:nvSpPr>
        <p:spPr bwMode="auto">
          <a:xfrm>
            <a:off x="724897" y="4800285"/>
            <a:ext cx="14058900" cy="37142928"/>
          </a:xfrm>
          <a:prstGeom prst="roundRect">
            <a:avLst>
              <a:gd name="adj" fmla="val 1890"/>
            </a:avLst>
          </a:prstGeom>
          <a:solidFill>
            <a:schemeClr val="bg1"/>
          </a:solidFill>
          <a:ln w="9525">
            <a:solidFill>
              <a:schemeClr val="tx1"/>
            </a:solidFill>
            <a:round/>
          </a:ln>
          <a:effectLst/>
        </p:spPr>
        <p:txBody>
          <a:bodyPr wrap="none" anchor="ctr"/>
          <a:lstStyle/>
          <a:p>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cstate="print"/>
          <a:stretch>
            <a:fillRect/>
          </a:stretch>
        </p:blipFill>
        <p:spPr>
          <a:xfrm>
            <a:off x="19608279" y="41756850"/>
            <a:ext cx="10093954" cy="639635"/>
          </a:xfrm>
          <a:prstGeom prst="rect">
            <a:avLst/>
          </a:prstGeom>
        </p:spPr>
      </p:pic>
      <p:sp>
        <p:nvSpPr>
          <p:cNvPr id="32" name="Text Box 7"/>
          <p:cNvSpPr txBox="1">
            <a:spLocks noChangeArrowheads="1"/>
          </p:cNvSpPr>
          <p:nvPr/>
        </p:nvSpPr>
        <p:spPr bwMode="auto">
          <a:xfrm>
            <a:off x="742202" y="4859909"/>
            <a:ext cx="14002032" cy="584583"/>
          </a:xfrm>
          <a:prstGeom prst="rect">
            <a:avLst/>
          </a:prstGeom>
          <a:solidFill>
            <a:schemeClr val="accent2"/>
          </a:solidFill>
          <a:ln w="9525">
            <a:noFill/>
            <a:miter lim="800000"/>
          </a:ln>
        </p:spPr>
        <p:txBody>
          <a:bodyPr wrap="square" lIns="91267" tIns="45624" rIns="91267" bIns="45624">
            <a:spAutoFit/>
          </a:bodyPr>
          <a:lstStyle/>
          <a:p>
            <a:pPr algn="ctr" eaLnBrk="0" hangingPunct="0">
              <a:spcBef>
                <a:spcPct val="50000"/>
              </a:spcBef>
            </a:pPr>
            <a:r>
              <a:rPr lang="en-US" sz="3200" b="1" dirty="0">
                <a:solidFill>
                  <a:srgbClr val="F8F8F8"/>
                </a:solidFill>
              </a:rPr>
              <a:t>Abstract</a:t>
            </a:r>
            <a:endParaRPr lang="en-US" sz="3200" b="1" dirty="0">
              <a:solidFill>
                <a:srgbClr val="F8F8F8"/>
              </a:solidFill>
            </a:endParaRPr>
          </a:p>
        </p:txBody>
      </p:sp>
      <p:sp>
        <p:nvSpPr>
          <p:cNvPr id="44" name="Text Box 388"/>
          <p:cNvSpPr txBox="1">
            <a:spLocks noChangeArrowheads="1"/>
          </p:cNvSpPr>
          <p:nvPr/>
        </p:nvSpPr>
        <p:spPr bwMode="auto">
          <a:xfrm>
            <a:off x="739887" y="15236728"/>
            <a:ext cx="13999779" cy="584583"/>
          </a:xfrm>
          <a:prstGeom prst="rect">
            <a:avLst/>
          </a:prstGeom>
          <a:solidFill>
            <a:schemeClr val="accent2"/>
          </a:solidFill>
          <a:ln w="9525">
            <a:noFill/>
            <a:miter lim="800000"/>
          </a:ln>
        </p:spPr>
        <p:txBody>
          <a:bodyPr wrap="square" lIns="91267" tIns="45624" rIns="91267" bIns="45624">
            <a:spAutoFit/>
          </a:bodyPr>
          <a:lstStyle/>
          <a:p>
            <a:pPr algn="ctr" eaLnBrk="0" hangingPunct="0">
              <a:spcBef>
                <a:spcPct val="50000"/>
              </a:spcBef>
            </a:pPr>
            <a:r>
              <a:rPr lang="en-US" sz="3200" b="1" dirty="0">
                <a:solidFill>
                  <a:srgbClr val="F8F8F8"/>
                </a:solidFill>
              </a:rPr>
              <a:t>Use Cases | Functional Workflow</a:t>
            </a:r>
            <a:endParaRPr lang="en-US" sz="3200" b="1" dirty="0">
              <a:solidFill>
                <a:srgbClr val="F8F8F8"/>
              </a:solidFill>
            </a:endParaRPr>
          </a:p>
        </p:txBody>
      </p:sp>
      <p:sp>
        <p:nvSpPr>
          <p:cNvPr id="53" name="Text Box 7"/>
          <p:cNvSpPr txBox="1">
            <a:spLocks noChangeArrowheads="1"/>
          </p:cNvSpPr>
          <p:nvPr/>
        </p:nvSpPr>
        <p:spPr bwMode="auto">
          <a:xfrm>
            <a:off x="793675" y="30679908"/>
            <a:ext cx="14002032" cy="584582"/>
          </a:xfrm>
          <a:prstGeom prst="rect">
            <a:avLst/>
          </a:prstGeom>
          <a:solidFill>
            <a:schemeClr val="accent2"/>
          </a:solidFill>
          <a:ln w="9525">
            <a:noFill/>
            <a:miter lim="800000"/>
          </a:ln>
        </p:spPr>
        <p:txBody>
          <a:bodyPr wrap="square" lIns="91267" tIns="45624" rIns="91267" bIns="45624">
            <a:spAutoFit/>
          </a:bodyPr>
          <a:lstStyle/>
          <a:p>
            <a:pPr algn="ctr" eaLnBrk="0" hangingPunct="0">
              <a:spcBef>
                <a:spcPct val="50000"/>
              </a:spcBef>
            </a:pPr>
            <a:r>
              <a:rPr lang="en-US" sz="3200" b="1" dirty="0">
                <a:solidFill>
                  <a:srgbClr val="F8F8F8"/>
                </a:solidFill>
              </a:rPr>
              <a:t>Screen Flow | Interaction Model</a:t>
            </a:r>
            <a:endParaRPr lang="en-US" sz="3200" b="1" dirty="0">
              <a:solidFill>
                <a:srgbClr val="F8F8F8"/>
              </a:solidFill>
            </a:endParaRPr>
          </a:p>
        </p:txBody>
      </p:sp>
      <p:sp>
        <p:nvSpPr>
          <p:cNvPr id="106" name="Text Box 479"/>
          <p:cNvSpPr txBox="1">
            <a:spLocks noChangeArrowheads="1"/>
          </p:cNvSpPr>
          <p:nvPr/>
        </p:nvSpPr>
        <p:spPr bwMode="auto">
          <a:xfrm>
            <a:off x="15657856" y="34306359"/>
            <a:ext cx="13949793" cy="584582"/>
          </a:xfrm>
          <a:prstGeom prst="rect">
            <a:avLst/>
          </a:prstGeom>
          <a:solidFill>
            <a:schemeClr val="accent2"/>
          </a:solidFill>
          <a:ln w="9525">
            <a:noFill/>
            <a:miter lim="800000"/>
          </a:ln>
        </p:spPr>
        <p:txBody>
          <a:bodyPr wrap="square" lIns="91267" tIns="45624" rIns="91267" bIns="45624">
            <a:spAutoFit/>
          </a:bodyPr>
          <a:lstStyle/>
          <a:p>
            <a:pPr algn="ctr" eaLnBrk="0" hangingPunct="0">
              <a:spcBef>
                <a:spcPct val="50000"/>
              </a:spcBef>
            </a:pPr>
            <a:r>
              <a:rPr lang="en-US" sz="3200" b="1" dirty="0">
                <a:solidFill>
                  <a:srgbClr val="F8F8F8"/>
                </a:solidFill>
              </a:rPr>
              <a:t>Language(s) | API(s) | Technology Stack</a:t>
            </a:r>
            <a:endParaRPr lang="en-US" sz="3200" b="1" dirty="0">
              <a:solidFill>
                <a:srgbClr val="F8F8F8"/>
              </a:solidFill>
            </a:endParaRPr>
          </a:p>
        </p:txBody>
      </p:sp>
      <p:sp>
        <p:nvSpPr>
          <p:cNvPr id="108" name="Text Box 479"/>
          <p:cNvSpPr txBox="1">
            <a:spLocks noChangeArrowheads="1"/>
          </p:cNvSpPr>
          <p:nvPr/>
        </p:nvSpPr>
        <p:spPr bwMode="auto">
          <a:xfrm>
            <a:off x="15547195" y="16910805"/>
            <a:ext cx="14063228" cy="584582"/>
          </a:xfrm>
          <a:prstGeom prst="rect">
            <a:avLst/>
          </a:prstGeom>
          <a:solidFill>
            <a:schemeClr val="accent2"/>
          </a:solidFill>
          <a:ln w="9525">
            <a:noFill/>
            <a:miter lim="800000"/>
          </a:ln>
        </p:spPr>
        <p:txBody>
          <a:bodyPr wrap="square" lIns="91267" tIns="45624" rIns="91267" bIns="45624">
            <a:spAutoFit/>
          </a:bodyPr>
          <a:lstStyle/>
          <a:p>
            <a:pPr algn="ctr" eaLnBrk="0" hangingPunct="0">
              <a:spcBef>
                <a:spcPct val="50000"/>
              </a:spcBef>
            </a:pPr>
            <a:r>
              <a:rPr lang="en-US" sz="3200" b="1" dirty="0">
                <a:solidFill>
                  <a:srgbClr val="F8F8F8"/>
                </a:solidFill>
              </a:rPr>
              <a:t>Architecture Diagram</a:t>
            </a:r>
            <a:endParaRPr lang="en-US" sz="3200" b="1" dirty="0">
              <a:solidFill>
                <a:srgbClr val="F8F8F8"/>
              </a:solidFill>
            </a:endParaRPr>
          </a:p>
        </p:txBody>
      </p:sp>
      <p:sp>
        <p:nvSpPr>
          <p:cNvPr id="15" name="Text Box 437"/>
          <p:cNvSpPr txBox="1">
            <a:spLocks noChangeArrowheads="1"/>
          </p:cNvSpPr>
          <p:nvPr/>
        </p:nvSpPr>
        <p:spPr bwMode="auto">
          <a:xfrm>
            <a:off x="15593455" y="5101825"/>
            <a:ext cx="14173200" cy="605002"/>
          </a:xfrm>
          <a:prstGeom prst="rect">
            <a:avLst/>
          </a:prstGeom>
          <a:solidFill>
            <a:schemeClr val="accent2"/>
          </a:solidFill>
          <a:ln w="9525">
            <a:noFill/>
            <a:miter lim="800000"/>
          </a:ln>
        </p:spPr>
        <p:txBody>
          <a:bodyPr wrap="square" lIns="91267" tIns="45624" rIns="91267" bIns="45624">
            <a:spAutoFit/>
          </a:bodyPr>
          <a:lstStyle/>
          <a:p>
            <a:pPr algn="ctr">
              <a:spcBef>
                <a:spcPts val="200"/>
              </a:spcBef>
            </a:pPr>
            <a:r>
              <a:rPr lang="en-US" sz="3200" b="1" dirty="0">
                <a:solidFill>
                  <a:srgbClr val="F8F8F8"/>
                </a:solidFill>
              </a:rPr>
              <a:t>Entity Relationship Diagram / Data Processing workflow</a:t>
            </a:r>
            <a:endParaRPr lang="en-IN" sz="3200" b="1" dirty="0">
              <a:solidFill>
                <a:srgbClr val="F8F8F8"/>
              </a:solidFill>
            </a:endParaRPr>
          </a:p>
        </p:txBody>
      </p:sp>
      <p:sp>
        <p:nvSpPr>
          <p:cNvPr id="19" name="Text Box 388"/>
          <p:cNvSpPr txBox="1">
            <a:spLocks noChangeArrowheads="1"/>
          </p:cNvSpPr>
          <p:nvPr/>
        </p:nvSpPr>
        <p:spPr bwMode="auto">
          <a:xfrm>
            <a:off x="793674" y="11501275"/>
            <a:ext cx="13999779" cy="584583"/>
          </a:xfrm>
          <a:prstGeom prst="rect">
            <a:avLst/>
          </a:prstGeom>
          <a:solidFill>
            <a:schemeClr val="accent2"/>
          </a:solidFill>
          <a:ln w="9525">
            <a:noFill/>
            <a:miter lim="800000"/>
          </a:ln>
        </p:spPr>
        <p:txBody>
          <a:bodyPr wrap="square" lIns="91267" tIns="45624" rIns="91267" bIns="45624">
            <a:spAutoFit/>
          </a:bodyPr>
          <a:lstStyle/>
          <a:p>
            <a:pPr algn="ctr" eaLnBrk="0" hangingPunct="0">
              <a:spcBef>
                <a:spcPct val="50000"/>
              </a:spcBef>
            </a:pPr>
            <a:r>
              <a:rPr lang="en-US" sz="3200" b="1" dirty="0">
                <a:solidFill>
                  <a:srgbClr val="F8F8F8"/>
                </a:solidFill>
              </a:rPr>
              <a:t>Innovation &amp; Impact</a:t>
            </a:r>
            <a:endParaRPr lang="en-US" sz="3200" b="1" dirty="0">
              <a:solidFill>
                <a:srgbClr val="F8F8F8"/>
              </a:solidFill>
            </a:endParaRPr>
          </a:p>
        </p:txBody>
      </p:sp>
      <p:sp>
        <p:nvSpPr>
          <p:cNvPr id="17" name="TextBox 16"/>
          <p:cNvSpPr txBox="1"/>
          <p:nvPr/>
        </p:nvSpPr>
        <p:spPr>
          <a:xfrm>
            <a:off x="725189" y="5444505"/>
            <a:ext cx="13914147" cy="6739255"/>
          </a:xfrm>
          <a:prstGeom prst="rect">
            <a:avLst/>
          </a:prstGeom>
          <a:noFill/>
        </p:spPr>
        <p:txBody>
          <a:bodyPr wrap="square" rtlCol="0">
            <a:spAutoFit/>
          </a:bodyPr>
          <a:lstStyle/>
          <a:p>
            <a:pPr lvl="0" algn="l"/>
            <a:r>
              <a:rPr lang="en-US" sz="2400" dirty="0"/>
              <a:t>The cyber hygiene tool is a security based Chrome web Extension that is designed to eliminate the haffazerd of configuring a network firewall . It is specifically designed for the day to day organisations and institutes that use multiple devices and systems . The tool uses bruteforce like algorithms that iterate through the website urls to find out specific words or key combinations to restrict the use of the particular website or topic throughout the system .</a:t>
            </a:r>
            <a:endParaRPr lang="en-US" sz="2400" dirty="0"/>
          </a:p>
          <a:p>
            <a:pPr lvl="0" algn="l"/>
            <a:r>
              <a:rPr lang="en-US" sz="2400" dirty="0"/>
              <a:t>This all happens within the  chrome extension and nothing is called outside the extension or the browser. </a:t>
            </a:r>
            <a:endParaRPr lang="en-US" sz="2400" dirty="0"/>
          </a:p>
          <a:p>
            <a:pPr lvl="0" algn="l"/>
            <a:r>
              <a:rPr lang="en-US" sz="2400" dirty="0"/>
              <a:t>The cyber hygiene tool supports some features like sandboxing the programs and urls , learning the user activity to restrict a malicious activity on the system and an acces control list to provide specific access to the administrator and a different one to the users using the cyber  hygiene tool .</a:t>
            </a:r>
            <a:endParaRPr lang="en-US" sz="2400" dirty="0"/>
          </a:p>
          <a:p>
            <a:pPr lvl="0" algn="l"/>
            <a:r>
              <a:rPr lang="en-US" sz="2400" dirty="0"/>
              <a:t> The Key feature of the cyebr hygiene tool is that it uses the sandbox technology to store and ru the url ad the documets to run in the sandbox and test them there only completely isolated from the host computer . </a:t>
            </a:r>
            <a:endParaRPr lang="en-US" sz="2400" dirty="0"/>
          </a:p>
          <a:p>
            <a:pPr lvl="0" algn="l"/>
            <a:r>
              <a:rPr lang="en-US" sz="2400" dirty="0"/>
              <a:t>The user can control what to downlaod and what not to after a successful check from he sandbox .</a:t>
            </a:r>
            <a:endParaRPr lang="en-US" sz="2400" dirty="0"/>
          </a:p>
          <a:p>
            <a:pPr lvl="0" algn="l"/>
            <a:r>
              <a:rPr lang="en-US" sz="2400" dirty="0"/>
              <a:t>The sandbox for the extension is configured in such a way to block large downloads and only allow data that falls under a specific category .</a:t>
            </a:r>
            <a:endParaRPr lang="en-US" sz="2400" dirty="0"/>
          </a:p>
          <a:p>
            <a:pPr lvl="0" algn="l"/>
            <a:endParaRPr lang="en-US" sz="2400" dirty="0"/>
          </a:p>
          <a:p>
            <a:pPr lvl="0" algn="l"/>
            <a:endParaRPr lang="en-US" sz="2400" dirty="0"/>
          </a:p>
        </p:txBody>
      </p:sp>
      <p:sp>
        <p:nvSpPr>
          <p:cNvPr id="20" name="TextBox 19"/>
          <p:cNvSpPr txBox="1"/>
          <p:nvPr/>
        </p:nvSpPr>
        <p:spPr>
          <a:xfrm>
            <a:off x="821774" y="11935103"/>
            <a:ext cx="13538578" cy="3353435"/>
          </a:xfrm>
          <a:prstGeom prst="rect">
            <a:avLst/>
          </a:prstGeom>
          <a:noFill/>
        </p:spPr>
        <p:txBody>
          <a:bodyPr wrap="square" rtlCol="0">
            <a:spAutoFit/>
          </a:bodyPr>
          <a:lstStyle/>
          <a:p>
            <a:pPr algn="just"/>
            <a:r>
              <a:rPr lang="en-US" sz="3600" u="sng" dirty="0">
                <a:latin typeface="Times New Roman" panose="02020603050405020304" pitchFamily="18" charset="0"/>
                <a:cs typeface="Times New Roman" panose="02020603050405020304" pitchFamily="18" charset="0"/>
              </a:rPr>
              <a:t>Innovation</a:t>
            </a:r>
            <a:endParaRPr lang="en-US" sz="3600" u="sng"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Uses a Sandbox to test urls and files for malicious content</a:t>
            </a:r>
            <a:endParaRPr lang="en-US" sz="28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Blocks urls that might lead to a dark web portal</a:t>
            </a:r>
            <a:endParaRPr lang="en-US" sz="2800" dirty="0">
              <a:latin typeface="Times New Roman" panose="02020603050405020304" pitchFamily="18" charset="0"/>
              <a:cs typeface="Times New Roman" panose="02020603050405020304" pitchFamily="18" charset="0"/>
            </a:endParaRPr>
          </a:p>
          <a:p>
            <a:pPr algn="just"/>
            <a:r>
              <a:rPr lang="en-US" sz="3600" u="sng" dirty="0">
                <a:latin typeface="Times New Roman" panose="02020603050405020304" pitchFamily="18" charset="0"/>
                <a:cs typeface="Times New Roman" panose="02020603050405020304" pitchFamily="18" charset="0"/>
              </a:rPr>
              <a:t>Impact</a:t>
            </a:r>
            <a:endParaRPr lang="en-US" sz="3600" u="sng"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Eliminating the need to configure firewalls .</a:t>
            </a:r>
            <a:endParaRPr lang="en-US" sz="28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Implementig the Security statically (offline) .</a:t>
            </a:r>
            <a:endParaRPr lang="en-US" sz="28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Predicting the user activity and blocking the possible malicious content</a:t>
            </a:r>
            <a:endParaRPr lang="en-US" sz="2800" dirty="0">
              <a:latin typeface="Times New Roman" panose="02020603050405020304" pitchFamily="18" charset="0"/>
              <a:cs typeface="Times New Roman" panose="02020603050405020304" pitchFamily="18" charset="0"/>
            </a:endParaRPr>
          </a:p>
        </p:txBody>
      </p:sp>
      <p:cxnSp>
        <p:nvCxnSpPr>
          <p:cNvPr id="43" name="Straight Connector 42"/>
          <p:cNvCxnSpPr/>
          <p:nvPr/>
        </p:nvCxnSpPr>
        <p:spPr bwMode="auto">
          <a:xfrm flipH="1" flipV="1">
            <a:off x="26318095" y="26499828"/>
            <a:ext cx="16625" cy="33251"/>
          </a:xfrm>
          <a:prstGeom prst="line">
            <a:avLst/>
          </a:prstGeom>
          <a:solidFill>
            <a:schemeClr val="bg1"/>
          </a:solidFill>
          <a:ln w="9525" cap="flat" cmpd="sng" algn="ctr">
            <a:solidFill>
              <a:schemeClr val="tx1"/>
            </a:solidFill>
            <a:prstDash val="solid"/>
            <a:round/>
            <a:headEnd type="none" w="med" len="med"/>
            <a:tailEnd type="none" w="med" len="med"/>
          </a:ln>
          <a:effectLst/>
        </p:spPr>
      </p:cxnSp>
      <p:sp>
        <p:nvSpPr>
          <p:cNvPr id="3" name="TextBox 2"/>
          <p:cNvSpPr txBox="1"/>
          <p:nvPr/>
        </p:nvSpPr>
        <p:spPr>
          <a:xfrm>
            <a:off x="16270225" y="35519878"/>
            <a:ext cx="12191999" cy="5631180"/>
          </a:xfrm>
          <a:prstGeom prst="rect">
            <a:avLst/>
          </a:prstGeom>
          <a:noFill/>
        </p:spPr>
        <p:txBody>
          <a:bodyPr wrap="square" rtlCol="0">
            <a:spAutoFit/>
          </a:bodyPr>
          <a:lstStyle/>
          <a:p>
            <a:pPr marL="857250" indent="-857250" algn="l">
              <a:buFont typeface="Wingdings" panose="05000000000000000000" pitchFamily="2" charset="2"/>
              <a:buChar char="q"/>
            </a:pPr>
            <a:r>
              <a:rPr lang="en-IN" sz="6000" dirty="0">
                <a:latin typeface="Times New Roman" panose="02020603050405020304" pitchFamily="18" charset="0"/>
                <a:cs typeface="Times New Roman" panose="02020603050405020304" pitchFamily="18" charset="0"/>
              </a:rPr>
              <a:t>Languages used: HTML,     CSS, JavaScript</a:t>
            </a:r>
            <a:r>
              <a:rPr lang="en-US" altLang="en-IN" sz="6000" dirty="0">
                <a:latin typeface="Times New Roman" panose="02020603050405020304" pitchFamily="18" charset="0"/>
                <a:cs typeface="Times New Roman" panose="02020603050405020304" pitchFamily="18" charset="0"/>
              </a:rPr>
              <a:t> , Jquery </a:t>
            </a:r>
            <a:endParaRPr lang="en-IN" sz="6000" dirty="0">
              <a:latin typeface="Times New Roman" panose="02020603050405020304" pitchFamily="18" charset="0"/>
              <a:cs typeface="Times New Roman" panose="02020603050405020304" pitchFamily="18" charset="0"/>
            </a:endParaRPr>
          </a:p>
          <a:p>
            <a:pPr marL="857250" indent="-857250" algn="l">
              <a:buFont typeface="Wingdings" panose="05000000000000000000" pitchFamily="2" charset="2"/>
              <a:buChar char="q"/>
            </a:pPr>
            <a:r>
              <a:rPr lang="en-IN" sz="6000" dirty="0">
                <a:latin typeface="Times New Roman" panose="02020603050405020304" pitchFamily="18" charset="0"/>
                <a:cs typeface="Times New Roman" panose="02020603050405020304" pitchFamily="18" charset="0"/>
              </a:rPr>
              <a:t>Tools used: </a:t>
            </a:r>
            <a:r>
              <a:rPr lang="en-US" altLang="en-IN" sz="6000" dirty="0">
                <a:latin typeface="Times New Roman" panose="02020603050405020304" pitchFamily="18" charset="0"/>
                <a:cs typeface="Times New Roman" panose="02020603050405020304" pitchFamily="18" charset="0"/>
              </a:rPr>
              <a:t>Google API , Chrome Browser , Sandboie</a:t>
            </a:r>
            <a:endParaRPr lang="en-IN" sz="6000" dirty="0">
              <a:latin typeface="Times New Roman" panose="02020603050405020304" pitchFamily="18" charset="0"/>
              <a:cs typeface="Times New Roman" panose="02020603050405020304" pitchFamily="18" charset="0"/>
            </a:endParaRPr>
          </a:p>
          <a:p>
            <a:pPr marL="857250" indent="-857250" algn="l">
              <a:buFont typeface="Wingdings" panose="05000000000000000000" pitchFamily="2" charset="2"/>
              <a:buChar char="q"/>
            </a:pPr>
            <a:r>
              <a:rPr lang="en-IN" sz="6000" dirty="0">
                <a:latin typeface="Times New Roman" panose="02020603050405020304" pitchFamily="18" charset="0"/>
                <a:cs typeface="Times New Roman" panose="02020603050405020304" pitchFamily="18" charset="0"/>
              </a:rPr>
              <a:t>Technology: </a:t>
            </a:r>
            <a:r>
              <a:rPr lang="en-US" altLang="en-IN" sz="6000" dirty="0">
                <a:latin typeface="Times New Roman" panose="02020603050405020304" pitchFamily="18" charset="0"/>
                <a:cs typeface="Times New Roman" panose="02020603050405020304" pitchFamily="18" charset="0"/>
              </a:rPr>
              <a:t>RPA , Sandbox</a:t>
            </a:r>
            <a:endParaRPr lang="en-IN" sz="6000" dirty="0">
              <a:latin typeface="Times New Roman" panose="02020603050405020304" pitchFamily="18" charset="0"/>
              <a:cs typeface="Times New Roman" panose="02020603050405020304" pitchFamily="18" charset="0"/>
            </a:endParaRPr>
          </a:p>
          <a:p>
            <a:pPr algn="l"/>
            <a:endParaRPr lang="en-US" altLang="en-IN" sz="6000" dirty="0">
              <a:latin typeface="Times New Roman" panose="02020603050405020304" pitchFamily="18" charset="0"/>
              <a:cs typeface="Times New Roman" panose="02020603050405020304" pitchFamily="18" charset="0"/>
            </a:endParaRPr>
          </a:p>
        </p:txBody>
      </p:sp>
      <p:sp>
        <p:nvSpPr>
          <p:cNvPr id="33" name="AutoShape 13"/>
          <p:cNvSpPr>
            <a:spLocks noChangeArrowheads="1"/>
          </p:cNvSpPr>
          <p:nvPr/>
        </p:nvSpPr>
        <p:spPr bwMode="auto">
          <a:xfrm>
            <a:off x="-285" y="-507471"/>
            <a:ext cx="30275213" cy="4625788"/>
          </a:xfrm>
          <a:prstGeom prst="roundRect">
            <a:avLst>
              <a:gd name="adj" fmla="val 3723"/>
            </a:avLst>
          </a:prstGeom>
          <a:solidFill>
            <a:schemeClr val="bg1"/>
          </a:solidFill>
          <a:ln w="9525">
            <a:solidFill>
              <a:schemeClr val="tx1"/>
            </a:solidFill>
            <a:round/>
          </a:ln>
          <a:effectLst/>
        </p:spPr>
        <p:txBody>
          <a:bodyPr wrap="none" anchor="ctr"/>
          <a:lstStyle/>
          <a:p>
            <a:pPr defTabSz="4389755"/>
            <a:r>
              <a:rPr lang="en-US" sz="6600" dirty="0"/>
              <a:t>CYEBR HYGIENE TOOL </a:t>
            </a:r>
            <a:endParaRPr lang="en-US" sz="6600" dirty="0"/>
          </a:p>
          <a:p>
            <a:pPr defTabSz="4389755"/>
            <a:r>
              <a:rPr lang="en-US" sz="4800" dirty="0"/>
              <a:t>Aadhaar koul</a:t>
            </a:r>
            <a:endParaRPr lang="en-US" sz="4800" dirty="0"/>
          </a:p>
          <a:p>
            <a:pPr defTabSz="4389755"/>
            <a:r>
              <a:rPr lang="en-US" sz="2800"/>
              <a:t>  2020a1r040@mietjammu.in</a:t>
            </a:r>
            <a:endParaRPr lang="en-US" sz="2800" dirty="0"/>
          </a:p>
        </p:txBody>
      </p:sp>
      <p:pic>
        <p:nvPicPr>
          <p:cNvPr id="35" name="Google Shape;112;p9" descr="C:\Users\Nycon\Desktop\miet_logo.png"/>
          <p:cNvPicPr preferRelativeResize="0"/>
          <p:nvPr/>
        </p:nvPicPr>
        <p:blipFill rotWithShape="1">
          <a:blip r:embed="rId2" cstate="print"/>
          <a:srcRect/>
          <a:stretch>
            <a:fillRect/>
          </a:stretch>
        </p:blipFill>
        <p:spPr>
          <a:xfrm>
            <a:off x="890988" y="1169549"/>
            <a:ext cx="3461654" cy="1272520"/>
          </a:xfrm>
          <a:prstGeom prst="rect">
            <a:avLst/>
          </a:prstGeom>
          <a:noFill/>
          <a:ln>
            <a:noFill/>
          </a:ln>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69911" y="17931069"/>
            <a:ext cx="13043647" cy="15215616"/>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0832" y="15795050"/>
            <a:ext cx="13631992" cy="14737976"/>
          </a:xfrm>
          <a:prstGeom prst="rect">
            <a:avLst/>
          </a:prstGeom>
        </p:spPr>
      </p:pic>
      <p:pic>
        <p:nvPicPr>
          <p:cNvPr id="104" name="Picture 103" descr="screenflow PIC.jpg"/>
          <p:cNvPicPr>
            <a:picLocks noChangeAspect="1"/>
          </p:cNvPicPr>
          <p:nvPr/>
        </p:nvPicPr>
        <p:blipFill>
          <a:blip r:embed="rId5" cstate="print"/>
          <a:stretch>
            <a:fillRect/>
          </a:stretch>
        </p:blipFill>
        <p:spPr>
          <a:xfrm>
            <a:off x="1105478" y="31427383"/>
            <a:ext cx="13441680" cy="10701707"/>
          </a:xfrm>
          <a:prstGeom prst="rect">
            <a:avLst/>
          </a:prstGeom>
        </p:spPr>
      </p:pic>
      <p:sp>
        <p:nvSpPr>
          <p:cNvPr id="2" name="Rounded Rectangle 1"/>
          <p:cNvSpPr/>
          <p:nvPr/>
        </p:nvSpPr>
        <p:spPr>
          <a:xfrm>
            <a:off x="4512945" y="19556730"/>
            <a:ext cx="1935480" cy="914400"/>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4389755" rtl="0" eaLnBrk="1" fontAlgn="base" latinLnBrk="0" hangingPunct="1">
              <a:lnSpc>
                <a:spcPct val="100000"/>
              </a:lnSpc>
              <a:spcBef>
                <a:spcPct val="0"/>
              </a:spcBef>
              <a:spcAft>
                <a:spcPct val="0"/>
              </a:spcAft>
              <a:buClrTx/>
              <a:buSzTx/>
              <a:buFontTx/>
              <a:buNone/>
            </a:pPr>
            <a:endParaRPr kumimoji="0" lang="en-US" sz="8600" b="0" i="0" u="none" strike="noStrike" cap="none" normalizeH="0" baseline="0" smtClean="0">
              <a:ln>
                <a:noFill/>
              </a:ln>
              <a:solidFill>
                <a:schemeClr val="tx1"/>
              </a:solidFill>
              <a:effectLst/>
              <a:latin typeface="Arial" panose="020B0604020202020204" pitchFamily="34" charset="0"/>
            </a:endParaRPr>
          </a:p>
        </p:txBody>
      </p:sp>
      <p:sp>
        <p:nvSpPr>
          <p:cNvPr id="5" name="Text Box 4"/>
          <p:cNvSpPr txBox="1"/>
          <p:nvPr/>
        </p:nvSpPr>
        <p:spPr>
          <a:xfrm>
            <a:off x="4496435" y="19721830"/>
            <a:ext cx="1951990" cy="583565"/>
          </a:xfrm>
          <a:prstGeom prst="rect">
            <a:avLst/>
          </a:prstGeom>
          <a:noFill/>
        </p:spPr>
        <p:txBody>
          <a:bodyPr wrap="none" rtlCol="0">
            <a:spAutoFit/>
          </a:bodyPr>
          <a:p>
            <a:r>
              <a:rPr lang="en-US" sz="1600"/>
              <a:t>Cyber Hygiene Tool</a:t>
            </a:r>
            <a:endParaRPr lang="en-US" sz="1600"/>
          </a:p>
          <a:p>
            <a:r>
              <a:rPr lang="en-US" sz="1600"/>
              <a:t>(Offline)</a:t>
            </a:r>
            <a:endParaRPr lang="en-US" sz="1600"/>
          </a:p>
        </p:txBody>
      </p:sp>
      <p:sp>
        <p:nvSpPr>
          <p:cNvPr id="6" name="Rounded Rectangle 5"/>
          <p:cNvSpPr/>
          <p:nvPr/>
        </p:nvSpPr>
        <p:spPr>
          <a:xfrm>
            <a:off x="10050145" y="20608290"/>
            <a:ext cx="1066165" cy="669925"/>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4389755" rtl="0" eaLnBrk="1" fontAlgn="base" latinLnBrk="0" hangingPunct="1">
              <a:lnSpc>
                <a:spcPct val="100000"/>
              </a:lnSpc>
              <a:spcBef>
                <a:spcPct val="0"/>
              </a:spcBef>
              <a:spcAft>
                <a:spcPct val="0"/>
              </a:spcAft>
              <a:buClrTx/>
              <a:buSzTx/>
              <a:buFontTx/>
              <a:buNone/>
            </a:pPr>
            <a:endParaRPr kumimoji="0" lang="en-US" sz="8600" b="0"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a:xfrm>
            <a:off x="9646285" y="21680170"/>
            <a:ext cx="1935480" cy="914400"/>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4389755" rtl="0" eaLnBrk="1" fontAlgn="base" latinLnBrk="0" hangingPunct="1">
              <a:lnSpc>
                <a:spcPct val="100000"/>
              </a:lnSpc>
              <a:spcBef>
                <a:spcPct val="0"/>
              </a:spcBef>
              <a:spcAft>
                <a:spcPct val="0"/>
              </a:spcAft>
              <a:buClrTx/>
              <a:buSzTx/>
              <a:buFontTx/>
              <a:buNone/>
            </a:pPr>
            <a:endParaRPr kumimoji="0" lang="en-US" sz="8600" b="0" i="0" u="none" strike="noStrike" cap="none" normalizeH="0" baseline="0" smtClean="0">
              <a:ln>
                <a:noFill/>
              </a:ln>
              <a:solidFill>
                <a:schemeClr val="tx1"/>
              </a:solidFill>
              <a:effectLst/>
              <a:latin typeface="Arial" panose="020B0604020202020204" pitchFamily="34" charset="0"/>
            </a:endParaRPr>
          </a:p>
        </p:txBody>
      </p:sp>
      <p:sp>
        <p:nvSpPr>
          <p:cNvPr id="12" name="Text Box 11"/>
          <p:cNvSpPr txBox="1"/>
          <p:nvPr/>
        </p:nvSpPr>
        <p:spPr>
          <a:xfrm>
            <a:off x="9638030" y="21830030"/>
            <a:ext cx="1951990" cy="583565"/>
          </a:xfrm>
          <a:prstGeom prst="rect">
            <a:avLst/>
          </a:prstGeom>
          <a:noFill/>
        </p:spPr>
        <p:txBody>
          <a:bodyPr wrap="none" rtlCol="0">
            <a:spAutoFit/>
          </a:bodyPr>
          <a:p>
            <a:r>
              <a:rPr lang="en-US" sz="1600"/>
              <a:t>Cyber Hygiene Tool</a:t>
            </a:r>
            <a:endParaRPr lang="en-US" sz="1600"/>
          </a:p>
          <a:p>
            <a:r>
              <a:rPr lang="en-US" sz="1600"/>
              <a:t>(Offline)</a:t>
            </a:r>
            <a:endParaRPr lang="en-US" sz="1600"/>
          </a:p>
        </p:txBody>
      </p:sp>
      <p:sp>
        <p:nvSpPr>
          <p:cNvPr id="13" name="Rounded Rectangle 12"/>
          <p:cNvSpPr/>
          <p:nvPr/>
        </p:nvSpPr>
        <p:spPr>
          <a:xfrm>
            <a:off x="9654540" y="19138900"/>
            <a:ext cx="1935480" cy="746760"/>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4389755" rtl="0" eaLnBrk="1" fontAlgn="base" latinLnBrk="0" hangingPunct="1">
              <a:lnSpc>
                <a:spcPct val="100000"/>
              </a:lnSpc>
              <a:spcBef>
                <a:spcPct val="0"/>
              </a:spcBef>
              <a:spcAft>
                <a:spcPct val="0"/>
              </a:spcAft>
              <a:buClrTx/>
              <a:buSzTx/>
              <a:buFontTx/>
              <a:buNone/>
            </a:pPr>
            <a:endParaRPr kumimoji="0" lang="en-US" sz="8600" b="0" i="0" u="none" strike="noStrike" cap="none" normalizeH="0" baseline="0" smtClean="0">
              <a:ln>
                <a:noFill/>
              </a:ln>
              <a:solidFill>
                <a:schemeClr val="tx1"/>
              </a:solidFill>
              <a:effectLst/>
              <a:latin typeface="Arial" panose="020B0604020202020204" pitchFamily="34" charset="0"/>
            </a:endParaRPr>
          </a:p>
        </p:txBody>
      </p:sp>
      <p:sp>
        <p:nvSpPr>
          <p:cNvPr id="14" name="Text Box 13"/>
          <p:cNvSpPr txBox="1"/>
          <p:nvPr/>
        </p:nvSpPr>
        <p:spPr>
          <a:xfrm>
            <a:off x="9654540" y="19334480"/>
            <a:ext cx="1951990" cy="337185"/>
          </a:xfrm>
          <a:prstGeom prst="rect">
            <a:avLst/>
          </a:prstGeom>
          <a:noFill/>
        </p:spPr>
        <p:txBody>
          <a:bodyPr wrap="square" rtlCol="0">
            <a:spAutoFit/>
          </a:bodyPr>
          <a:p>
            <a:r>
              <a:rPr lang="en-US" sz="1600"/>
              <a:t>Parser</a:t>
            </a:r>
            <a:endParaRPr lang="en-US" sz="1600"/>
          </a:p>
        </p:txBody>
      </p:sp>
      <p:sp>
        <p:nvSpPr>
          <p:cNvPr id="18" name="Rounded Rectangle 17"/>
          <p:cNvSpPr/>
          <p:nvPr/>
        </p:nvSpPr>
        <p:spPr>
          <a:xfrm>
            <a:off x="12418060" y="20412710"/>
            <a:ext cx="1935480" cy="746760"/>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4389755" rtl="0" eaLnBrk="1" fontAlgn="base" latinLnBrk="0" hangingPunct="1">
              <a:lnSpc>
                <a:spcPct val="100000"/>
              </a:lnSpc>
              <a:spcBef>
                <a:spcPct val="0"/>
              </a:spcBef>
              <a:spcAft>
                <a:spcPct val="0"/>
              </a:spcAft>
              <a:buClrTx/>
              <a:buSzTx/>
              <a:buFontTx/>
              <a:buNone/>
            </a:pPr>
            <a:endParaRPr kumimoji="0" lang="en-US" sz="8600" b="0" i="0" u="none" strike="noStrike" cap="none" normalizeH="0" baseline="0" smtClean="0">
              <a:ln>
                <a:noFill/>
              </a:ln>
              <a:solidFill>
                <a:schemeClr val="tx1"/>
              </a:solidFill>
              <a:effectLst/>
              <a:latin typeface="Arial" panose="020B0604020202020204" pitchFamily="34" charset="0"/>
            </a:endParaRPr>
          </a:p>
        </p:txBody>
      </p:sp>
      <p:sp>
        <p:nvSpPr>
          <p:cNvPr id="21" name="Text Box 20"/>
          <p:cNvSpPr txBox="1"/>
          <p:nvPr/>
        </p:nvSpPr>
        <p:spPr>
          <a:xfrm>
            <a:off x="12418060" y="20608290"/>
            <a:ext cx="1951990" cy="337185"/>
          </a:xfrm>
          <a:prstGeom prst="rect">
            <a:avLst/>
          </a:prstGeom>
          <a:noFill/>
        </p:spPr>
        <p:txBody>
          <a:bodyPr wrap="square" rtlCol="0">
            <a:spAutoFit/>
          </a:bodyPr>
          <a:p>
            <a:r>
              <a:rPr lang="en-US" sz="1600"/>
              <a:t>Internet</a:t>
            </a:r>
            <a:endParaRPr lang="en-US" sz="1600"/>
          </a:p>
        </p:txBody>
      </p:sp>
      <p:pic>
        <p:nvPicPr>
          <p:cNvPr id="27" name="Picture 26" descr="Screenshot 2022-09-13 230344"/>
          <p:cNvPicPr>
            <a:picLocks noChangeAspect="1"/>
          </p:cNvPicPr>
          <p:nvPr/>
        </p:nvPicPr>
        <p:blipFill>
          <a:blip r:embed="rId6"/>
          <a:stretch>
            <a:fillRect/>
          </a:stretch>
        </p:blipFill>
        <p:spPr>
          <a:xfrm>
            <a:off x="10229850" y="20698460"/>
            <a:ext cx="706755" cy="489585"/>
          </a:xfrm>
          <a:prstGeom prst="rect">
            <a:avLst/>
          </a:prstGeom>
        </p:spPr>
      </p:pic>
      <p:pic>
        <p:nvPicPr>
          <p:cNvPr id="28" name="Picture 27" descr="Screenshot 2022-09-13 230448"/>
          <p:cNvPicPr>
            <a:picLocks noChangeAspect="1"/>
          </p:cNvPicPr>
          <p:nvPr/>
        </p:nvPicPr>
        <p:blipFill>
          <a:blip r:embed="rId7"/>
          <a:stretch>
            <a:fillRect/>
          </a:stretch>
        </p:blipFill>
        <p:spPr>
          <a:xfrm>
            <a:off x="12788265" y="19397980"/>
            <a:ext cx="969010" cy="555625"/>
          </a:xfrm>
          <a:prstGeom prst="rect">
            <a:avLst/>
          </a:prstGeom>
        </p:spPr>
      </p:pic>
      <p:sp>
        <p:nvSpPr>
          <p:cNvPr id="30" name="Text Box 29"/>
          <p:cNvSpPr txBox="1"/>
          <p:nvPr/>
        </p:nvSpPr>
        <p:spPr>
          <a:xfrm>
            <a:off x="1943100" y="24453850"/>
            <a:ext cx="1951990" cy="337185"/>
          </a:xfrm>
          <a:prstGeom prst="rect">
            <a:avLst/>
          </a:prstGeom>
          <a:noFill/>
        </p:spPr>
        <p:txBody>
          <a:bodyPr wrap="square" rtlCol="0">
            <a:spAutoFit/>
          </a:bodyPr>
          <a:p>
            <a:r>
              <a:rPr lang="en-US" sz="1600"/>
              <a:t>Administration</a:t>
            </a:r>
            <a:endParaRPr lang="en-US" sz="1600"/>
          </a:p>
        </p:txBody>
      </p:sp>
      <p:sp>
        <p:nvSpPr>
          <p:cNvPr id="36" name="Rounded Rectangle 35"/>
          <p:cNvSpPr/>
          <p:nvPr/>
        </p:nvSpPr>
        <p:spPr>
          <a:xfrm>
            <a:off x="8255000" y="24864060"/>
            <a:ext cx="1935480" cy="655320"/>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4389755" rtl="0" eaLnBrk="1" fontAlgn="base" latinLnBrk="0" hangingPunct="1">
              <a:lnSpc>
                <a:spcPct val="100000"/>
              </a:lnSpc>
              <a:spcBef>
                <a:spcPct val="0"/>
              </a:spcBef>
              <a:spcAft>
                <a:spcPct val="0"/>
              </a:spcAft>
              <a:buClrTx/>
              <a:buSzTx/>
              <a:buFontTx/>
              <a:buNone/>
            </a:pPr>
            <a:endParaRPr kumimoji="0" lang="en-US" sz="8600" b="0" i="0" u="none" strike="noStrike" cap="none" normalizeH="0" baseline="0" smtClean="0">
              <a:ln>
                <a:noFill/>
              </a:ln>
              <a:solidFill>
                <a:schemeClr val="tx1"/>
              </a:solidFill>
              <a:effectLst/>
              <a:latin typeface="Arial" panose="020B0604020202020204" pitchFamily="34" charset="0"/>
            </a:endParaRPr>
          </a:p>
        </p:txBody>
      </p:sp>
      <p:sp>
        <p:nvSpPr>
          <p:cNvPr id="37" name="Text Box 36"/>
          <p:cNvSpPr txBox="1"/>
          <p:nvPr/>
        </p:nvSpPr>
        <p:spPr>
          <a:xfrm>
            <a:off x="8277860" y="24914860"/>
            <a:ext cx="1951990" cy="583565"/>
          </a:xfrm>
          <a:prstGeom prst="rect">
            <a:avLst/>
          </a:prstGeom>
          <a:noFill/>
        </p:spPr>
        <p:txBody>
          <a:bodyPr wrap="square" rtlCol="0">
            <a:spAutoFit/>
          </a:bodyPr>
          <a:p>
            <a:r>
              <a:rPr lang="en-US" sz="1600"/>
              <a:t>Allow Safe Downloads  </a:t>
            </a:r>
            <a:endParaRPr lang="en-US" sz="1600"/>
          </a:p>
        </p:txBody>
      </p:sp>
      <p:sp>
        <p:nvSpPr>
          <p:cNvPr id="38" name="Rounded Rectangle 37"/>
          <p:cNvSpPr/>
          <p:nvPr/>
        </p:nvSpPr>
        <p:spPr>
          <a:xfrm>
            <a:off x="5489575" y="29869130"/>
            <a:ext cx="3016885" cy="655320"/>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4389755" rtl="0" eaLnBrk="1" fontAlgn="base" latinLnBrk="0" hangingPunct="1">
              <a:lnSpc>
                <a:spcPct val="100000"/>
              </a:lnSpc>
              <a:spcBef>
                <a:spcPct val="0"/>
              </a:spcBef>
              <a:spcAft>
                <a:spcPct val="0"/>
              </a:spcAft>
              <a:buClrTx/>
              <a:buSzTx/>
              <a:buFontTx/>
              <a:buNone/>
            </a:pPr>
            <a:endParaRPr kumimoji="0" lang="en-US" sz="8600" b="0" i="0" u="none" strike="noStrike" cap="none" normalizeH="0" baseline="0" smtClean="0">
              <a:ln>
                <a:noFill/>
              </a:ln>
              <a:solidFill>
                <a:schemeClr val="tx1"/>
              </a:solidFill>
              <a:effectLst/>
              <a:latin typeface="Arial" panose="020B0604020202020204" pitchFamily="34" charset="0"/>
            </a:endParaRPr>
          </a:p>
        </p:txBody>
      </p:sp>
      <p:sp>
        <p:nvSpPr>
          <p:cNvPr id="39" name="Text Box 38"/>
          <p:cNvSpPr txBox="1"/>
          <p:nvPr/>
        </p:nvSpPr>
        <p:spPr>
          <a:xfrm>
            <a:off x="5372100" y="29881830"/>
            <a:ext cx="3274060" cy="583565"/>
          </a:xfrm>
          <a:prstGeom prst="rect">
            <a:avLst/>
          </a:prstGeom>
          <a:noFill/>
        </p:spPr>
        <p:txBody>
          <a:bodyPr wrap="square" rtlCol="0">
            <a:spAutoFit/>
          </a:bodyPr>
          <a:p>
            <a:r>
              <a:rPr lang="en-US" sz="1600"/>
              <a:t>Sandboxed Containers Can be Downloaded to the Host System</a:t>
            </a:r>
            <a:endParaRPr lang="en-US" sz="1600"/>
          </a:p>
        </p:txBody>
      </p:sp>
      <p:sp>
        <p:nvSpPr>
          <p:cNvPr id="40" name="Rounded Rectangle 39"/>
          <p:cNvSpPr/>
          <p:nvPr/>
        </p:nvSpPr>
        <p:spPr>
          <a:xfrm>
            <a:off x="6052185" y="32104965"/>
            <a:ext cx="1797685" cy="1219200"/>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4389755" rtl="0" eaLnBrk="1" fontAlgn="base" latinLnBrk="0" hangingPunct="1">
              <a:lnSpc>
                <a:spcPct val="100000"/>
              </a:lnSpc>
              <a:spcBef>
                <a:spcPct val="0"/>
              </a:spcBef>
              <a:spcAft>
                <a:spcPct val="0"/>
              </a:spcAft>
              <a:buClrTx/>
              <a:buSzTx/>
              <a:buFontTx/>
              <a:buNone/>
            </a:pPr>
            <a:endParaRPr kumimoji="0" lang="en-US" sz="8600" b="0" i="0" u="none" strike="noStrike" cap="none" normalizeH="0" baseline="0" smtClean="0">
              <a:ln>
                <a:noFill/>
              </a:ln>
              <a:solidFill>
                <a:schemeClr val="tx1"/>
              </a:solidFill>
              <a:effectLst/>
              <a:latin typeface="Arial" panose="020B0604020202020204" pitchFamily="34" charset="0"/>
            </a:endParaRPr>
          </a:p>
        </p:txBody>
      </p:sp>
      <p:sp>
        <p:nvSpPr>
          <p:cNvPr id="41" name="Text Box 40"/>
          <p:cNvSpPr txBox="1"/>
          <p:nvPr/>
        </p:nvSpPr>
        <p:spPr>
          <a:xfrm>
            <a:off x="6214110" y="32391985"/>
            <a:ext cx="1529080" cy="645160"/>
          </a:xfrm>
          <a:prstGeom prst="rect">
            <a:avLst/>
          </a:prstGeom>
          <a:noFill/>
        </p:spPr>
        <p:txBody>
          <a:bodyPr wrap="none" rtlCol="0">
            <a:spAutoFit/>
          </a:bodyPr>
          <a:p>
            <a:r>
              <a:rPr lang="en-US" sz="1800"/>
              <a:t>User </a:t>
            </a:r>
            <a:endParaRPr lang="en-US" sz="1800"/>
          </a:p>
          <a:p>
            <a:r>
              <a:rPr lang="en-US" sz="1800"/>
              <a:t>Administrator</a:t>
            </a:r>
            <a:endParaRPr lang="en-US" sz="1800"/>
          </a:p>
        </p:txBody>
      </p:sp>
      <p:sp>
        <p:nvSpPr>
          <p:cNvPr id="42" name="Rounded Rectangle 41"/>
          <p:cNvSpPr/>
          <p:nvPr/>
        </p:nvSpPr>
        <p:spPr>
          <a:xfrm>
            <a:off x="1652270" y="35232975"/>
            <a:ext cx="1797685" cy="1219200"/>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4389755" rtl="0" eaLnBrk="1" fontAlgn="base" latinLnBrk="0" hangingPunct="1">
              <a:lnSpc>
                <a:spcPct val="100000"/>
              </a:lnSpc>
              <a:spcBef>
                <a:spcPct val="0"/>
              </a:spcBef>
              <a:spcAft>
                <a:spcPct val="0"/>
              </a:spcAft>
              <a:buClrTx/>
              <a:buSzTx/>
              <a:buFontTx/>
              <a:buNone/>
            </a:pPr>
            <a:endParaRPr kumimoji="0" lang="en-US" sz="8600" b="0" i="0" u="none" strike="noStrike" cap="none" normalizeH="0" baseline="0" smtClean="0">
              <a:ln>
                <a:noFill/>
              </a:ln>
              <a:solidFill>
                <a:schemeClr val="tx1"/>
              </a:solidFill>
              <a:effectLst/>
              <a:latin typeface="Arial" panose="020B0604020202020204" pitchFamily="34" charset="0"/>
            </a:endParaRPr>
          </a:p>
        </p:txBody>
      </p:sp>
      <p:sp>
        <p:nvSpPr>
          <p:cNvPr id="45" name="Text Box 44"/>
          <p:cNvSpPr txBox="1"/>
          <p:nvPr/>
        </p:nvSpPr>
        <p:spPr>
          <a:xfrm>
            <a:off x="1845945" y="35519995"/>
            <a:ext cx="1465580" cy="645160"/>
          </a:xfrm>
          <a:prstGeom prst="rect">
            <a:avLst/>
          </a:prstGeom>
          <a:noFill/>
        </p:spPr>
        <p:txBody>
          <a:bodyPr wrap="none" rtlCol="0">
            <a:spAutoFit/>
          </a:bodyPr>
          <a:p>
            <a:r>
              <a:rPr lang="en-US" sz="1800"/>
              <a:t>Sandboxed </a:t>
            </a:r>
            <a:endParaRPr lang="en-US" sz="1800"/>
          </a:p>
          <a:p>
            <a:r>
              <a:rPr lang="en-US" sz="1800"/>
              <a:t>Environment</a:t>
            </a:r>
            <a:endParaRPr lang="en-US" sz="1800"/>
          </a:p>
        </p:txBody>
      </p:sp>
      <p:sp>
        <p:nvSpPr>
          <p:cNvPr id="46" name="Rounded Rectangle 45"/>
          <p:cNvSpPr/>
          <p:nvPr/>
        </p:nvSpPr>
        <p:spPr>
          <a:xfrm>
            <a:off x="4217670" y="35278695"/>
            <a:ext cx="1722120" cy="1386840"/>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4389755" rtl="0" eaLnBrk="1" fontAlgn="base" latinLnBrk="0" hangingPunct="1">
              <a:lnSpc>
                <a:spcPct val="100000"/>
              </a:lnSpc>
              <a:spcBef>
                <a:spcPct val="0"/>
              </a:spcBef>
              <a:spcAft>
                <a:spcPct val="0"/>
              </a:spcAft>
              <a:buClrTx/>
              <a:buSzTx/>
              <a:buFontTx/>
              <a:buNone/>
            </a:pPr>
            <a:endParaRPr kumimoji="0" lang="en-US" sz="8600" b="0" i="0" u="none" strike="noStrike" cap="none" normalizeH="0" baseline="0" smtClean="0">
              <a:ln>
                <a:noFill/>
              </a:ln>
              <a:solidFill>
                <a:schemeClr val="tx1"/>
              </a:solidFill>
              <a:effectLst/>
              <a:latin typeface="Arial" panose="020B0604020202020204" pitchFamily="34" charset="0"/>
            </a:endParaRPr>
          </a:p>
        </p:txBody>
      </p:sp>
      <p:sp>
        <p:nvSpPr>
          <p:cNvPr id="47" name="Text Box 46"/>
          <p:cNvSpPr txBox="1"/>
          <p:nvPr/>
        </p:nvSpPr>
        <p:spPr>
          <a:xfrm>
            <a:off x="4333875" y="35565715"/>
            <a:ext cx="1503680" cy="645160"/>
          </a:xfrm>
          <a:prstGeom prst="rect">
            <a:avLst/>
          </a:prstGeom>
          <a:noFill/>
        </p:spPr>
        <p:txBody>
          <a:bodyPr wrap="square" rtlCol="0">
            <a:spAutoFit/>
          </a:bodyPr>
          <a:p>
            <a:r>
              <a:rPr lang="en-US" sz="1800"/>
              <a:t>Url </a:t>
            </a:r>
            <a:endParaRPr lang="en-US" sz="1800"/>
          </a:p>
          <a:p>
            <a:r>
              <a:rPr lang="en-US" sz="1800"/>
              <a:t>Checking</a:t>
            </a:r>
            <a:endParaRPr lang="en-US" sz="1800"/>
          </a:p>
        </p:txBody>
      </p:sp>
      <p:sp>
        <p:nvSpPr>
          <p:cNvPr id="48" name="Rounded Rectangle 47"/>
          <p:cNvSpPr/>
          <p:nvPr/>
        </p:nvSpPr>
        <p:spPr>
          <a:xfrm>
            <a:off x="2480945" y="37478335"/>
            <a:ext cx="1797685" cy="1219200"/>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4389755" rtl="0" eaLnBrk="1" fontAlgn="base" latinLnBrk="0" hangingPunct="1">
              <a:lnSpc>
                <a:spcPct val="100000"/>
              </a:lnSpc>
              <a:spcBef>
                <a:spcPct val="0"/>
              </a:spcBef>
              <a:spcAft>
                <a:spcPct val="0"/>
              </a:spcAft>
              <a:buClrTx/>
              <a:buSzTx/>
              <a:buFontTx/>
              <a:buNone/>
            </a:pPr>
            <a:endParaRPr kumimoji="0" lang="en-US" sz="8600" b="0" i="0" u="none" strike="noStrike" cap="none" normalizeH="0" baseline="0" smtClean="0">
              <a:ln>
                <a:noFill/>
              </a:ln>
              <a:solidFill>
                <a:schemeClr val="tx1"/>
              </a:solidFill>
              <a:effectLst/>
              <a:latin typeface="Arial" panose="020B0604020202020204" pitchFamily="34" charset="0"/>
            </a:endParaRPr>
          </a:p>
        </p:txBody>
      </p:sp>
      <p:sp>
        <p:nvSpPr>
          <p:cNvPr id="49" name="Text Box 48"/>
          <p:cNvSpPr txBox="1"/>
          <p:nvPr/>
        </p:nvSpPr>
        <p:spPr>
          <a:xfrm>
            <a:off x="2896870" y="37765355"/>
            <a:ext cx="1021080" cy="645160"/>
          </a:xfrm>
          <a:prstGeom prst="rect">
            <a:avLst/>
          </a:prstGeom>
          <a:noFill/>
        </p:spPr>
        <p:txBody>
          <a:bodyPr wrap="none" rtlCol="0">
            <a:spAutoFit/>
          </a:bodyPr>
          <a:p>
            <a:r>
              <a:rPr lang="en-US" sz="1800"/>
              <a:t>Internet </a:t>
            </a:r>
            <a:endParaRPr lang="en-US" sz="1800"/>
          </a:p>
          <a:p>
            <a:r>
              <a:rPr lang="en-US" sz="1800"/>
              <a:t>Access</a:t>
            </a:r>
            <a:endParaRPr lang="en-US" sz="1800"/>
          </a:p>
        </p:txBody>
      </p:sp>
      <p:sp>
        <p:nvSpPr>
          <p:cNvPr id="50" name="Rounded Rectangle 49"/>
          <p:cNvSpPr/>
          <p:nvPr/>
        </p:nvSpPr>
        <p:spPr>
          <a:xfrm>
            <a:off x="8335645" y="35362515"/>
            <a:ext cx="1797685" cy="2057400"/>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4389755" rtl="0" eaLnBrk="1" fontAlgn="base" latinLnBrk="0" hangingPunct="1">
              <a:lnSpc>
                <a:spcPct val="100000"/>
              </a:lnSpc>
              <a:spcBef>
                <a:spcPct val="0"/>
              </a:spcBef>
              <a:spcAft>
                <a:spcPct val="0"/>
              </a:spcAft>
              <a:buClrTx/>
              <a:buSzTx/>
              <a:buFontTx/>
              <a:buNone/>
            </a:pPr>
            <a:endParaRPr kumimoji="0" lang="en-US" sz="8600" b="0" i="0" u="none" strike="noStrike" cap="none" normalizeH="0" baseline="0" smtClean="0">
              <a:ln>
                <a:noFill/>
              </a:ln>
              <a:solidFill>
                <a:schemeClr val="tx1"/>
              </a:solidFill>
              <a:effectLst/>
              <a:latin typeface="Arial" panose="020B0604020202020204" pitchFamily="34" charset="0"/>
            </a:endParaRPr>
          </a:p>
        </p:txBody>
      </p:sp>
      <p:sp>
        <p:nvSpPr>
          <p:cNvPr id="51" name="Text Box 50"/>
          <p:cNvSpPr txBox="1"/>
          <p:nvPr/>
        </p:nvSpPr>
        <p:spPr>
          <a:xfrm>
            <a:off x="8529320" y="36061015"/>
            <a:ext cx="1465580" cy="645160"/>
          </a:xfrm>
          <a:prstGeom prst="rect">
            <a:avLst/>
          </a:prstGeom>
          <a:noFill/>
        </p:spPr>
        <p:txBody>
          <a:bodyPr wrap="square" rtlCol="0">
            <a:spAutoFit/>
          </a:bodyPr>
          <a:p>
            <a:r>
              <a:rPr lang="en-US" sz="1800"/>
              <a:t>Sandboxed </a:t>
            </a:r>
            <a:endParaRPr lang="en-US" sz="1800"/>
          </a:p>
          <a:p>
            <a:r>
              <a:rPr lang="en-US" sz="1800"/>
              <a:t>Environment</a:t>
            </a:r>
            <a:endParaRPr lang="en-US" sz="1800"/>
          </a:p>
        </p:txBody>
      </p:sp>
      <p:sp>
        <p:nvSpPr>
          <p:cNvPr id="52" name="Rounded Rectangle 51"/>
          <p:cNvSpPr/>
          <p:nvPr/>
        </p:nvSpPr>
        <p:spPr>
          <a:xfrm>
            <a:off x="10547350" y="35580955"/>
            <a:ext cx="1722120" cy="1874520"/>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4389755" rtl="0" eaLnBrk="1" fontAlgn="base" latinLnBrk="0" hangingPunct="1">
              <a:lnSpc>
                <a:spcPct val="100000"/>
              </a:lnSpc>
              <a:spcBef>
                <a:spcPct val="0"/>
              </a:spcBef>
              <a:spcAft>
                <a:spcPct val="0"/>
              </a:spcAft>
              <a:buClrTx/>
              <a:buSzTx/>
              <a:buFontTx/>
              <a:buNone/>
            </a:pPr>
            <a:endParaRPr kumimoji="0" lang="en-US" sz="8600" b="0" i="0" u="none" strike="noStrike" cap="none" normalizeH="0" baseline="0" smtClean="0">
              <a:ln>
                <a:noFill/>
              </a:ln>
              <a:solidFill>
                <a:schemeClr val="tx1"/>
              </a:solidFill>
              <a:effectLst/>
              <a:latin typeface="Arial" panose="020B0604020202020204" pitchFamily="34" charset="0"/>
            </a:endParaRPr>
          </a:p>
        </p:txBody>
      </p:sp>
      <p:sp>
        <p:nvSpPr>
          <p:cNvPr id="54" name="Text Box 53"/>
          <p:cNvSpPr txBox="1"/>
          <p:nvPr/>
        </p:nvSpPr>
        <p:spPr>
          <a:xfrm>
            <a:off x="10663555" y="36005135"/>
            <a:ext cx="1503680" cy="922020"/>
          </a:xfrm>
          <a:prstGeom prst="rect">
            <a:avLst/>
          </a:prstGeom>
          <a:noFill/>
        </p:spPr>
        <p:txBody>
          <a:bodyPr wrap="square" rtlCol="0">
            <a:spAutoFit/>
          </a:bodyPr>
          <a:p>
            <a:r>
              <a:rPr lang="en-US" sz="1800"/>
              <a:t>Priviliged </a:t>
            </a:r>
            <a:endParaRPr lang="en-US" sz="1800"/>
          </a:p>
          <a:p>
            <a:r>
              <a:rPr lang="en-US" sz="1800"/>
              <a:t>Url </a:t>
            </a:r>
            <a:endParaRPr lang="en-US" sz="1800"/>
          </a:p>
          <a:p>
            <a:r>
              <a:rPr lang="en-US" sz="1800"/>
              <a:t>Access </a:t>
            </a:r>
            <a:endParaRPr lang="en-US" sz="1800"/>
          </a:p>
        </p:txBody>
      </p:sp>
      <p:sp>
        <p:nvSpPr>
          <p:cNvPr id="55" name="Rounded Rectangle 54"/>
          <p:cNvSpPr/>
          <p:nvPr/>
        </p:nvSpPr>
        <p:spPr>
          <a:xfrm>
            <a:off x="12717780" y="37450395"/>
            <a:ext cx="1722120" cy="1874520"/>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4389755" rtl="0" eaLnBrk="1" fontAlgn="base" latinLnBrk="0" hangingPunct="1">
              <a:lnSpc>
                <a:spcPct val="100000"/>
              </a:lnSpc>
              <a:spcBef>
                <a:spcPct val="0"/>
              </a:spcBef>
              <a:spcAft>
                <a:spcPct val="0"/>
              </a:spcAft>
              <a:buClrTx/>
              <a:buSzTx/>
              <a:buFontTx/>
              <a:buNone/>
            </a:pPr>
            <a:endParaRPr kumimoji="0" lang="en-US" sz="8600" b="0" i="0" u="none" strike="noStrike" cap="none" normalizeH="0" baseline="0" smtClean="0">
              <a:ln>
                <a:noFill/>
              </a:ln>
              <a:solidFill>
                <a:schemeClr val="tx1"/>
              </a:solidFill>
              <a:effectLst/>
              <a:latin typeface="Arial" panose="020B0604020202020204" pitchFamily="34" charset="0"/>
            </a:endParaRPr>
          </a:p>
        </p:txBody>
      </p:sp>
      <p:sp>
        <p:nvSpPr>
          <p:cNvPr id="56" name="Text Box 55"/>
          <p:cNvSpPr txBox="1"/>
          <p:nvPr/>
        </p:nvSpPr>
        <p:spPr>
          <a:xfrm>
            <a:off x="12844780" y="37788215"/>
            <a:ext cx="1503680" cy="1198880"/>
          </a:xfrm>
          <a:prstGeom prst="rect">
            <a:avLst/>
          </a:prstGeom>
          <a:noFill/>
        </p:spPr>
        <p:txBody>
          <a:bodyPr wrap="square" rtlCol="0">
            <a:spAutoFit/>
          </a:bodyPr>
          <a:p>
            <a:r>
              <a:rPr lang="en-US" sz="1800"/>
              <a:t>Liberty to </a:t>
            </a:r>
            <a:endParaRPr lang="en-US" sz="1800"/>
          </a:p>
          <a:p>
            <a:r>
              <a:rPr lang="en-US" sz="1800"/>
              <a:t>Access Private site  / addresses</a:t>
            </a:r>
            <a:endParaRPr lang="en-US" sz="1800"/>
          </a:p>
        </p:txBody>
      </p:sp>
      <p:sp>
        <p:nvSpPr>
          <p:cNvPr id="57" name="Rounded Rectangle 56"/>
          <p:cNvSpPr/>
          <p:nvPr/>
        </p:nvSpPr>
        <p:spPr>
          <a:xfrm>
            <a:off x="9148445" y="38626415"/>
            <a:ext cx="1797685" cy="2057400"/>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4389755" rtl="0" eaLnBrk="1" fontAlgn="base" latinLnBrk="0" hangingPunct="1">
              <a:lnSpc>
                <a:spcPct val="100000"/>
              </a:lnSpc>
              <a:spcBef>
                <a:spcPct val="0"/>
              </a:spcBef>
              <a:spcAft>
                <a:spcPct val="0"/>
              </a:spcAft>
              <a:buClrTx/>
              <a:buSzTx/>
              <a:buFontTx/>
              <a:buNone/>
            </a:pPr>
            <a:endParaRPr kumimoji="0" lang="en-US" sz="8600" b="0" i="0" u="none" strike="noStrike" cap="none" normalizeH="0" baseline="0" smtClean="0">
              <a:ln>
                <a:noFill/>
              </a:ln>
              <a:solidFill>
                <a:schemeClr val="tx1"/>
              </a:solidFill>
              <a:effectLst/>
              <a:latin typeface="Arial" panose="020B0604020202020204" pitchFamily="34" charset="0"/>
            </a:endParaRPr>
          </a:p>
        </p:txBody>
      </p:sp>
      <p:sp>
        <p:nvSpPr>
          <p:cNvPr id="58" name="Text Box 57"/>
          <p:cNvSpPr txBox="1"/>
          <p:nvPr/>
        </p:nvSpPr>
        <p:spPr>
          <a:xfrm>
            <a:off x="9342120" y="39324915"/>
            <a:ext cx="1465580" cy="645160"/>
          </a:xfrm>
          <a:prstGeom prst="rect">
            <a:avLst/>
          </a:prstGeom>
          <a:noFill/>
        </p:spPr>
        <p:txBody>
          <a:bodyPr wrap="square" rtlCol="0">
            <a:spAutoFit/>
          </a:bodyPr>
          <a:p>
            <a:r>
              <a:rPr lang="en-US" sz="1800"/>
              <a:t>Access To Internet</a:t>
            </a:r>
            <a:endParaRPr lang="en-US" sz="1800"/>
          </a:p>
        </p:txBody>
      </p:sp>
      <p:sp>
        <p:nvSpPr>
          <p:cNvPr id="59" name="Rounded Rectangle 58"/>
          <p:cNvSpPr/>
          <p:nvPr/>
        </p:nvSpPr>
        <p:spPr>
          <a:xfrm>
            <a:off x="5858510" y="37781865"/>
            <a:ext cx="1873885" cy="2407285"/>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4389755" rtl="0" eaLnBrk="1" fontAlgn="base" latinLnBrk="0" hangingPunct="1">
              <a:lnSpc>
                <a:spcPct val="100000"/>
              </a:lnSpc>
              <a:spcBef>
                <a:spcPct val="0"/>
              </a:spcBef>
              <a:spcAft>
                <a:spcPct val="0"/>
              </a:spcAft>
              <a:buClrTx/>
              <a:buSzTx/>
              <a:buFontTx/>
              <a:buNone/>
            </a:pPr>
            <a:endParaRPr kumimoji="0" lang="en-US" sz="8600" b="0" i="0" u="none" strike="noStrike" cap="none" normalizeH="0" baseline="0" smtClean="0">
              <a:ln>
                <a:noFill/>
              </a:ln>
              <a:solidFill>
                <a:schemeClr val="tx1"/>
              </a:solidFill>
              <a:effectLst/>
              <a:latin typeface="Arial" panose="020B0604020202020204" pitchFamily="34" charset="0"/>
            </a:endParaRPr>
          </a:p>
        </p:txBody>
      </p:sp>
      <p:sp>
        <p:nvSpPr>
          <p:cNvPr id="60" name="Text Box 59"/>
          <p:cNvSpPr txBox="1"/>
          <p:nvPr/>
        </p:nvSpPr>
        <p:spPr>
          <a:xfrm>
            <a:off x="6052185" y="38480365"/>
            <a:ext cx="1527175" cy="922020"/>
          </a:xfrm>
          <a:prstGeom prst="rect">
            <a:avLst/>
          </a:prstGeom>
          <a:noFill/>
        </p:spPr>
        <p:txBody>
          <a:bodyPr wrap="square" rtlCol="0">
            <a:spAutoFit/>
          </a:bodyPr>
          <a:p>
            <a:r>
              <a:rPr lang="en-US" sz="1800"/>
              <a:t>Checking for Malicious </a:t>
            </a:r>
            <a:endParaRPr lang="en-US" sz="1800"/>
          </a:p>
          <a:p>
            <a:r>
              <a:rPr lang="en-US" sz="1800"/>
              <a:t>Contents</a:t>
            </a:r>
            <a:endParaRPr lang="en-US" sz="1800"/>
          </a:p>
        </p:txBody>
      </p:sp>
      <p:sp>
        <p:nvSpPr>
          <p:cNvPr id="61" name="Rounded Rectangle 60"/>
          <p:cNvSpPr/>
          <p:nvPr/>
        </p:nvSpPr>
        <p:spPr>
          <a:xfrm>
            <a:off x="5798185" y="41010840"/>
            <a:ext cx="1797685" cy="932815"/>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4389755" rtl="0" eaLnBrk="1" fontAlgn="base" latinLnBrk="0" hangingPunct="1">
              <a:lnSpc>
                <a:spcPct val="100000"/>
              </a:lnSpc>
              <a:spcBef>
                <a:spcPct val="0"/>
              </a:spcBef>
              <a:spcAft>
                <a:spcPct val="0"/>
              </a:spcAft>
              <a:buClrTx/>
              <a:buSzTx/>
              <a:buFontTx/>
              <a:buNone/>
            </a:pPr>
            <a:endParaRPr kumimoji="0" lang="en-US" sz="8600" b="0" i="0" u="none" strike="noStrike" cap="none" normalizeH="0" baseline="0" smtClean="0">
              <a:ln>
                <a:noFill/>
              </a:ln>
              <a:solidFill>
                <a:schemeClr val="tx1"/>
              </a:solidFill>
              <a:effectLst/>
              <a:latin typeface="Arial" panose="020B0604020202020204" pitchFamily="34" charset="0"/>
            </a:endParaRPr>
          </a:p>
        </p:txBody>
      </p:sp>
      <p:sp>
        <p:nvSpPr>
          <p:cNvPr id="62" name="Text Box 61"/>
          <p:cNvSpPr txBox="1"/>
          <p:nvPr/>
        </p:nvSpPr>
        <p:spPr>
          <a:xfrm>
            <a:off x="6214110" y="41153080"/>
            <a:ext cx="1021080" cy="645160"/>
          </a:xfrm>
          <a:prstGeom prst="rect">
            <a:avLst/>
          </a:prstGeom>
          <a:noFill/>
        </p:spPr>
        <p:txBody>
          <a:bodyPr wrap="none" rtlCol="0">
            <a:spAutoFit/>
          </a:bodyPr>
          <a:p>
            <a:r>
              <a:rPr lang="en-US" sz="1800"/>
              <a:t>Internet </a:t>
            </a:r>
            <a:endParaRPr lang="en-US" sz="1800"/>
          </a:p>
          <a:p>
            <a:r>
              <a:rPr lang="en-US" sz="1800"/>
              <a:t>Access</a:t>
            </a:r>
            <a:endParaRPr lang="en-US" sz="1800"/>
          </a:p>
        </p:txBody>
      </p:sp>
      <p:sp>
        <p:nvSpPr>
          <p:cNvPr id="63" name="Rounded Rectangle 62"/>
          <p:cNvSpPr/>
          <p:nvPr/>
        </p:nvSpPr>
        <p:spPr>
          <a:xfrm>
            <a:off x="22647910" y="22019895"/>
            <a:ext cx="2697480" cy="1036320"/>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4389755" rtl="0" eaLnBrk="1" fontAlgn="base" latinLnBrk="0" hangingPunct="1">
              <a:lnSpc>
                <a:spcPct val="100000"/>
              </a:lnSpc>
              <a:spcBef>
                <a:spcPct val="0"/>
              </a:spcBef>
              <a:spcAft>
                <a:spcPct val="0"/>
              </a:spcAft>
              <a:buClrTx/>
              <a:buSzTx/>
              <a:buFontTx/>
              <a:buNone/>
            </a:pPr>
            <a:endParaRPr kumimoji="0" lang="en-US" sz="8600" b="0" i="0" u="none" strike="noStrike" cap="none" normalizeH="0" baseline="0" smtClean="0">
              <a:ln>
                <a:noFill/>
              </a:ln>
              <a:solidFill>
                <a:schemeClr val="tx1"/>
              </a:solidFill>
              <a:effectLst/>
              <a:latin typeface="Arial" panose="020B0604020202020204" pitchFamily="34" charset="0"/>
            </a:endParaRPr>
          </a:p>
        </p:txBody>
      </p:sp>
      <p:sp>
        <p:nvSpPr>
          <p:cNvPr id="64" name="Text Box 63"/>
          <p:cNvSpPr txBox="1"/>
          <p:nvPr/>
        </p:nvSpPr>
        <p:spPr>
          <a:xfrm>
            <a:off x="22818725" y="22200235"/>
            <a:ext cx="2354580" cy="645160"/>
          </a:xfrm>
          <a:prstGeom prst="rect">
            <a:avLst/>
          </a:prstGeom>
          <a:noFill/>
        </p:spPr>
        <p:txBody>
          <a:bodyPr wrap="square" rtlCol="0">
            <a:spAutoFit/>
          </a:bodyPr>
          <a:p>
            <a:r>
              <a:rPr lang="en-US" sz="1800"/>
              <a:t>Priviliged URL Access</a:t>
            </a:r>
            <a:endParaRPr lang="en-US" sz="1800"/>
          </a:p>
        </p:txBody>
      </p:sp>
      <p:sp>
        <p:nvSpPr>
          <p:cNvPr id="65" name="Rounded Rectangle 64"/>
          <p:cNvSpPr/>
          <p:nvPr/>
        </p:nvSpPr>
        <p:spPr>
          <a:xfrm>
            <a:off x="17090390" y="20643850"/>
            <a:ext cx="2834005" cy="1295400"/>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4389755" rtl="0" eaLnBrk="1" fontAlgn="base" latinLnBrk="0" hangingPunct="1">
              <a:lnSpc>
                <a:spcPct val="100000"/>
              </a:lnSpc>
              <a:spcBef>
                <a:spcPct val="0"/>
              </a:spcBef>
              <a:spcAft>
                <a:spcPct val="0"/>
              </a:spcAft>
              <a:buClrTx/>
              <a:buSzTx/>
              <a:buFontTx/>
              <a:buNone/>
            </a:pPr>
            <a:endParaRPr kumimoji="0" lang="en-US" sz="8600" b="0" i="0" u="none" strike="noStrike" cap="none" normalizeH="0" baseline="0" smtClean="0">
              <a:ln>
                <a:noFill/>
              </a:ln>
              <a:solidFill>
                <a:schemeClr val="tx1"/>
              </a:solidFill>
              <a:effectLst/>
              <a:latin typeface="Arial" panose="020B0604020202020204" pitchFamily="34" charset="0"/>
            </a:endParaRPr>
          </a:p>
        </p:txBody>
      </p:sp>
      <p:sp>
        <p:nvSpPr>
          <p:cNvPr id="66" name="Text Box 65"/>
          <p:cNvSpPr txBox="1"/>
          <p:nvPr/>
        </p:nvSpPr>
        <p:spPr>
          <a:xfrm>
            <a:off x="17261205" y="20961350"/>
            <a:ext cx="2473960" cy="645160"/>
          </a:xfrm>
          <a:prstGeom prst="rect">
            <a:avLst/>
          </a:prstGeom>
          <a:noFill/>
        </p:spPr>
        <p:txBody>
          <a:bodyPr wrap="square" rtlCol="0">
            <a:spAutoFit/>
          </a:bodyPr>
          <a:p>
            <a:r>
              <a:rPr lang="en-US" sz="1800"/>
              <a:t>Sandboxing the </a:t>
            </a:r>
            <a:endParaRPr lang="en-US" sz="1800"/>
          </a:p>
          <a:p>
            <a:r>
              <a:rPr lang="en-US" sz="1800"/>
              <a:t>System</a:t>
            </a:r>
            <a:endParaRPr lang="en-US" sz="1800"/>
          </a:p>
        </p:txBody>
      </p:sp>
      <p:sp>
        <p:nvSpPr>
          <p:cNvPr id="67" name="Rounded Rectangle 66"/>
          <p:cNvSpPr/>
          <p:nvPr/>
        </p:nvSpPr>
        <p:spPr>
          <a:xfrm>
            <a:off x="16919575" y="28395295"/>
            <a:ext cx="3413760" cy="640080"/>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4389755" rtl="0" eaLnBrk="1" fontAlgn="base" latinLnBrk="0" hangingPunct="1">
              <a:lnSpc>
                <a:spcPct val="100000"/>
              </a:lnSpc>
              <a:spcBef>
                <a:spcPct val="0"/>
              </a:spcBef>
              <a:spcAft>
                <a:spcPct val="0"/>
              </a:spcAft>
              <a:buClrTx/>
              <a:buSzTx/>
              <a:buFontTx/>
              <a:buNone/>
            </a:pPr>
            <a:endParaRPr kumimoji="0" lang="en-US" sz="8600" b="0" i="0" u="none" strike="noStrike" cap="none" normalizeH="0" baseline="0" smtClean="0">
              <a:ln>
                <a:noFill/>
              </a:ln>
              <a:solidFill>
                <a:schemeClr val="tx1"/>
              </a:solidFill>
              <a:effectLst/>
              <a:latin typeface="Arial" panose="020B0604020202020204" pitchFamily="34" charset="0"/>
            </a:endParaRPr>
          </a:p>
        </p:txBody>
      </p:sp>
      <p:sp>
        <p:nvSpPr>
          <p:cNvPr id="68" name="Text Box 67"/>
          <p:cNvSpPr txBox="1"/>
          <p:nvPr/>
        </p:nvSpPr>
        <p:spPr>
          <a:xfrm>
            <a:off x="17090390" y="28423235"/>
            <a:ext cx="2979420" cy="645160"/>
          </a:xfrm>
          <a:prstGeom prst="rect">
            <a:avLst/>
          </a:prstGeom>
          <a:noFill/>
        </p:spPr>
        <p:txBody>
          <a:bodyPr wrap="square" rtlCol="0">
            <a:spAutoFit/>
          </a:bodyPr>
          <a:p>
            <a:r>
              <a:rPr lang="en-US" sz="1800"/>
              <a:t>Checkig for safe Downloads</a:t>
            </a:r>
            <a:endParaRPr lang="en-US" sz="1800"/>
          </a:p>
        </p:txBody>
      </p:sp>
      <p:sp>
        <p:nvSpPr>
          <p:cNvPr id="69" name="Rounded Rectangle 68"/>
          <p:cNvSpPr/>
          <p:nvPr/>
        </p:nvSpPr>
        <p:spPr>
          <a:xfrm>
            <a:off x="16656050" y="32506920"/>
            <a:ext cx="3413760" cy="640080"/>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4389755" rtl="0" eaLnBrk="1" fontAlgn="base" latinLnBrk="0" hangingPunct="1">
              <a:lnSpc>
                <a:spcPct val="100000"/>
              </a:lnSpc>
              <a:spcBef>
                <a:spcPct val="0"/>
              </a:spcBef>
              <a:spcAft>
                <a:spcPct val="0"/>
              </a:spcAft>
              <a:buClrTx/>
              <a:buSzTx/>
              <a:buFontTx/>
              <a:buNone/>
            </a:pPr>
            <a:endParaRPr kumimoji="0" lang="en-US" sz="8600" b="0" i="0" u="none" strike="noStrike" cap="none" normalizeH="0" baseline="0" smtClean="0">
              <a:ln>
                <a:noFill/>
              </a:ln>
              <a:solidFill>
                <a:schemeClr val="tx1"/>
              </a:solidFill>
              <a:effectLst/>
              <a:latin typeface="Arial" panose="020B0604020202020204" pitchFamily="34" charset="0"/>
            </a:endParaRPr>
          </a:p>
        </p:txBody>
      </p:sp>
      <p:sp>
        <p:nvSpPr>
          <p:cNvPr id="70" name="Text Box 69"/>
          <p:cNvSpPr txBox="1"/>
          <p:nvPr/>
        </p:nvSpPr>
        <p:spPr>
          <a:xfrm>
            <a:off x="16826865" y="32628840"/>
            <a:ext cx="2979420" cy="368300"/>
          </a:xfrm>
          <a:prstGeom prst="rect">
            <a:avLst/>
          </a:prstGeom>
          <a:noFill/>
        </p:spPr>
        <p:txBody>
          <a:bodyPr wrap="square" rtlCol="0">
            <a:spAutoFit/>
          </a:bodyPr>
          <a:p>
            <a:r>
              <a:rPr lang="en-US" sz="1800"/>
              <a:t>Downloadig Safe Files</a:t>
            </a:r>
            <a:endParaRPr lang="en-US" sz="1800"/>
          </a:p>
        </p:txBody>
      </p:sp>
      <p:pic>
        <p:nvPicPr>
          <p:cNvPr id="72" name="Picture 71" descr="Screenshot 2022-09-13 232112"/>
          <p:cNvPicPr>
            <a:picLocks noChangeAspect="1"/>
          </p:cNvPicPr>
          <p:nvPr/>
        </p:nvPicPr>
        <p:blipFill>
          <a:blip r:embed="rId8"/>
          <a:stretch>
            <a:fillRect/>
          </a:stretch>
        </p:blipFill>
        <p:spPr>
          <a:xfrm rot="1320000">
            <a:off x="19806285" y="19401790"/>
            <a:ext cx="2840990" cy="730885"/>
          </a:xfrm>
          <a:prstGeom prst="rect">
            <a:avLst/>
          </a:prstGeom>
        </p:spPr>
      </p:pic>
      <p:sp>
        <p:nvSpPr>
          <p:cNvPr id="73" name="Rounded Rectangle 72"/>
          <p:cNvSpPr/>
          <p:nvPr/>
        </p:nvSpPr>
        <p:spPr>
          <a:xfrm>
            <a:off x="22502495" y="26150570"/>
            <a:ext cx="3214370" cy="1036320"/>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4389755" rtl="0" eaLnBrk="1" fontAlgn="base" latinLnBrk="0" hangingPunct="1">
              <a:lnSpc>
                <a:spcPct val="100000"/>
              </a:lnSpc>
              <a:spcBef>
                <a:spcPct val="0"/>
              </a:spcBef>
              <a:spcAft>
                <a:spcPct val="0"/>
              </a:spcAft>
              <a:buClrTx/>
              <a:buSzTx/>
              <a:buFontTx/>
              <a:buNone/>
            </a:pPr>
            <a:endParaRPr kumimoji="0" lang="en-US" sz="8600" b="0" i="0" u="none" strike="noStrike" cap="none" normalizeH="0" baseline="0" smtClean="0">
              <a:ln>
                <a:noFill/>
              </a:ln>
              <a:solidFill>
                <a:schemeClr val="tx1"/>
              </a:solidFill>
              <a:effectLst/>
              <a:latin typeface="Arial" panose="020B0604020202020204" pitchFamily="34" charset="0"/>
            </a:endParaRPr>
          </a:p>
        </p:txBody>
      </p:sp>
      <p:sp>
        <p:nvSpPr>
          <p:cNvPr id="74" name="Text Box 73"/>
          <p:cNvSpPr txBox="1"/>
          <p:nvPr/>
        </p:nvSpPr>
        <p:spPr>
          <a:xfrm>
            <a:off x="22698710" y="26346150"/>
            <a:ext cx="2806065" cy="645160"/>
          </a:xfrm>
          <a:prstGeom prst="rect">
            <a:avLst/>
          </a:prstGeom>
          <a:noFill/>
        </p:spPr>
        <p:txBody>
          <a:bodyPr wrap="square" rtlCol="0">
            <a:spAutoFit/>
          </a:bodyPr>
          <a:p>
            <a:r>
              <a:rPr lang="en-US" sz="1800"/>
              <a:t>Sandboxing the </a:t>
            </a:r>
            <a:endParaRPr lang="en-US" sz="1800"/>
          </a:p>
          <a:p>
            <a:r>
              <a:rPr lang="en-US" sz="1800"/>
              <a:t>System</a:t>
            </a:r>
            <a:endParaRPr lang="en-US" sz="1800"/>
          </a:p>
        </p:txBody>
      </p:sp>
      <p:sp>
        <p:nvSpPr>
          <p:cNvPr id="75" name="Rounded Rectangle 74"/>
          <p:cNvSpPr/>
          <p:nvPr/>
        </p:nvSpPr>
        <p:spPr>
          <a:xfrm>
            <a:off x="16192500" y="6637020"/>
            <a:ext cx="3239135" cy="2251075"/>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4389755" rtl="0" eaLnBrk="1" fontAlgn="base" latinLnBrk="0" hangingPunct="1">
              <a:lnSpc>
                <a:spcPct val="100000"/>
              </a:lnSpc>
              <a:spcBef>
                <a:spcPct val="0"/>
              </a:spcBef>
              <a:spcAft>
                <a:spcPct val="0"/>
              </a:spcAft>
              <a:buClrTx/>
              <a:buSzTx/>
              <a:buFontTx/>
              <a:buNone/>
            </a:pPr>
            <a:endParaRPr kumimoji="0" lang="en-US" sz="8600" b="0" i="0" u="none" strike="noStrike" cap="none" normalizeH="0" baseline="0" smtClean="0">
              <a:ln>
                <a:noFill/>
              </a:ln>
              <a:solidFill>
                <a:schemeClr val="tx1"/>
              </a:solidFill>
              <a:effectLst/>
              <a:latin typeface="Arial" panose="020B0604020202020204" pitchFamily="34" charset="0"/>
            </a:endParaRPr>
          </a:p>
        </p:txBody>
      </p:sp>
      <p:sp>
        <p:nvSpPr>
          <p:cNvPr id="76" name="Rounded Rectangle 75"/>
          <p:cNvSpPr/>
          <p:nvPr/>
        </p:nvSpPr>
        <p:spPr>
          <a:xfrm>
            <a:off x="16205200" y="6626860"/>
            <a:ext cx="3239135" cy="864870"/>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4389755" rtl="0" eaLnBrk="1" fontAlgn="base" latinLnBrk="0" hangingPunct="1">
              <a:lnSpc>
                <a:spcPct val="100000"/>
              </a:lnSpc>
              <a:spcBef>
                <a:spcPct val="0"/>
              </a:spcBef>
              <a:spcAft>
                <a:spcPct val="0"/>
              </a:spcAft>
              <a:buClrTx/>
              <a:buSzTx/>
              <a:buFontTx/>
              <a:buNone/>
            </a:pPr>
            <a:endParaRPr kumimoji="0" lang="en-US" sz="8600" b="0" i="0" u="none" strike="noStrike" cap="none" normalizeH="0" baseline="0" smtClean="0">
              <a:ln>
                <a:noFill/>
              </a:ln>
              <a:solidFill>
                <a:schemeClr val="tx1"/>
              </a:solidFill>
              <a:effectLst/>
              <a:latin typeface="Arial" panose="020B0604020202020204" pitchFamily="34" charset="0"/>
            </a:endParaRPr>
          </a:p>
        </p:txBody>
      </p:sp>
      <p:sp>
        <p:nvSpPr>
          <p:cNvPr id="77" name="Text Box 76"/>
          <p:cNvSpPr txBox="1"/>
          <p:nvPr/>
        </p:nvSpPr>
        <p:spPr>
          <a:xfrm>
            <a:off x="16255683" y="6812915"/>
            <a:ext cx="3129915" cy="460375"/>
          </a:xfrm>
          <a:prstGeom prst="rect">
            <a:avLst/>
          </a:prstGeom>
          <a:noFill/>
        </p:spPr>
        <p:txBody>
          <a:bodyPr wrap="none" rtlCol="0">
            <a:spAutoFit/>
          </a:bodyPr>
          <a:p>
            <a:r>
              <a:rPr lang="en-US" sz="2400"/>
              <a:t>User / Admin Browser</a:t>
            </a:r>
            <a:endParaRPr lang="en-US" sz="2400"/>
          </a:p>
        </p:txBody>
      </p:sp>
      <p:sp>
        <p:nvSpPr>
          <p:cNvPr id="79" name="Text Box 78"/>
          <p:cNvSpPr txBox="1"/>
          <p:nvPr/>
        </p:nvSpPr>
        <p:spPr>
          <a:xfrm>
            <a:off x="16269971" y="7891780"/>
            <a:ext cx="3108960" cy="460375"/>
          </a:xfrm>
          <a:prstGeom prst="rect">
            <a:avLst/>
          </a:prstGeom>
          <a:noFill/>
        </p:spPr>
        <p:txBody>
          <a:bodyPr wrap="none" rtlCol="0">
            <a:spAutoFit/>
          </a:bodyPr>
          <a:p>
            <a:r>
              <a:rPr lang="en-US" sz="2400"/>
              <a:t>Hygiene Tool enabled</a:t>
            </a:r>
            <a:endParaRPr lang="en-US" sz="2400"/>
          </a:p>
        </p:txBody>
      </p:sp>
      <p:sp>
        <p:nvSpPr>
          <p:cNvPr id="80" name="Rounded Rectangle 79"/>
          <p:cNvSpPr/>
          <p:nvPr/>
        </p:nvSpPr>
        <p:spPr>
          <a:xfrm>
            <a:off x="17516475" y="11362055"/>
            <a:ext cx="2339340" cy="2251075"/>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4389755" rtl="0" eaLnBrk="1" fontAlgn="base" latinLnBrk="0" hangingPunct="1">
              <a:lnSpc>
                <a:spcPct val="100000"/>
              </a:lnSpc>
              <a:spcBef>
                <a:spcPct val="0"/>
              </a:spcBef>
              <a:spcAft>
                <a:spcPct val="0"/>
              </a:spcAft>
              <a:buClrTx/>
              <a:buSzTx/>
              <a:buFontTx/>
              <a:buNone/>
            </a:pPr>
            <a:endParaRPr kumimoji="0" lang="en-US" sz="8600" b="0" i="0" u="none" strike="noStrike" cap="none" normalizeH="0" baseline="0" smtClean="0">
              <a:ln>
                <a:noFill/>
              </a:ln>
              <a:solidFill>
                <a:schemeClr val="tx1"/>
              </a:solidFill>
              <a:effectLst/>
              <a:latin typeface="Arial" panose="020B0604020202020204" pitchFamily="34" charset="0"/>
            </a:endParaRPr>
          </a:p>
        </p:txBody>
      </p:sp>
      <p:sp>
        <p:nvSpPr>
          <p:cNvPr id="81" name="Rounded Rectangle 80"/>
          <p:cNvSpPr/>
          <p:nvPr/>
        </p:nvSpPr>
        <p:spPr>
          <a:xfrm>
            <a:off x="17516475" y="11362055"/>
            <a:ext cx="2339340" cy="864870"/>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4389755" rtl="0" eaLnBrk="1" fontAlgn="base" latinLnBrk="0" hangingPunct="1">
              <a:lnSpc>
                <a:spcPct val="100000"/>
              </a:lnSpc>
              <a:spcBef>
                <a:spcPct val="0"/>
              </a:spcBef>
              <a:spcAft>
                <a:spcPct val="0"/>
              </a:spcAft>
              <a:buClrTx/>
              <a:buSzTx/>
              <a:buFontTx/>
              <a:buNone/>
            </a:pPr>
            <a:endParaRPr kumimoji="0" lang="en-US" sz="8600" b="0" i="0" u="none" strike="noStrike" cap="none" normalizeH="0" baseline="0" smtClean="0">
              <a:ln>
                <a:noFill/>
              </a:ln>
              <a:solidFill>
                <a:schemeClr val="tx1"/>
              </a:solidFill>
              <a:effectLst/>
              <a:latin typeface="Arial" panose="020B0604020202020204" pitchFamily="34" charset="0"/>
            </a:endParaRPr>
          </a:p>
        </p:txBody>
      </p:sp>
      <p:sp>
        <p:nvSpPr>
          <p:cNvPr id="82" name="Text Box 81"/>
          <p:cNvSpPr txBox="1"/>
          <p:nvPr/>
        </p:nvSpPr>
        <p:spPr>
          <a:xfrm>
            <a:off x="17713643" y="11580495"/>
            <a:ext cx="1945005" cy="460375"/>
          </a:xfrm>
          <a:prstGeom prst="rect">
            <a:avLst/>
          </a:prstGeom>
          <a:noFill/>
        </p:spPr>
        <p:txBody>
          <a:bodyPr wrap="none" rtlCol="0">
            <a:spAutoFit/>
          </a:bodyPr>
          <a:p>
            <a:r>
              <a:rPr lang="en-US" sz="2400"/>
              <a:t>Url Requests</a:t>
            </a:r>
            <a:endParaRPr lang="en-US" sz="2400"/>
          </a:p>
        </p:txBody>
      </p:sp>
      <p:sp>
        <p:nvSpPr>
          <p:cNvPr id="83" name="Text Box 82"/>
          <p:cNvSpPr txBox="1"/>
          <p:nvPr/>
        </p:nvSpPr>
        <p:spPr>
          <a:xfrm>
            <a:off x="17973676" y="12440920"/>
            <a:ext cx="1470660" cy="829945"/>
          </a:xfrm>
          <a:prstGeom prst="rect">
            <a:avLst/>
          </a:prstGeom>
          <a:noFill/>
        </p:spPr>
        <p:txBody>
          <a:bodyPr wrap="none" rtlCol="0">
            <a:spAutoFit/>
          </a:bodyPr>
          <a:p>
            <a:pPr algn="r"/>
            <a:r>
              <a:rPr lang="en-US" sz="2400"/>
              <a:t>Requests</a:t>
            </a:r>
            <a:endParaRPr lang="en-US" sz="2400"/>
          </a:p>
          <a:p>
            <a:pPr algn="r"/>
            <a:r>
              <a:rPr lang="en-US" sz="2400"/>
              <a:t>Protocols</a:t>
            </a:r>
            <a:endParaRPr lang="en-US" sz="2400"/>
          </a:p>
        </p:txBody>
      </p:sp>
      <p:sp>
        <p:nvSpPr>
          <p:cNvPr id="84" name="Rounded Rectangle 83"/>
          <p:cNvSpPr/>
          <p:nvPr/>
        </p:nvSpPr>
        <p:spPr>
          <a:xfrm>
            <a:off x="21343620" y="6774815"/>
            <a:ext cx="2962275" cy="2251075"/>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4389755" rtl="0" eaLnBrk="1" fontAlgn="base" latinLnBrk="0" hangingPunct="1">
              <a:lnSpc>
                <a:spcPct val="100000"/>
              </a:lnSpc>
              <a:spcBef>
                <a:spcPct val="0"/>
              </a:spcBef>
              <a:spcAft>
                <a:spcPct val="0"/>
              </a:spcAft>
              <a:buClrTx/>
              <a:buSzTx/>
              <a:buFontTx/>
              <a:buNone/>
            </a:pPr>
            <a:endParaRPr kumimoji="0" lang="en-US" sz="8600" b="0" i="0" u="none" strike="noStrike" cap="none" normalizeH="0" baseline="0" smtClean="0">
              <a:ln>
                <a:noFill/>
              </a:ln>
              <a:solidFill>
                <a:schemeClr val="tx1"/>
              </a:solidFill>
              <a:effectLst/>
              <a:latin typeface="Arial" panose="020B0604020202020204" pitchFamily="34" charset="0"/>
            </a:endParaRPr>
          </a:p>
        </p:txBody>
      </p:sp>
      <p:sp>
        <p:nvSpPr>
          <p:cNvPr id="85" name="Rounded Rectangle 84"/>
          <p:cNvSpPr/>
          <p:nvPr/>
        </p:nvSpPr>
        <p:spPr>
          <a:xfrm>
            <a:off x="21343620" y="6774815"/>
            <a:ext cx="2962275" cy="864870"/>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4389755" rtl="0" eaLnBrk="1" fontAlgn="base" latinLnBrk="0" hangingPunct="1">
              <a:lnSpc>
                <a:spcPct val="100000"/>
              </a:lnSpc>
              <a:spcBef>
                <a:spcPct val="0"/>
              </a:spcBef>
              <a:spcAft>
                <a:spcPct val="0"/>
              </a:spcAft>
              <a:buClrTx/>
              <a:buSzTx/>
              <a:buFontTx/>
              <a:buNone/>
            </a:pPr>
            <a:endParaRPr kumimoji="0" lang="en-US" sz="8600" b="0" i="0" u="none" strike="noStrike" cap="none" normalizeH="0" baseline="0" smtClean="0">
              <a:ln>
                <a:noFill/>
              </a:ln>
              <a:solidFill>
                <a:schemeClr val="tx1"/>
              </a:solidFill>
              <a:effectLst/>
              <a:latin typeface="Arial" panose="020B0604020202020204" pitchFamily="34" charset="0"/>
            </a:endParaRPr>
          </a:p>
        </p:txBody>
      </p:sp>
      <p:sp>
        <p:nvSpPr>
          <p:cNvPr id="86" name="Text Box 85"/>
          <p:cNvSpPr txBox="1"/>
          <p:nvPr/>
        </p:nvSpPr>
        <p:spPr>
          <a:xfrm>
            <a:off x="21566188" y="6810375"/>
            <a:ext cx="1894205" cy="829945"/>
          </a:xfrm>
          <a:prstGeom prst="rect">
            <a:avLst/>
          </a:prstGeom>
          <a:noFill/>
        </p:spPr>
        <p:txBody>
          <a:bodyPr wrap="none" rtlCol="0">
            <a:spAutoFit/>
          </a:bodyPr>
          <a:p>
            <a:r>
              <a:rPr lang="en-US" sz="2400"/>
              <a:t>Sandbox </a:t>
            </a:r>
            <a:endParaRPr lang="en-US" sz="2400"/>
          </a:p>
          <a:p>
            <a:r>
              <a:rPr lang="en-US" sz="2400"/>
              <a:t>Environment</a:t>
            </a:r>
            <a:endParaRPr lang="en-US" sz="2400"/>
          </a:p>
        </p:txBody>
      </p:sp>
      <p:sp>
        <p:nvSpPr>
          <p:cNvPr id="87" name="Text Box 86"/>
          <p:cNvSpPr txBox="1"/>
          <p:nvPr/>
        </p:nvSpPr>
        <p:spPr>
          <a:xfrm>
            <a:off x="21314410" y="7891780"/>
            <a:ext cx="2731770" cy="1198880"/>
          </a:xfrm>
          <a:prstGeom prst="rect">
            <a:avLst/>
          </a:prstGeom>
          <a:noFill/>
        </p:spPr>
        <p:txBody>
          <a:bodyPr wrap="square" rtlCol="0">
            <a:spAutoFit/>
          </a:bodyPr>
          <a:p>
            <a:pPr algn="r"/>
            <a:r>
              <a:rPr lang="en-US" sz="2400"/>
              <a:t>Isolated Execution</a:t>
            </a:r>
            <a:endParaRPr lang="en-US" sz="2400"/>
          </a:p>
          <a:p>
            <a:pPr algn="r"/>
            <a:r>
              <a:rPr lang="en-US" sz="2400"/>
              <a:t>File Analyser</a:t>
            </a:r>
            <a:endParaRPr lang="en-US" sz="2400"/>
          </a:p>
          <a:p>
            <a:pPr algn="r"/>
            <a:endParaRPr lang="en-US" sz="2400"/>
          </a:p>
        </p:txBody>
      </p:sp>
      <p:sp>
        <p:nvSpPr>
          <p:cNvPr id="96" name="Rounded Rectangle 95"/>
          <p:cNvSpPr/>
          <p:nvPr/>
        </p:nvSpPr>
        <p:spPr>
          <a:xfrm>
            <a:off x="22767925" y="10439400"/>
            <a:ext cx="5640070" cy="5645150"/>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4389755" rtl="0" eaLnBrk="1" fontAlgn="base" latinLnBrk="0" hangingPunct="1">
              <a:lnSpc>
                <a:spcPct val="100000"/>
              </a:lnSpc>
              <a:spcBef>
                <a:spcPct val="0"/>
              </a:spcBef>
              <a:spcAft>
                <a:spcPct val="0"/>
              </a:spcAft>
              <a:buClrTx/>
              <a:buSzTx/>
              <a:buFontTx/>
              <a:buNone/>
            </a:pPr>
            <a:endParaRPr kumimoji="0" lang="en-US" sz="8600" b="0" i="0" u="none" strike="noStrike" cap="none" normalizeH="0" baseline="0" smtClean="0">
              <a:ln>
                <a:noFill/>
              </a:ln>
              <a:solidFill>
                <a:schemeClr val="tx1"/>
              </a:solidFill>
              <a:effectLst/>
              <a:latin typeface="Arial" panose="020B0604020202020204" pitchFamily="34" charset="0"/>
            </a:endParaRPr>
          </a:p>
        </p:txBody>
      </p:sp>
      <p:sp>
        <p:nvSpPr>
          <p:cNvPr id="97" name="Rounded Rectangle 96"/>
          <p:cNvSpPr/>
          <p:nvPr/>
        </p:nvSpPr>
        <p:spPr>
          <a:xfrm>
            <a:off x="22780625" y="10429240"/>
            <a:ext cx="5640070" cy="1202055"/>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4389755" rtl="0" eaLnBrk="1" fontAlgn="base" latinLnBrk="0" hangingPunct="1">
              <a:lnSpc>
                <a:spcPct val="100000"/>
              </a:lnSpc>
              <a:spcBef>
                <a:spcPct val="0"/>
              </a:spcBef>
              <a:spcAft>
                <a:spcPct val="0"/>
              </a:spcAft>
              <a:buClrTx/>
              <a:buSzTx/>
              <a:buFontTx/>
              <a:buNone/>
            </a:pPr>
            <a:endParaRPr kumimoji="0" lang="en-US" sz="8600" b="0" i="0" u="none" strike="noStrike" cap="none" normalizeH="0" baseline="0" smtClean="0">
              <a:ln>
                <a:noFill/>
              </a:ln>
              <a:solidFill>
                <a:schemeClr val="tx1"/>
              </a:solidFill>
              <a:effectLst/>
              <a:latin typeface="Arial" panose="020B0604020202020204" pitchFamily="34" charset="0"/>
            </a:endParaRPr>
          </a:p>
        </p:txBody>
      </p:sp>
      <p:sp>
        <p:nvSpPr>
          <p:cNvPr id="98" name="Text Box 97"/>
          <p:cNvSpPr txBox="1"/>
          <p:nvPr/>
        </p:nvSpPr>
        <p:spPr>
          <a:xfrm>
            <a:off x="22831425" y="10683875"/>
            <a:ext cx="5450205" cy="521970"/>
          </a:xfrm>
          <a:prstGeom prst="rect">
            <a:avLst/>
          </a:prstGeom>
          <a:noFill/>
        </p:spPr>
        <p:txBody>
          <a:bodyPr wrap="square" rtlCol="0">
            <a:spAutoFit/>
          </a:bodyPr>
          <a:p>
            <a:r>
              <a:rPr lang="en-US" sz="2800"/>
              <a:t>Request Analyser and Parser </a:t>
            </a:r>
            <a:endParaRPr lang="en-US" sz="2800"/>
          </a:p>
        </p:txBody>
      </p:sp>
      <p:sp>
        <p:nvSpPr>
          <p:cNvPr id="100" name="Text Box 99"/>
          <p:cNvSpPr txBox="1"/>
          <p:nvPr/>
        </p:nvSpPr>
        <p:spPr>
          <a:xfrm>
            <a:off x="23460710" y="11792585"/>
            <a:ext cx="4191000" cy="4154170"/>
          </a:xfrm>
          <a:prstGeom prst="rect">
            <a:avLst/>
          </a:prstGeom>
          <a:noFill/>
        </p:spPr>
        <p:txBody>
          <a:bodyPr wrap="square" rtlCol="0">
            <a:spAutoFit/>
          </a:bodyPr>
          <a:p>
            <a:r>
              <a:rPr lang="en-US" sz="2400"/>
              <a:t>Block Adult Sites</a:t>
            </a:r>
            <a:endParaRPr lang="en-US" sz="2400"/>
          </a:p>
          <a:p>
            <a:r>
              <a:rPr lang="en-US" sz="2400"/>
              <a:t>Block Music Sites</a:t>
            </a:r>
            <a:endParaRPr lang="en-US" sz="2400"/>
          </a:p>
          <a:p>
            <a:r>
              <a:rPr lang="en-US" sz="2400"/>
              <a:t>Block Torrent Sites</a:t>
            </a:r>
            <a:endParaRPr lang="en-US" sz="2400"/>
          </a:p>
          <a:p>
            <a:r>
              <a:rPr lang="en-US" sz="2400"/>
              <a:t>Block Large Downloads</a:t>
            </a:r>
            <a:endParaRPr lang="en-US" sz="2400"/>
          </a:p>
          <a:p>
            <a:endParaRPr lang="en-US" sz="2400"/>
          </a:p>
          <a:p>
            <a:r>
              <a:rPr lang="en-US" sz="2400"/>
              <a:t>Run Programs and downloads in a sandboxed environments</a:t>
            </a:r>
            <a:endParaRPr lang="en-US" sz="2400"/>
          </a:p>
          <a:p>
            <a:endParaRPr lang="en-US" sz="2400"/>
          </a:p>
          <a:p>
            <a:r>
              <a:rPr lang="en-US" sz="2400"/>
              <a:t>Block links leading to Dark Web Portals</a:t>
            </a:r>
            <a:endParaRPr lang="en-US" sz="2400"/>
          </a:p>
        </p:txBody>
      </p:sp>
      <p:sp>
        <p:nvSpPr>
          <p:cNvPr id="11" name="Down Arrow 10"/>
          <p:cNvSpPr/>
          <p:nvPr/>
        </p:nvSpPr>
        <p:spPr>
          <a:xfrm>
            <a:off x="17973675" y="9182100"/>
            <a:ext cx="370205" cy="1908175"/>
          </a:xfrm>
          <a:prstGeom prst="downArrow">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4389755" rtl="0" eaLnBrk="1" fontAlgn="base" latinLnBrk="0" hangingPunct="1">
              <a:lnSpc>
                <a:spcPct val="100000"/>
              </a:lnSpc>
              <a:spcBef>
                <a:spcPct val="0"/>
              </a:spcBef>
              <a:spcAft>
                <a:spcPct val="0"/>
              </a:spcAft>
              <a:buClrTx/>
              <a:buSzTx/>
              <a:buFontTx/>
              <a:buNone/>
            </a:pPr>
            <a:endParaRPr kumimoji="0" lang="en-US" sz="8600" b="0" i="0" u="none" strike="noStrike" cap="none" normalizeH="0" baseline="0" smtClean="0">
              <a:ln>
                <a:noFill/>
              </a:ln>
              <a:solidFill>
                <a:schemeClr val="tx1"/>
              </a:solidFill>
              <a:effectLst/>
              <a:latin typeface="Arial" panose="020B0604020202020204" pitchFamily="34" charset="0"/>
            </a:endParaRPr>
          </a:p>
        </p:txBody>
      </p:sp>
      <p:sp>
        <p:nvSpPr>
          <p:cNvPr id="78" name="Bent Arrow 77"/>
          <p:cNvSpPr/>
          <p:nvPr/>
        </p:nvSpPr>
        <p:spPr>
          <a:xfrm>
            <a:off x="20424775" y="7491730"/>
            <a:ext cx="813435" cy="4443095"/>
          </a:xfrm>
          <a:prstGeom prst="bentArrow">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4389755" rtl="0" eaLnBrk="1" fontAlgn="base" latinLnBrk="0" hangingPunct="1">
              <a:lnSpc>
                <a:spcPct val="100000"/>
              </a:lnSpc>
              <a:spcBef>
                <a:spcPct val="0"/>
              </a:spcBef>
              <a:spcAft>
                <a:spcPct val="0"/>
              </a:spcAft>
              <a:buClrTx/>
              <a:buSzTx/>
              <a:buFontTx/>
              <a:buNone/>
            </a:pPr>
            <a:endParaRPr kumimoji="0" lang="en-US" sz="8600" b="0" i="0" u="none" strike="noStrike" cap="none" normalizeH="0" baseline="0" smtClean="0">
              <a:ln>
                <a:noFill/>
              </a:ln>
              <a:solidFill>
                <a:schemeClr val="tx1"/>
              </a:solidFill>
              <a:effectLst/>
              <a:latin typeface="Arial" panose="020B0604020202020204" pitchFamily="34" charset="0"/>
            </a:endParaRPr>
          </a:p>
        </p:txBody>
      </p:sp>
      <p:sp>
        <p:nvSpPr>
          <p:cNvPr id="88" name="Left-Up Arrow 87"/>
          <p:cNvSpPr/>
          <p:nvPr/>
        </p:nvSpPr>
        <p:spPr>
          <a:xfrm>
            <a:off x="19924395" y="12040870"/>
            <a:ext cx="849630" cy="849630"/>
          </a:xfrm>
          <a:prstGeom prst="leftUpArrow">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4389755" rtl="0" eaLnBrk="1" fontAlgn="base" latinLnBrk="0" hangingPunct="1">
              <a:lnSpc>
                <a:spcPct val="100000"/>
              </a:lnSpc>
              <a:spcBef>
                <a:spcPct val="0"/>
              </a:spcBef>
              <a:spcAft>
                <a:spcPct val="0"/>
              </a:spcAft>
              <a:buClrTx/>
              <a:buSzTx/>
              <a:buFontTx/>
              <a:buNone/>
            </a:pPr>
            <a:endParaRPr kumimoji="0" lang="en-US" sz="8600" b="0" i="0" u="none" strike="noStrike" cap="none" normalizeH="0" baseline="0" smtClean="0">
              <a:ln>
                <a:noFill/>
              </a:ln>
              <a:solidFill>
                <a:schemeClr val="tx1"/>
              </a:solidFill>
              <a:effectLst/>
              <a:latin typeface="Arial" panose="020B0604020202020204" pitchFamily="34" charset="0"/>
            </a:endParaRPr>
          </a:p>
        </p:txBody>
      </p:sp>
      <p:sp>
        <p:nvSpPr>
          <p:cNvPr id="89" name="Bent Arrow 88"/>
          <p:cNvSpPr/>
          <p:nvPr/>
        </p:nvSpPr>
        <p:spPr>
          <a:xfrm rot="5400000">
            <a:off x="23457535" y="8550275"/>
            <a:ext cx="2738120" cy="1040130"/>
          </a:xfrm>
          <a:prstGeom prst="bentArrow">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4389755" rtl="0" eaLnBrk="1" fontAlgn="base" latinLnBrk="0" hangingPunct="1">
              <a:lnSpc>
                <a:spcPct val="100000"/>
              </a:lnSpc>
              <a:spcBef>
                <a:spcPct val="0"/>
              </a:spcBef>
              <a:spcAft>
                <a:spcPct val="0"/>
              </a:spcAft>
              <a:buClrTx/>
              <a:buSzTx/>
              <a:buFontTx/>
              <a:buNone/>
            </a:pPr>
            <a:endParaRPr kumimoji="0" lang="en-US" sz="8600" b="0" i="0" u="none" strike="noStrike" cap="none" normalizeH="0" baseline="0" smtClean="0">
              <a:ln>
                <a:noFill/>
              </a:ln>
              <a:solidFill>
                <a:schemeClr val="tx1"/>
              </a:solidFill>
              <a:effectLst/>
              <a:latin typeface="Arial" panose="020B0604020202020204" pitchFamily="34" charset="0"/>
            </a:endParaRPr>
          </a:p>
        </p:txBody>
      </p:sp>
      <p:pic>
        <p:nvPicPr>
          <p:cNvPr id="90" name="Picture 89" descr="images"/>
          <p:cNvPicPr>
            <a:picLocks noChangeAspect="1"/>
          </p:cNvPicPr>
          <p:nvPr/>
        </p:nvPicPr>
        <p:blipFill>
          <a:blip r:embed="rId9"/>
          <a:stretch>
            <a:fillRect/>
          </a:stretch>
        </p:blipFill>
        <p:spPr>
          <a:xfrm>
            <a:off x="1956435" y="17299940"/>
            <a:ext cx="1285240" cy="1285240"/>
          </a:xfrm>
          <a:prstGeom prst="rect">
            <a:avLst/>
          </a:prstGeom>
        </p:spPr>
      </p:pic>
      <p:pic>
        <p:nvPicPr>
          <p:cNvPr id="91" name="Picture 90" descr="download"/>
          <p:cNvPicPr>
            <a:picLocks noChangeAspect="1"/>
          </p:cNvPicPr>
          <p:nvPr/>
        </p:nvPicPr>
        <p:blipFill>
          <a:blip r:embed="rId10"/>
          <a:stretch>
            <a:fillRect/>
          </a:stretch>
        </p:blipFill>
        <p:spPr>
          <a:xfrm>
            <a:off x="1720215" y="19242405"/>
            <a:ext cx="1798320" cy="1825625"/>
          </a:xfrm>
          <a:prstGeom prst="rect">
            <a:avLst/>
          </a:prstGeom>
        </p:spPr>
      </p:pic>
      <p:pic>
        <p:nvPicPr>
          <p:cNvPr id="92" name="Picture 91" descr="Screenshot 2022-09-13 232112"/>
          <p:cNvPicPr>
            <a:picLocks noChangeAspect="1"/>
          </p:cNvPicPr>
          <p:nvPr/>
        </p:nvPicPr>
        <p:blipFill>
          <a:blip r:embed="rId8"/>
          <a:stretch>
            <a:fillRect/>
          </a:stretch>
        </p:blipFill>
        <p:spPr>
          <a:xfrm rot="19320000">
            <a:off x="3352800" y="19357975"/>
            <a:ext cx="1596390" cy="381635"/>
          </a:xfrm>
          <a:prstGeom prst="rect">
            <a:avLst/>
          </a:prstGeom>
        </p:spPr>
      </p:pic>
      <p:cxnSp>
        <p:nvCxnSpPr>
          <p:cNvPr id="93" name="Straight Arrow Connector 92"/>
          <p:cNvCxnSpPr>
            <a:stCxn id="92" idx="3"/>
          </p:cNvCxnSpPr>
          <p:nvPr/>
        </p:nvCxnSpPr>
        <p:spPr>
          <a:xfrm flipH="1">
            <a:off x="3550285" y="19057620"/>
            <a:ext cx="1229995" cy="875665"/>
          </a:xfrm>
          <a:prstGeom prst="straightConnector1">
            <a:avLst/>
          </a:prstGeom>
          <a:solidFill>
            <a:schemeClr val="bg1"/>
          </a:solidFill>
          <a:ln w="9525" cap="flat" cmpd="sng" algn="ctr">
            <a:solidFill>
              <a:schemeClr val="tx1"/>
            </a:solidFill>
            <a:prstDash val="solid"/>
            <a:round/>
            <a:headEnd type="none" w="med" len="med"/>
            <a:tailEnd type="arrow" w="med" len="med"/>
          </a:ln>
        </p:spPr>
      </p:cxnSp>
      <p:pic>
        <p:nvPicPr>
          <p:cNvPr id="94" name="Picture 93" descr="images"/>
          <p:cNvPicPr>
            <a:picLocks noChangeAspect="1"/>
          </p:cNvPicPr>
          <p:nvPr/>
        </p:nvPicPr>
        <p:blipFill>
          <a:blip r:embed="rId9"/>
          <a:stretch>
            <a:fillRect/>
          </a:stretch>
        </p:blipFill>
        <p:spPr>
          <a:xfrm>
            <a:off x="7335520" y="18869660"/>
            <a:ext cx="1285240" cy="1285240"/>
          </a:xfrm>
          <a:prstGeom prst="rect">
            <a:avLst/>
          </a:prstGeom>
        </p:spPr>
      </p:pic>
      <p:sp>
        <p:nvSpPr>
          <p:cNvPr id="95" name="Rounded Rectangle 94"/>
          <p:cNvSpPr/>
          <p:nvPr/>
        </p:nvSpPr>
        <p:spPr>
          <a:xfrm>
            <a:off x="1654175" y="18575020"/>
            <a:ext cx="2026920" cy="574675"/>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4389755" rtl="0" eaLnBrk="1" fontAlgn="base" latinLnBrk="0" hangingPunct="1">
              <a:lnSpc>
                <a:spcPct val="100000"/>
              </a:lnSpc>
              <a:spcBef>
                <a:spcPct val="0"/>
              </a:spcBef>
              <a:spcAft>
                <a:spcPct val="0"/>
              </a:spcAft>
              <a:buClrTx/>
              <a:buSzTx/>
              <a:buFontTx/>
              <a:buNone/>
            </a:pPr>
            <a:endParaRPr kumimoji="0" lang="en-US" sz="8600" b="0" i="0" u="none" strike="noStrike" cap="none" normalizeH="0" baseline="0" smtClean="0">
              <a:ln>
                <a:noFill/>
              </a:ln>
              <a:solidFill>
                <a:schemeClr val="tx1"/>
              </a:solidFill>
              <a:effectLst/>
              <a:latin typeface="Arial" panose="020B0604020202020204" pitchFamily="34" charset="0"/>
            </a:endParaRPr>
          </a:p>
        </p:txBody>
      </p:sp>
      <p:sp>
        <p:nvSpPr>
          <p:cNvPr id="99" name="Text Box 98"/>
          <p:cNvSpPr txBox="1"/>
          <p:nvPr/>
        </p:nvSpPr>
        <p:spPr>
          <a:xfrm>
            <a:off x="1637665" y="18671540"/>
            <a:ext cx="2044700" cy="337185"/>
          </a:xfrm>
          <a:prstGeom prst="rect">
            <a:avLst/>
          </a:prstGeom>
          <a:noFill/>
        </p:spPr>
        <p:txBody>
          <a:bodyPr wrap="square" rtlCol="0">
            <a:spAutoFit/>
          </a:bodyPr>
          <a:p>
            <a:r>
              <a:rPr lang="en-US" sz="1600"/>
              <a:t>User</a:t>
            </a:r>
            <a:endParaRPr lang="en-US" sz="1600"/>
          </a:p>
        </p:txBody>
      </p:sp>
      <p:sp>
        <p:nvSpPr>
          <p:cNvPr id="101" name="Rounded Rectangle 100"/>
          <p:cNvSpPr/>
          <p:nvPr/>
        </p:nvSpPr>
        <p:spPr>
          <a:xfrm>
            <a:off x="1845945" y="21188045"/>
            <a:ext cx="1703705" cy="750570"/>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4389755" rtl="0" eaLnBrk="1" fontAlgn="base" latinLnBrk="0" hangingPunct="1">
              <a:lnSpc>
                <a:spcPct val="100000"/>
              </a:lnSpc>
              <a:spcBef>
                <a:spcPct val="0"/>
              </a:spcBef>
              <a:spcAft>
                <a:spcPct val="0"/>
              </a:spcAft>
              <a:buClrTx/>
              <a:buSzTx/>
              <a:buFontTx/>
              <a:buNone/>
            </a:pPr>
            <a:endParaRPr kumimoji="0" lang="en-US" sz="8600" b="0" i="0" u="none" strike="noStrike" cap="none" normalizeH="0" baseline="0" smtClean="0">
              <a:ln>
                <a:noFill/>
              </a:ln>
              <a:solidFill>
                <a:schemeClr val="tx1"/>
              </a:solidFill>
              <a:effectLst/>
              <a:latin typeface="Arial" panose="020B0604020202020204" pitchFamily="34" charset="0"/>
            </a:endParaRPr>
          </a:p>
        </p:txBody>
      </p:sp>
      <p:sp>
        <p:nvSpPr>
          <p:cNvPr id="102" name="Text Box 101"/>
          <p:cNvSpPr txBox="1"/>
          <p:nvPr/>
        </p:nvSpPr>
        <p:spPr>
          <a:xfrm>
            <a:off x="2241868" y="21278215"/>
            <a:ext cx="929005" cy="583565"/>
          </a:xfrm>
          <a:prstGeom prst="rect">
            <a:avLst/>
          </a:prstGeom>
          <a:noFill/>
        </p:spPr>
        <p:txBody>
          <a:bodyPr wrap="none" rtlCol="0">
            <a:spAutoFit/>
          </a:bodyPr>
          <a:p>
            <a:r>
              <a:rPr lang="en-US" sz="1600"/>
              <a:t>Internet </a:t>
            </a:r>
            <a:endParaRPr lang="en-US" sz="1600"/>
          </a:p>
          <a:p>
            <a:r>
              <a:rPr lang="en-US" sz="1600"/>
              <a:t>Access</a:t>
            </a:r>
            <a:endParaRPr lang="en-US" sz="1600"/>
          </a:p>
        </p:txBody>
      </p:sp>
      <p:sp>
        <p:nvSpPr>
          <p:cNvPr id="103" name="Rounded Rectangle 102"/>
          <p:cNvSpPr/>
          <p:nvPr/>
        </p:nvSpPr>
        <p:spPr>
          <a:xfrm>
            <a:off x="7121525" y="20305395"/>
            <a:ext cx="2026920" cy="574675"/>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4389755" rtl="0" eaLnBrk="1" fontAlgn="base" latinLnBrk="0" hangingPunct="1">
              <a:lnSpc>
                <a:spcPct val="100000"/>
              </a:lnSpc>
              <a:spcBef>
                <a:spcPct val="0"/>
              </a:spcBef>
              <a:spcAft>
                <a:spcPct val="0"/>
              </a:spcAft>
              <a:buClrTx/>
              <a:buSzTx/>
              <a:buFontTx/>
              <a:buNone/>
            </a:pPr>
            <a:endParaRPr kumimoji="0" lang="en-US" sz="8600" b="0" i="0" u="none" strike="noStrike" cap="none" normalizeH="0" baseline="0" smtClean="0">
              <a:ln>
                <a:noFill/>
              </a:ln>
              <a:solidFill>
                <a:schemeClr val="tx1"/>
              </a:solidFill>
              <a:effectLst/>
              <a:latin typeface="Arial" panose="020B0604020202020204" pitchFamily="34" charset="0"/>
            </a:endParaRPr>
          </a:p>
        </p:txBody>
      </p:sp>
      <p:sp>
        <p:nvSpPr>
          <p:cNvPr id="105" name="Text Box 104"/>
          <p:cNvSpPr txBox="1"/>
          <p:nvPr/>
        </p:nvSpPr>
        <p:spPr>
          <a:xfrm>
            <a:off x="7105015" y="20401915"/>
            <a:ext cx="2044700" cy="337185"/>
          </a:xfrm>
          <a:prstGeom prst="rect">
            <a:avLst/>
          </a:prstGeom>
          <a:noFill/>
        </p:spPr>
        <p:txBody>
          <a:bodyPr wrap="square" rtlCol="0">
            <a:spAutoFit/>
          </a:bodyPr>
          <a:p>
            <a:r>
              <a:rPr lang="en-US" sz="1600"/>
              <a:t>User</a:t>
            </a:r>
            <a:endParaRPr lang="en-US" sz="1600"/>
          </a:p>
        </p:txBody>
      </p:sp>
      <p:pic>
        <p:nvPicPr>
          <p:cNvPr id="107" name="Picture 106" descr="download"/>
          <p:cNvPicPr>
            <a:picLocks noChangeAspect="1"/>
          </p:cNvPicPr>
          <p:nvPr/>
        </p:nvPicPr>
        <p:blipFill>
          <a:blip r:embed="rId10"/>
          <a:stretch>
            <a:fillRect/>
          </a:stretch>
        </p:blipFill>
        <p:spPr>
          <a:xfrm>
            <a:off x="12569825" y="18689320"/>
            <a:ext cx="1648460" cy="1723390"/>
          </a:xfrm>
          <a:prstGeom prst="rect">
            <a:avLst/>
          </a:prstGeom>
        </p:spPr>
      </p:pic>
      <p:pic>
        <p:nvPicPr>
          <p:cNvPr id="109" name="Picture 108" descr="images"/>
          <p:cNvPicPr>
            <a:picLocks noChangeAspect="1"/>
          </p:cNvPicPr>
          <p:nvPr/>
        </p:nvPicPr>
        <p:blipFill>
          <a:blip r:embed="rId9"/>
          <a:stretch>
            <a:fillRect/>
          </a:stretch>
        </p:blipFill>
        <p:spPr>
          <a:xfrm>
            <a:off x="2041525" y="23056215"/>
            <a:ext cx="1755775" cy="1755775"/>
          </a:xfrm>
          <a:prstGeom prst="rect">
            <a:avLst/>
          </a:prstGeom>
        </p:spPr>
      </p:pic>
      <p:sp>
        <p:nvSpPr>
          <p:cNvPr id="110" name="Rounded Rectangle 109"/>
          <p:cNvSpPr/>
          <p:nvPr/>
        </p:nvSpPr>
        <p:spPr>
          <a:xfrm>
            <a:off x="2041525" y="24766905"/>
            <a:ext cx="1935480" cy="655320"/>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4389755" rtl="0" eaLnBrk="1" fontAlgn="base" latinLnBrk="0" hangingPunct="1">
              <a:lnSpc>
                <a:spcPct val="100000"/>
              </a:lnSpc>
              <a:spcBef>
                <a:spcPct val="0"/>
              </a:spcBef>
              <a:spcAft>
                <a:spcPct val="0"/>
              </a:spcAft>
              <a:buClrTx/>
              <a:buSzTx/>
              <a:buFontTx/>
              <a:buNone/>
            </a:pPr>
            <a:endParaRPr kumimoji="0" lang="en-US" sz="8600" b="0" i="0" u="none" strike="noStrike" cap="none" normalizeH="0" baseline="0" smtClean="0">
              <a:ln>
                <a:noFill/>
              </a:ln>
              <a:solidFill>
                <a:schemeClr val="tx1"/>
              </a:solidFill>
              <a:effectLst/>
              <a:latin typeface="Arial" panose="020B0604020202020204" pitchFamily="34" charset="0"/>
            </a:endParaRPr>
          </a:p>
        </p:txBody>
      </p:sp>
      <p:sp>
        <p:nvSpPr>
          <p:cNvPr id="111" name="Text Box 110"/>
          <p:cNvSpPr txBox="1"/>
          <p:nvPr/>
        </p:nvSpPr>
        <p:spPr>
          <a:xfrm>
            <a:off x="2041525" y="24794845"/>
            <a:ext cx="1951990" cy="583565"/>
          </a:xfrm>
          <a:prstGeom prst="rect">
            <a:avLst/>
          </a:prstGeom>
          <a:noFill/>
        </p:spPr>
        <p:txBody>
          <a:bodyPr wrap="square" rtlCol="0">
            <a:spAutoFit/>
          </a:bodyPr>
          <a:p>
            <a:r>
              <a:rPr lang="en-US" sz="1600"/>
              <a:t>Download Requests</a:t>
            </a:r>
            <a:endParaRPr lang="en-US" sz="1600"/>
          </a:p>
        </p:txBody>
      </p:sp>
      <p:pic>
        <p:nvPicPr>
          <p:cNvPr id="112" name="Picture 111" descr="Screenshot 2022-09-14 151001"/>
          <p:cNvPicPr>
            <a:picLocks noChangeAspect="1"/>
          </p:cNvPicPr>
          <p:nvPr/>
        </p:nvPicPr>
        <p:blipFill>
          <a:blip r:embed="rId11"/>
          <a:stretch>
            <a:fillRect/>
          </a:stretch>
        </p:blipFill>
        <p:spPr>
          <a:xfrm>
            <a:off x="5148580" y="22987635"/>
            <a:ext cx="1943100" cy="2322195"/>
          </a:xfrm>
          <a:prstGeom prst="rect">
            <a:avLst/>
          </a:prstGeom>
        </p:spPr>
      </p:pic>
      <p:pic>
        <p:nvPicPr>
          <p:cNvPr id="113" name="Picture 112" descr="Screenshot 2022-09-14 151018"/>
          <p:cNvPicPr>
            <a:picLocks noChangeAspect="1"/>
          </p:cNvPicPr>
          <p:nvPr/>
        </p:nvPicPr>
        <p:blipFill>
          <a:blip r:embed="rId12"/>
          <a:stretch>
            <a:fillRect/>
          </a:stretch>
        </p:blipFill>
        <p:spPr>
          <a:xfrm>
            <a:off x="8240395" y="23077805"/>
            <a:ext cx="1892935" cy="1703705"/>
          </a:xfrm>
          <a:prstGeom prst="rect">
            <a:avLst/>
          </a:prstGeom>
        </p:spPr>
      </p:pic>
      <p:sp>
        <p:nvSpPr>
          <p:cNvPr id="114" name="Rounded Rectangle 113"/>
          <p:cNvSpPr/>
          <p:nvPr/>
        </p:nvSpPr>
        <p:spPr>
          <a:xfrm>
            <a:off x="5268595" y="24914860"/>
            <a:ext cx="1703705" cy="750570"/>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4389755" rtl="0" eaLnBrk="1" fontAlgn="base" latinLnBrk="0" hangingPunct="1">
              <a:lnSpc>
                <a:spcPct val="100000"/>
              </a:lnSpc>
              <a:spcBef>
                <a:spcPct val="0"/>
              </a:spcBef>
              <a:spcAft>
                <a:spcPct val="0"/>
              </a:spcAft>
              <a:buClrTx/>
              <a:buSzTx/>
              <a:buFontTx/>
              <a:buNone/>
            </a:pPr>
            <a:endParaRPr kumimoji="0" lang="en-US" sz="8600" b="0" i="0" u="none" strike="noStrike" cap="none" normalizeH="0" baseline="0" smtClean="0">
              <a:ln>
                <a:noFill/>
              </a:ln>
              <a:solidFill>
                <a:schemeClr val="tx1"/>
              </a:solidFill>
              <a:effectLst/>
              <a:latin typeface="Arial" panose="020B0604020202020204" pitchFamily="34" charset="0"/>
            </a:endParaRPr>
          </a:p>
        </p:txBody>
      </p:sp>
      <p:sp>
        <p:nvSpPr>
          <p:cNvPr id="115" name="Text Box 114"/>
          <p:cNvSpPr txBox="1"/>
          <p:nvPr/>
        </p:nvSpPr>
        <p:spPr>
          <a:xfrm>
            <a:off x="5277168" y="25119330"/>
            <a:ext cx="1703705" cy="337185"/>
          </a:xfrm>
          <a:prstGeom prst="rect">
            <a:avLst/>
          </a:prstGeom>
          <a:noFill/>
        </p:spPr>
        <p:txBody>
          <a:bodyPr wrap="none" rtlCol="0">
            <a:spAutoFit/>
          </a:bodyPr>
          <a:p>
            <a:r>
              <a:rPr lang="en-US" sz="1600"/>
              <a:t>Virtual Execution</a:t>
            </a:r>
            <a:endParaRPr lang="en-US" sz="1600"/>
          </a:p>
        </p:txBody>
      </p:sp>
      <p:pic>
        <p:nvPicPr>
          <p:cNvPr id="116" name="Picture 115" descr="images"/>
          <p:cNvPicPr>
            <a:picLocks noChangeAspect="1"/>
          </p:cNvPicPr>
          <p:nvPr/>
        </p:nvPicPr>
        <p:blipFill>
          <a:blip r:embed="rId9"/>
          <a:stretch>
            <a:fillRect/>
          </a:stretch>
        </p:blipFill>
        <p:spPr>
          <a:xfrm>
            <a:off x="17702530" y="18355945"/>
            <a:ext cx="1590675" cy="1590675"/>
          </a:xfrm>
          <a:prstGeom prst="rect">
            <a:avLst/>
          </a:prstGeom>
        </p:spPr>
      </p:pic>
      <p:pic>
        <p:nvPicPr>
          <p:cNvPr id="118" name="Picture 117" descr="images"/>
          <p:cNvPicPr>
            <a:picLocks noChangeAspect="1"/>
          </p:cNvPicPr>
          <p:nvPr/>
        </p:nvPicPr>
        <p:blipFill>
          <a:blip r:embed="rId9"/>
          <a:stretch>
            <a:fillRect/>
          </a:stretch>
        </p:blipFill>
        <p:spPr>
          <a:xfrm>
            <a:off x="23139400" y="18204180"/>
            <a:ext cx="1692275" cy="1692275"/>
          </a:xfrm>
          <a:prstGeom prst="rect">
            <a:avLst/>
          </a:prstGeom>
        </p:spPr>
      </p:pic>
      <p:pic>
        <p:nvPicPr>
          <p:cNvPr id="119" name="Picture 118" descr="Screenshot 2022-09-13 232112"/>
          <p:cNvPicPr>
            <a:picLocks noChangeAspect="1"/>
          </p:cNvPicPr>
          <p:nvPr/>
        </p:nvPicPr>
        <p:blipFill>
          <a:blip r:embed="rId8"/>
          <a:stretch>
            <a:fillRect/>
          </a:stretch>
        </p:blipFill>
        <p:spPr>
          <a:xfrm rot="16200000">
            <a:off x="22139910" y="18714720"/>
            <a:ext cx="1729740" cy="320040"/>
          </a:xfrm>
          <a:prstGeom prst="rect">
            <a:avLst/>
          </a:prstGeom>
        </p:spPr>
      </p:pic>
      <p:pic>
        <p:nvPicPr>
          <p:cNvPr id="120" name="Picture 119" descr="Screenshot 2022-09-13 232112"/>
          <p:cNvPicPr>
            <a:picLocks noChangeAspect="1"/>
          </p:cNvPicPr>
          <p:nvPr/>
        </p:nvPicPr>
        <p:blipFill>
          <a:blip r:embed="rId8"/>
          <a:stretch>
            <a:fillRect/>
          </a:stretch>
        </p:blipFill>
        <p:spPr>
          <a:xfrm rot="16200000">
            <a:off x="24144605" y="18661380"/>
            <a:ext cx="1729740" cy="320040"/>
          </a:xfrm>
          <a:prstGeom prst="rect">
            <a:avLst/>
          </a:prstGeom>
        </p:spPr>
      </p:pic>
      <p:sp>
        <p:nvSpPr>
          <p:cNvPr id="121" name="Rounded Rectangle 120"/>
          <p:cNvSpPr/>
          <p:nvPr/>
        </p:nvSpPr>
        <p:spPr>
          <a:xfrm>
            <a:off x="16899255" y="24317960"/>
            <a:ext cx="3214370" cy="822960"/>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4389755" rtl="0" eaLnBrk="1" fontAlgn="base" latinLnBrk="0" hangingPunct="1">
              <a:lnSpc>
                <a:spcPct val="100000"/>
              </a:lnSpc>
              <a:spcBef>
                <a:spcPct val="0"/>
              </a:spcBef>
              <a:spcAft>
                <a:spcPct val="0"/>
              </a:spcAft>
              <a:buClrTx/>
              <a:buSzTx/>
              <a:buFontTx/>
              <a:buNone/>
            </a:pPr>
            <a:endParaRPr kumimoji="0" lang="en-US" sz="8600" b="0" i="0" u="none" strike="noStrike" cap="none" normalizeH="0" baseline="0" smtClean="0">
              <a:ln>
                <a:noFill/>
              </a:ln>
              <a:solidFill>
                <a:schemeClr val="tx1"/>
              </a:solidFill>
              <a:effectLst/>
              <a:latin typeface="Arial" panose="020B0604020202020204" pitchFamily="34" charset="0"/>
            </a:endParaRPr>
          </a:p>
        </p:txBody>
      </p:sp>
      <p:sp>
        <p:nvSpPr>
          <p:cNvPr id="122" name="Text Box 121"/>
          <p:cNvSpPr txBox="1"/>
          <p:nvPr/>
        </p:nvSpPr>
        <p:spPr>
          <a:xfrm>
            <a:off x="17095470" y="24391620"/>
            <a:ext cx="2806065" cy="645160"/>
          </a:xfrm>
          <a:prstGeom prst="rect">
            <a:avLst/>
          </a:prstGeom>
          <a:noFill/>
        </p:spPr>
        <p:txBody>
          <a:bodyPr wrap="square" rtlCol="0">
            <a:spAutoFit/>
          </a:bodyPr>
          <a:p>
            <a:r>
              <a:rPr lang="en-US" sz="1800"/>
              <a:t>Running Programs Virtually</a:t>
            </a:r>
            <a:endParaRPr lang="en-US" sz="1800"/>
          </a:p>
        </p:txBody>
      </p:sp>
      <p:pic>
        <p:nvPicPr>
          <p:cNvPr id="123" name="Picture 122" descr="Screenshot 2022-09-13 232112"/>
          <p:cNvPicPr>
            <a:picLocks noChangeAspect="1"/>
          </p:cNvPicPr>
          <p:nvPr/>
        </p:nvPicPr>
        <p:blipFill>
          <a:blip r:embed="rId8"/>
          <a:stretch>
            <a:fillRect/>
          </a:stretch>
        </p:blipFill>
        <p:spPr>
          <a:xfrm>
            <a:off x="21852255" y="28562300"/>
            <a:ext cx="7759065" cy="2049145"/>
          </a:xfrm>
          <a:prstGeom prst="rect">
            <a:avLst/>
          </a:prstGeom>
        </p:spPr>
      </p:pic>
      <p:sp>
        <p:nvSpPr>
          <p:cNvPr id="124" name="Rounded Rectangle 123"/>
          <p:cNvSpPr/>
          <p:nvPr/>
        </p:nvSpPr>
        <p:spPr>
          <a:xfrm>
            <a:off x="22306280" y="17658715"/>
            <a:ext cx="3122295" cy="568960"/>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4389755" rtl="0" eaLnBrk="1" fontAlgn="base" latinLnBrk="0" hangingPunct="1">
              <a:lnSpc>
                <a:spcPct val="100000"/>
              </a:lnSpc>
              <a:spcBef>
                <a:spcPct val="0"/>
              </a:spcBef>
              <a:spcAft>
                <a:spcPct val="0"/>
              </a:spcAft>
              <a:buClrTx/>
              <a:buSzTx/>
              <a:buFontTx/>
              <a:buNone/>
            </a:pPr>
            <a:endParaRPr kumimoji="0" lang="en-US" sz="8600" b="0" i="0" u="none" strike="noStrike" cap="none" normalizeH="0" baseline="0" smtClean="0">
              <a:ln>
                <a:noFill/>
              </a:ln>
              <a:solidFill>
                <a:schemeClr val="tx1"/>
              </a:solidFill>
              <a:effectLst/>
              <a:latin typeface="Arial" panose="020B0604020202020204" pitchFamily="34" charset="0"/>
            </a:endParaRPr>
          </a:p>
        </p:txBody>
      </p:sp>
      <p:sp>
        <p:nvSpPr>
          <p:cNvPr id="125" name="Text Box 124"/>
          <p:cNvSpPr txBox="1"/>
          <p:nvPr/>
        </p:nvSpPr>
        <p:spPr>
          <a:xfrm>
            <a:off x="22502495" y="17758410"/>
            <a:ext cx="2725420" cy="368300"/>
          </a:xfrm>
          <a:prstGeom prst="rect">
            <a:avLst/>
          </a:prstGeom>
          <a:noFill/>
        </p:spPr>
        <p:txBody>
          <a:bodyPr wrap="square" rtlCol="0">
            <a:spAutoFit/>
          </a:bodyPr>
          <a:p>
            <a:r>
              <a:rPr lang="en-US" sz="1800"/>
              <a:t>Administrator</a:t>
            </a:r>
            <a:endParaRPr lang="en-US" sz="1800"/>
          </a:p>
        </p:txBody>
      </p:sp>
      <p:pic>
        <p:nvPicPr>
          <p:cNvPr id="126" name="Picture 125" descr="Screenshot 2022-09-14 152751"/>
          <p:cNvPicPr>
            <a:picLocks noChangeAspect="1"/>
          </p:cNvPicPr>
          <p:nvPr/>
        </p:nvPicPr>
        <p:blipFill>
          <a:blip r:embed="rId13"/>
          <a:stretch>
            <a:fillRect/>
          </a:stretch>
        </p:blipFill>
        <p:spPr>
          <a:xfrm>
            <a:off x="23149560" y="28083510"/>
            <a:ext cx="2030730" cy="1727835"/>
          </a:xfrm>
          <a:prstGeom prst="rect">
            <a:avLst/>
          </a:prstGeom>
        </p:spPr>
      </p:pic>
      <p:sp>
        <p:nvSpPr>
          <p:cNvPr id="127" name="Rounded Rectangle 126"/>
          <p:cNvSpPr/>
          <p:nvPr/>
        </p:nvSpPr>
        <p:spPr>
          <a:xfrm>
            <a:off x="22502495" y="29811345"/>
            <a:ext cx="3214370" cy="721360"/>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4389755" rtl="0" eaLnBrk="1" fontAlgn="base" latinLnBrk="0" hangingPunct="1">
              <a:lnSpc>
                <a:spcPct val="100000"/>
              </a:lnSpc>
              <a:spcBef>
                <a:spcPct val="0"/>
              </a:spcBef>
              <a:spcAft>
                <a:spcPct val="0"/>
              </a:spcAft>
              <a:buClrTx/>
              <a:buSzTx/>
              <a:buFontTx/>
              <a:buNone/>
            </a:pPr>
            <a:endParaRPr kumimoji="0" lang="en-US" sz="8600" b="0" i="0" u="none" strike="noStrike" cap="none" normalizeH="0" baseline="0" smtClean="0">
              <a:ln>
                <a:noFill/>
              </a:ln>
              <a:solidFill>
                <a:schemeClr val="tx1"/>
              </a:solidFill>
              <a:effectLst/>
              <a:latin typeface="Arial" panose="020B0604020202020204" pitchFamily="34" charset="0"/>
            </a:endParaRPr>
          </a:p>
        </p:txBody>
      </p:sp>
      <p:sp>
        <p:nvSpPr>
          <p:cNvPr id="128" name="Text Box 127"/>
          <p:cNvSpPr txBox="1"/>
          <p:nvPr/>
        </p:nvSpPr>
        <p:spPr>
          <a:xfrm>
            <a:off x="22698710" y="30006925"/>
            <a:ext cx="2806065" cy="368300"/>
          </a:xfrm>
          <a:prstGeom prst="rect">
            <a:avLst/>
          </a:prstGeom>
          <a:noFill/>
        </p:spPr>
        <p:txBody>
          <a:bodyPr wrap="square" rtlCol="0">
            <a:spAutoFit/>
          </a:bodyPr>
          <a:p>
            <a:r>
              <a:rPr lang="en-US" sz="1800"/>
              <a:t>Download Safe Files</a:t>
            </a:r>
            <a:endParaRPr lang="en-US" sz="1800"/>
          </a:p>
        </p:txBody>
      </p:sp>
      <p:pic>
        <p:nvPicPr>
          <p:cNvPr id="129" name="Picture 128" descr="Screenshot 2022-09-13 232112"/>
          <p:cNvPicPr>
            <a:picLocks noChangeAspect="1"/>
          </p:cNvPicPr>
          <p:nvPr/>
        </p:nvPicPr>
        <p:blipFill>
          <a:blip r:embed="rId8"/>
          <a:stretch>
            <a:fillRect/>
          </a:stretch>
        </p:blipFill>
        <p:spPr>
          <a:xfrm>
            <a:off x="21343620" y="30587950"/>
            <a:ext cx="2962910" cy="1336040"/>
          </a:xfrm>
          <a:prstGeom prst="rect">
            <a:avLst/>
          </a:prstGeom>
        </p:spPr>
      </p:pic>
      <p:pic>
        <p:nvPicPr>
          <p:cNvPr id="130" name="Picture 129" descr="Screenshot 2022-09-13 232112"/>
          <p:cNvPicPr>
            <a:picLocks noChangeAspect="1"/>
          </p:cNvPicPr>
          <p:nvPr/>
        </p:nvPicPr>
        <p:blipFill>
          <a:blip r:embed="rId8"/>
          <a:stretch>
            <a:fillRect/>
          </a:stretch>
        </p:blipFill>
        <p:spPr>
          <a:xfrm>
            <a:off x="22465665" y="27226260"/>
            <a:ext cx="2962910" cy="857250"/>
          </a:xfrm>
          <a:prstGeom prst="rect">
            <a:avLst/>
          </a:prstGeom>
        </p:spPr>
      </p:pic>
      <p:pic>
        <p:nvPicPr>
          <p:cNvPr id="131" name="Picture 130" descr="Screenshot 2022-09-13 232112"/>
          <p:cNvPicPr>
            <a:picLocks noChangeAspect="1"/>
          </p:cNvPicPr>
          <p:nvPr/>
        </p:nvPicPr>
        <p:blipFill>
          <a:blip r:embed="rId8"/>
          <a:stretch>
            <a:fillRect/>
          </a:stretch>
        </p:blipFill>
        <p:spPr>
          <a:xfrm>
            <a:off x="22844760" y="23077805"/>
            <a:ext cx="2962910" cy="1376045"/>
          </a:xfrm>
          <a:prstGeom prst="rect">
            <a:avLst/>
          </a:prstGeom>
        </p:spPr>
      </p:pic>
      <p:cxnSp>
        <p:nvCxnSpPr>
          <p:cNvPr id="132" name="Straight Arrow Connector 131"/>
          <p:cNvCxnSpPr/>
          <p:nvPr/>
        </p:nvCxnSpPr>
        <p:spPr>
          <a:xfrm>
            <a:off x="24046180" y="23246080"/>
            <a:ext cx="0" cy="1376045"/>
          </a:xfrm>
          <a:prstGeom prst="straightConnector1">
            <a:avLst/>
          </a:prstGeom>
          <a:solidFill>
            <a:schemeClr val="bg1"/>
          </a:solidFill>
          <a:ln w="9525" cap="flat" cmpd="sng" algn="ctr">
            <a:solidFill>
              <a:schemeClr val="tx1"/>
            </a:solidFill>
            <a:prstDash val="solid"/>
            <a:round/>
            <a:headEnd type="none" w="med" len="med"/>
            <a:tailEnd type="arrow" w="med" len="med"/>
          </a:ln>
        </p:spPr>
      </p:cxnSp>
      <p:cxnSp>
        <p:nvCxnSpPr>
          <p:cNvPr id="133" name="Straight Arrow Connector 132"/>
          <p:cNvCxnSpPr/>
          <p:nvPr/>
        </p:nvCxnSpPr>
        <p:spPr>
          <a:xfrm flipH="1">
            <a:off x="24151590" y="27226260"/>
            <a:ext cx="27305" cy="1096645"/>
          </a:xfrm>
          <a:prstGeom prst="straightConnector1">
            <a:avLst/>
          </a:prstGeom>
          <a:solidFill>
            <a:schemeClr val="bg1"/>
          </a:solidFill>
          <a:ln w="9525" cap="flat" cmpd="sng" algn="ctr">
            <a:solidFill>
              <a:schemeClr val="tx1"/>
            </a:solidFill>
            <a:prstDash val="solid"/>
            <a:round/>
            <a:headEnd type="none" w="med" len="med"/>
            <a:tailEnd type="arrow" w="med" len="med"/>
          </a:ln>
        </p:spPr>
      </p:cxnSp>
    </p:spTree>
  </p:cSld>
  <p:clrMapOvr>
    <a:masterClrMapping/>
  </p:clrMapOvr>
</p:sld>
</file>

<file path=ppt/theme/theme1.xml><?xml version="1.0" encoding="utf-8"?>
<a:theme xmlns:a="http://schemas.openxmlformats.org/drawingml/2006/main" name="Default Design">
  <a:themeElements>
    <a:clrScheme name="Custom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4389755" rtl="0" eaLnBrk="1" fontAlgn="base" latinLnBrk="0" hangingPunct="1">
          <a:lnSpc>
            <a:spcPct val="100000"/>
          </a:lnSpc>
          <a:spcBef>
            <a:spcPct val="0"/>
          </a:spcBef>
          <a:spcAft>
            <a:spcPct val="0"/>
          </a:spcAft>
          <a:buClrTx/>
          <a:buSzTx/>
          <a:buFontTx/>
          <a:buNone/>
          <a:defRPr kumimoji="0" lang="en-US" sz="86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4389755" rtl="0" eaLnBrk="1" fontAlgn="base" latinLnBrk="0" hangingPunct="1">
          <a:lnSpc>
            <a:spcPct val="100000"/>
          </a:lnSpc>
          <a:spcBef>
            <a:spcPct val="0"/>
          </a:spcBef>
          <a:spcAft>
            <a:spcPct val="0"/>
          </a:spcAft>
          <a:buClrTx/>
          <a:buSzTx/>
          <a:buFontTx/>
          <a:buNone/>
          <a:defRPr kumimoji="0" lang="en-US" sz="86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2911</Words>
  <Application>WPS Presentation</Application>
  <PresentationFormat>Custom</PresentationFormat>
  <Paragraphs>146</Paragraphs>
  <Slides>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Arial</vt:lpstr>
      <vt:lpstr>SimSun</vt:lpstr>
      <vt:lpstr>Wingdings</vt:lpstr>
      <vt:lpstr>Times New Roman</vt:lpstr>
      <vt:lpstr>Microsoft YaHei</vt:lpstr>
      <vt:lpstr>Arial Unicode MS</vt:lpstr>
      <vt:lpstr>Default Design</vt:lpstr>
      <vt:lpstr>PowerPoint 演示文稿</vt:lpstr>
    </vt:vector>
  </TitlesOfParts>
  <Company>MegaPrint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Vertical Poster</dc:title>
  <dc:creator>Ethan Shulda;www.postersession.com</dc:creator>
  <cp:keywords>www.postersession.com</cp:keywords>
  <dc:description>©MegaPrint Inc. 2009-2015</dc:description>
  <cp:category>Research Poster</cp:category>
  <cp:lastModifiedBy>aadha</cp:lastModifiedBy>
  <cp:revision>318</cp:revision>
  <dcterms:created xsi:type="dcterms:W3CDTF">2008-12-04T00:20:00Z</dcterms:created>
  <dcterms:modified xsi:type="dcterms:W3CDTF">2022-09-14T22:31:46Z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57C82A48DB194A4A9A43781F2B4E346E</vt:lpwstr>
  </property>
  <property fmtid="{D5CDD505-2E9C-101B-9397-08002B2CF9AE}" pid="3" name="KSOProductBuildVer">
    <vt:lpwstr>1033-11.2.0.11306</vt:lpwstr>
  </property>
</Properties>
</file>