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4" r:id="rId4"/>
    <p:sldId id="377" r:id="rId5"/>
    <p:sldId id="260" r:id="rId6"/>
    <p:sldId id="330" r:id="rId7"/>
    <p:sldId id="380" r:id="rId9"/>
    <p:sldId id="379" r:id="rId10"/>
    <p:sldId id="375" r:id="rId11"/>
    <p:sldId id="259" r:id="rId12"/>
    <p:sldId id="267" r:id="rId13"/>
    <p:sldId id="271" r:id="rId14"/>
    <p:sldId id="264" r:id="rId15"/>
    <p:sldId id="268" r:id="rId16"/>
    <p:sldId id="381" r:id="rId17"/>
    <p:sldId id="276" r:id="rId18"/>
    <p:sldId id="27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dh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79"/>
  </p:normalViewPr>
  <p:slideViewPr>
    <p:cSldViewPr>
      <p:cViewPr varScale="1">
        <p:scale>
          <a:sx n="128" d="100"/>
          <a:sy n="128" d="100"/>
        </p:scale>
        <p:origin x="1736" y="176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4T02:36:37.648" idx="3">
    <p:pos x="10" y="10"/>
    <p:text>the second point
the 4 the point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3T12:55:15.752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3T12:49:05.800" idx="1">
    <p:pos x="5374" y="240"/>
    <p:text/>
  </p:cm>
</p:cmLst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6.svg"/><Relationship Id="rId7" Type="http://schemas.openxmlformats.org/officeDocument/2006/relationships/image" Target="../media/image11.png"/><Relationship Id="rId6" Type="http://schemas.openxmlformats.org/officeDocument/2006/relationships/image" Target="../media/image5.svg"/><Relationship Id="rId5" Type="http://schemas.openxmlformats.org/officeDocument/2006/relationships/image" Target="../media/image10.png"/><Relationship Id="rId4" Type="http://schemas.openxmlformats.org/officeDocument/2006/relationships/image" Target="../media/image4.svg"/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2" Type="http://schemas.openxmlformats.org/officeDocument/2006/relationships/image" Target="../media/image8.svg"/><Relationship Id="rId11" Type="http://schemas.openxmlformats.org/officeDocument/2006/relationships/image" Target="../media/image13.png"/><Relationship Id="rId10" Type="http://schemas.openxmlformats.org/officeDocument/2006/relationships/image" Target="../media/image7.sv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5.png"/><Relationship Id="rId4" Type="http://schemas.openxmlformats.org/officeDocument/2006/relationships/image" Target="../media/image9.svg"/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7" Type="http://schemas.openxmlformats.org/officeDocument/2006/relationships/image" Target="../media/image19.png"/><Relationship Id="rId6" Type="http://schemas.openxmlformats.org/officeDocument/2006/relationships/image" Target="../media/image13.svg"/><Relationship Id="rId5" Type="http://schemas.openxmlformats.org/officeDocument/2006/relationships/image" Target="../media/image18.png"/><Relationship Id="rId4" Type="http://schemas.openxmlformats.org/officeDocument/2006/relationships/image" Target="../media/image12.svg"/><Relationship Id="rId3" Type="http://schemas.openxmlformats.org/officeDocument/2006/relationships/image" Target="../media/image17.png"/><Relationship Id="rId2" Type="http://schemas.openxmlformats.org/officeDocument/2006/relationships/image" Target="../media/image11.svg"/><Relationship Id="rId1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18.svg"/><Relationship Id="rId7" Type="http://schemas.openxmlformats.org/officeDocument/2006/relationships/image" Target="../media/image26.png"/><Relationship Id="rId6" Type="http://schemas.openxmlformats.org/officeDocument/2006/relationships/image" Target="../media/image17.svg"/><Relationship Id="rId5" Type="http://schemas.openxmlformats.org/officeDocument/2006/relationships/image" Target="../media/image25.png"/><Relationship Id="rId4" Type="http://schemas.openxmlformats.org/officeDocument/2006/relationships/image" Target="../media/image16.svg"/><Relationship Id="rId3" Type="http://schemas.openxmlformats.org/officeDocument/2006/relationships/image" Target="../media/image24.png"/><Relationship Id="rId2" Type="http://schemas.openxmlformats.org/officeDocument/2006/relationships/image" Target="../media/image15.svg"/><Relationship Id="rId10" Type="http://schemas.openxmlformats.org/officeDocument/2006/relationships/image" Target="../media/image19.svg"/><Relationship Id="rId1" Type="http://schemas.openxmlformats.org/officeDocument/2006/relationships/image" Target="../media/image23.png"/></Relationships>
</file>

<file path=ppt/diagrams/_rels/data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23.svg"/><Relationship Id="rId7" Type="http://schemas.openxmlformats.org/officeDocument/2006/relationships/image" Target="../media/image31.png"/><Relationship Id="rId6" Type="http://schemas.openxmlformats.org/officeDocument/2006/relationships/image" Target="../media/image22.svg"/><Relationship Id="rId5" Type="http://schemas.openxmlformats.org/officeDocument/2006/relationships/image" Target="../media/image30.png"/><Relationship Id="rId4" Type="http://schemas.openxmlformats.org/officeDocument/2006/relationships/image" Target="../media/image21.svg"/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0" Type="http://schemas.openxmlformats.org/officeDocument/2006/relationships/image" Target="../media/image24.sv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6.svg"/><Relationship Id="rId7" Type="http://schemas.openxmlformats.org/officeDocument/2006/relationships/image" Target="../media/image11.png"/><Relationship Id="rId6" Type="http://schemas.openxmlformats.org/officeDocument/2006/relationships/image" Target="../media/image5.svg"/><Relationship Id="rId5" Type="http://schemas.openxmlformats.org/officeDocument/2006/relationships/image" Target="../media/image10.png"/><Relationship Id="rId4" Type="http://schemas.openxmlformats.org/officeDocument/2006/relationships/image" Target="../media/image4.svg"/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2" Type="http://schemas.openxmlformats.org/officeDocument/2006/relationships/image" Target="../media/image8.svg"/><Relationship Id="rId11" Type="http://schemas.openxmlformats.org/officeDocument/2006/relationships/image" Target="../media/image13.png"/><Relationship Id="rId10" Type="http://schemas.openxmlformats.org/officeDocument/2006/relationships/image" Target="../media/image7.sv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5.png"/><Relationship Id="rId4" Type="http://schemas.openxmlformats.org/officeDocument/2006/relationships/image" Target="../media/image9.svg"/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7" Type="http://schemas.openxmlformats.org/officeDocument/2006/relationships/image" Target="../media/image19.png"/><Relationship Id="rId6" Type="http://schemas.openxmlformats.org/officeDocument/2006/relationships/image" Target="../media/image13.svg"/><Relationship Id="rId5" Type="http://schemas.openxmlformats.org/officeDocument/2006/relationships/image" Target="../media/image18.png"/><Relationship Id="rId4" Type="http://schemas.openxmlformats.org/officeDocument/2006/relationships/image" Target="../media/image12.svg"/><Relationship Id="rId3" Type="http://schemas.openxmlformats.org/officeDocument/2006/relationships/image" Target="../media/image17.png"/><Relationship Id="rId2" Type="http://schemas.openxmlformats.org/officeDocument/2006/relationships/image" Target="../media/image11.svg"/><Relationship Id="rId1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18.svg"/><Relationship Id="rId7" Type="http://schemas.openxmlformats.org/officeDocument/2006/relationships/image" Target="../media/image26.png"/><Relationship Id="rId6" Type="http://schemas.openxmlformats.org/officeDocument/2006/relationships/image" Target="../media/image17.svg"/><Relationship Id="rId5" Type="http://schemas.openxmlformats.org/officeDocument/2006/relationships/image" Target="../media/image25.png"/><Relationship Id="rId4" Type="http://schemas.openxmlformats.org/officeDocument/2006/relationships/image" Target="../media/image16.svg"/><Relationship Id="rId3" Type="http://schemas.openxmlformats.org/officeDocument/2006/relationships/image" Target="../media/image24.png"/><Relationship Id="rId2" Type="http://schemas.openxmlformats.org/officeDocument/2006/relationships/image" Target="../media/image15.svg"/><Relationship Id="rId10" Type="http://schemas.openxmlformats.org/officeDocument/2006/relationships/image" Target="../media/image19.svg"/><Relationship Id="rId1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23.svg"/><Relationship Id="rId7" Type="http://schemas.openxmlformats.org/officeDocument/2006/relationships/image" Target="../media/image31.png"/><Relationship Id="rId6" Type="http://schemas.openxmlformats.org/officeDocument/2006/relationships/image" Target="../media/image22.svg"/><Relationship Id="rId5" Type="http://schemas.openxmlformats.org/officeDocument/2006/relationships/image" Target="../media/image30.png"/><Relationship Id="rId4" Type="http://schemas.openxmlformats.org/officeDocument/2006/relationships/image" Target="../media/image21.svg"/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0" Type="http://schemas.openxmlformats.org/officeDocument/2006/relationships/image" Target="../media/image24.sv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B2800-7D47-4DDF-82F8-FC3D6F526388}" type="doc">
      <dgm:prSet loTypeId="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DF930B-D954-48BF-84C7-2A21AD1B069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Lack of Cybersecurity Awareness</a:t>
          </a:r>
          <a:endParaRPr lang="en-IN"/>
        </a:p>
      </dgm:t>
    </dgm:pt>
    <dgm:pt modelId="{5009ABF6-8DF2-44AA-8A2A-E6D31E65DB51}" cxnId="{1FA9D7CD-F1C7-479B-B804-3A26ADB1B6D3}" type="parTrans">
      <dgm:prSet/>
      <dgm:spPr/>
      <dgm:t>
        <a:bodyPr/>
        <a:lstStyle/>
        <a:p>
          <a:endParaRPr lang="en-US"/>
        </a:p>
      </dgm:t>
    </dgm:pt>
    <dgm:pt modelId="{A2689B4D-8CB2-4BDB-B61F-92E74E181FBC}" cxnId="{1FA9D7CD-F1C7-479B-B804-3A26ADB1B6D3}" type="sibTrans">
      <dgm:prSet/>
      <dgm:spPr/>
      <dgm:t>
        <a:bodyPr/>
        <a:lstStyle/>
        <a:p>
          <a:endParaRPr lang="en-US"/>
        </a:p>
      </dgm:t>
    </dgm:pt>
    <dgm:pt modelId="{9C04D3A6-A781-4DC3-8978-FD34FF9E51B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P</a:t>
          </a:r>
          <a:r>
            <a:rPr lang="en-IN"/>
            <a:t>ropogation of </a:t>
          </a:r>
          <a:r>
            <a:rPr lang="en-US" altLang="en-IN"/>
            <a:t>Advanced </a:t>
          </a:r>
          <a:r>
            <a:rPr lang="en-IN"/>
            <a:t>Rasomewares</a:t>
          </a:r>
          <a:r>
            <a:rPr lang="en-IN"/>
            <a:t/>
          </a:r>
          <a:endParaRPr lang="en-IN"/>
        </a:p>
      </dgm:t>
    </dgm:pt>
    <dgm:pt modelId="{E1EB673A-C853-4159-8A7F-80B19F7D6E12}" cxnId="{E8F38E05-D5A6-4C83-9D81-86E35068E4A0}" type="parTrans">
      <dgm:prSet/>
      <dgm:spPr/>
      <dgm:t>
        <a:bodyPr/>
        <a:lstStyle/>
        <a:p>
          <a:endParaRPr lang="en-US"/>
        </a:p>
      </dgm:t>
    </dgm:pt>
    <dgm:pt modelId="{25934927-80BB-47CC-8CD6-6AE15BE0D8D3}" cxnId="{E8F38E05-D5A6-4C83-9D81-86E35068E4A0}" type="sibTrans">
      <dgm:prSet/>
      <dgm:spPr/>
      <dgm:t>
        <a:bodyPr/>
        <a:lstStyle/>
        <a:p>
          <a:endParaRPr lang="en-US"/>
        </a:p>
      </dgm:t>
    </dgm:pt>
    <dgm:pt modelId="{ACAF5D0E-1712-4C6B-BF94-ADED46F5C0E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Government feeling the need to add more restrictions.</a:t>
          </a:r>
          <a:endParaRPr lang="en-IN" altLang="en-US"/>
        </a:p>
      </dgm:t>
    </dgm:pt>
    <dgm:pt modelId="{DE1FFCF0-AD62-45A1-9E53-BFE171421EAC}" cxnId="{CE884EA0-701D-48B1-918A-9A7DDE284E9D}" type="parTrans">
      <dgm:prSet/>
      <dgm:spPr/>
      <dgm:t>
        <a:bodyPr/>
        <a:lstStyle/>
        <a:p>
          <a:endParaRPr lang="en-US"/>
        </a:p>
      </dgm:t>
    </dgm:pt>
    <dgm:pt modelId="{EC957E23-0BBF-46D6-9508-C56F34DE5D70}" cxnId="{CE884EA0-701D-48B1-918A-9A7DDE284E9D}" type="sibTrans">
      <dgm:prSet/>
      <dgm:spPr/>
      <dgm:t>
        <a:bodyPr/>
        <a:lstStyle/>
        <a:p>
          <a:endParaRPr lang="en-US"/>
        </a:p>
      </dgm:t>
    </dgm:pt>
    <dgm:pt modelId="{BD6AA540-23C6-4581-9C7B-B0847071F8D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Strategic Management, corporatization, high-performance culture and total quality assurance are emerging themes</a:t>
          </a:r>
          <a:r>
            <a:rPr lang="en-I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2297D9-5F96-4397-B57A-8DD15BF0D7C1}" cxnId="{6D704026-DAAE-4962-A6C4-9F4F6ADE7D92}" type="parTrans">
      <dgm:prSet/>
      <dgm:spPr/>
      <dgm:t>
        <a:bodyPr/>
        <a:lstStyle/>
        <a:p>
          <a:endParaRPr lang="en-US"/>
        </a:p>
      </dgm:t>
    </dgm:pt>
    <dgm:pt modelId="{05F3E73D-A088-477B-BD11-B9C26C3159FB}" cxnId="{6D704026-DAAE-4962-A6C4-9F4F6ADE7D92}" type="sibTrans">
      <dgm:prSet/>
      <dgm:spPr/>
      <dgm:t>
        <a:bodyPr/>
        <a:lstStyle/>
        <a:p>
          <a:endParaRPr lang="en-US"/>
        </a:p>
      </dgm:t>
    </dgm:pt>
    <dgm:pt modelId="{5366A59D-5CF2-431C-95B5-AE13F7391AC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Accreditation, ranking and regulatory frameworks are data-driven, requiring significant institutional effort</a:t>
          </a:r>
          <a:r>
            <a:rPr lang="en-IN"/>
            <a:t/>
          </a:r>
          <a:endParaRPr lang="en-IN"/>
        </a:p>
      </dgm:t>
    </dgm:pt>
    <dgm:pt modelId="{A2FFAF6A-4763-4775-AD79-DDB919397899}" cxnId="{BCAFC6AC-1F91-443C-A0C8-EB697007DC8D}" type="parTrans">
      <dgm:prSet/>
      <dgm:spPr/>
      <dgm:t>
        <a:bodyPr/>
        <a:lstStyle/>
        <a:p>
          <a:endParaRPr lang="en-US"/>
        </a:p>
      </dgm:t>
    </dgm:pt>
    <dgm:pt modelId="{66CE44BF-5BFB-41FC-B518-3EF268489C25}" cxnId="{BCAFC6AC-1F91-443C-A0C8-EB697007DC8D}" type="sibTrans">
      <dgm:prSet/>
      <dgm:spPr/>
      <dgm:t>
        <a:bodyPr/>
        <a:lstStyle/>
        <a:p>
          <a:endParaRPr lang="en-US"/>
        </a:p>
      </dgm:t>
    </dgm:pt>
    <dgm:pt modelId="{BA1E5C94-17AB-48AC-9F81-6594855E77FB}" type="pres">
      <dgm:prSet presAssocID="{2C1B2800-7D47-4DDF-82F8-FC3D6F526388}" presName="vert0" presStyleCnt="0">
        <dgm:presLayoutVars>
          <dgm:dir/>
          <dgm:animOne val="branch"/>
          <dgm:animLvl val="lvl"/>
        </dgm:presLayoutVars>
      </dgm:prSet>
      <dgm:spPr/>
    </dgm:pt>
    <dgm:pt modelId="{48DC0727-7EAF-4FEA-B284-74F710C1A1D0}" type="pres">
      <dgm:prSet presAssocID="{B2DF930B-D954-48BF-84C7-2A21AD1B0697}" presName="thickLine" presStyleLbl="alignNode1" presStyleIdx="0" presStyleCnt="5"/>
      <dgm:spPr/>
    </dgm:pt>
    <dgm:pt modelId="{CC25EE1C-BDCA-4511-AF23-145B825572EF}" type="pres">
      <dgm:prSet presAssocID="{B2DF930B-D954-48BF-84C7-2A21AD1B0697}" presName="horz1" presStyleCnt="0"/>
      <dgm:spPr/>
    </dgm:pt>
    <dgm:pt modelId="{D5AC3755-8012-4679-9949-0B0BAD876EEB}" type="pres">
      <dgm:prSet presAssocID="{B2DF930B-D954-48BF-84C7-2A21AD1B0697}" presName="tx1" presStyleLbl="revTx" presStyleIdx="0" presStyleCnt="5"/>
      <dgm:spPr/>
    </dgm:pt>
    <dgm:pt modelId="{C22AA040-A2C1-4B9B-AD44-FF165C555D7D}" type="pres">
      <dgm:prSet presAssocID="{B2DF930B-D954-48BF-84C7-2A21AD1B0697}" presName="vert1" presStyleCnt="0"/>
      <dgm:spPr/>
    </dgm:pt>
    <dgm:pt modelId="{552E991A-8205-4A1E-9070-04C0C8D99EA3}" type="pres">
      <dgm:prSet presAssocID="{9C04D3A6-A781-4DC3-8978-FD34FF9E51BF}" presName="thickLine" presStyleLbl="alignNode1" presStyleIdx="1" presStyleCnt="5"/>
      <dgm:spPr/>
    </dgm:pt>
    <dgm:pt modelId="{749C45C3-3696-46FF-80AD-555B33BD6037}" type="pres">
      <dgm:prSet presAssocID="{9C04D3A6-A781-4DC3-8978-FD34FF9E51BF}" presName="horz1" presStyleCnt="0"/>
      <dgm:spPr/>
    </dgm:pt>
    <dgm:pt modelId="{DF9AF8C9-FE9C-4BC3-9BF4-CCA81D02A67F}" type="pres">
      <dgm:prSet presAssocID="{9C04D3A6-A781-4DC3-8978-FD34FF9E51BF}" presName="tx1" presStyleLbl="revTx" presStyleIdx="1" presStyleCnt="5"/>
      <dgm:spPr/>
    </dgm:pt>
    <dgm:pt modelId="{96CD1E66-851B-4F2E-B45E-4F92803A48FC}" type="pres">
      <dgm:prSet presAssocID="{9C04D3A6-A781-4DC3-8978-FD34FF9E51BF}" presName="vert1" presStyleCnt="0"/>
      <dgm:spPr/>
    </dgm:pt>
    <dgm:pt modelId="{CC99EE6A-7572-4835-AF00-7F145BADF7F3}" type="pres">
      <dgm:prSet presAssocID="{ACAF5D0E-1712-4C6B-BF94-ADED46F5C0E7}" presName="thickLine" presStyleLbl="alignNode1" presStyleIdx="2" presStyleCnt="5"/>
      <dgm:spPr/>
    </dgm:pt>
    <dgm:pt modelId="{A6EF0639-CA60-43AC-9B0F-5D5AEC8E8801}" type="pres">
      <dgm:prSet presAssocID="{ACAF5D0E-1712-4C6B-BF94-ADED46F5C0E7}" presName="horz1" presStyleCnt="0"/>
      <dgm:spPr/>
    </dgm:pt>
    <dgm:pt modelId="{D2846CC7-A9EA-48E0-8235-56FCF583893D}" type="pres">
      <dgm:prSet presAssocID="{ACAF5D0E-1712-4C6B-BF94-ADED46F5C0E7}" presName="tx1" presStyleLbl="revTx" presStyleIdx="2" presStyleCnt="5"/>
      <dgm:spPr/>
    </dgm:pt>
    <dgm:pt modelId="{3B7EAC16-60B4-495B-A251-1E5F1B30E1FC}" type="pres">
      <dgm:prSet presAssocID="{ACAF5D0E-1712-4C6B-BF94-ADED46F5C0E7}" presName="vert1" presStyleCnt="0"/>
      <dgm:spPr/>
    </dgm:pt>
    <dgm:pt modelId="{DF1C84E7-E002-45E7-85CA-9426410B049B}" type="pres">
      <dgm:prSet presAssocID="{BD6AA540-23C6-4581-9C7B-B0847071F8D3}" presName="thickLine" presStyleLbl="alignNode1" presStyleIdx="3" presStyleCnt="5"/>
      <dgm:spPr/>
    </dgm:pt>
    <dgm:pt modelId="{C28F0CC2-89E8-4F57-B7C1-3E63489A142B}" type="pres">
      <dgm:prSet presAssocID="{BD6AA540-23C6-4581-9C7B-B0847071F8D3}" presName="horz1" presStyleCnt="0"/>
      <dgm:spPr/>
    </dgm:pt>
    <dgm:pt modelId="{8AB07757-C88B-4CD1-8843-256D542E072D}" type="pres">
      <dgm:prSet presAssocID="{BD6AA540-23C6-4581-9C7B-B0847071F8D3}" presName="tx1" presStyleLbl="revTx" presStyleIdx="3" presStyleCnt="5"/>
      <dgm:spPr/>
    </dgm:pt>
    <dgm:pt modelId="{D9D94625-8E0E-4EF8-BDC3-66B35C75D932}" type="pres">
      <dgm:prSet presAssocID="{BD6AA540-23C6-4581-9C7B-B0847071F8D3}" presName="vert1" presStyleCnt="0"/>
      <dgm:spPr/>
    </dgm:pt>
    <dgm:pt modelId="{C316E9BF-03C7-4245-8AA8-7510D8894BB8}" type="pres">
      <dgm:prSet presAssocID="{5366A59D-5CF2-431C-95B5-AE13F7391AC6}" presName="thickLine" presStyleLbl="alignNode1" presStyleIdx="4" presStyleCnt="5"/>
      <dgm:spPr/>
    </dgm:pt>
    <dgm:pt modelId="{8F171DAE-AC9A-452E-B470-B8EEC0A4B113}" type="pres">
      <dgm:prSet presAssocID="{5366A59D-5CF2-431C-95B5-AE13F7391AC6}" presName="horz1" presStyleCnt="0"/>
      <dgm:spPr/>
    </dgm:pt>
    <dgm:pt modelId="{CACCEC9D-4004-4D2C-B1E9-AC37FE6A390B}" type="pres">
      <dgm:prSet presAssocID="{5366A59D-5CF2-431C-95B5-AE13F7391AC6}" presName="tx1" presStyleLbl="revTx" presStyleIdx="4" presStyleCnt="5"/>
      <dgm:spPr/>
    </dgm:pt>
    <dgm:pt modelId="{69303994-9F34-4E2B-BF82-17AFAD3D36DB}" type="pres">
      <dgm:prSet presAssocID="{5366A59D-5CF2-431C-95B5-AE13F7391AC6}" presName="vert1" presStyleCnt="0"/>
      <dgm:spPr/>
    </dgm:pt>
  </dgm:ptLst>
  <dgm:cxnLst>
    <dgm:cxn modelId="{1FA9D7CD-F1C7-479B-B804-3A26ADB1B6D3}" srcId="{2C1B2800-7D47-4DDF-82F8-FC3D6F526388}" destId="{B2DF930B-D954-48BF-84C7-2A21AD1B0697}" srcOrd="0" destOrd="0" parTransId="{5009ABF6-8DF2-44AA-8A2A-E6D31E65DB51}" sibTransId="{A2689B4D-8CB2-4BDB-B61F-92E74E181FBC}"/>
    <dgm:cxn modelId="{E8F38E05-D5A6-4C83-9D81-86E35068E4A0}" srcId="{2C1B2800-7D47-4DDF-82F8-FC3D6F526388}" destId="{9C04D3A6-A781-4DC3-8978-FD34FF9E51BF}" srcOrd="1" destOrd="0" parTransId="{E1EB673A-C853-4159-8A7F-80B19F7D6E12}" sibTransId="{25934927-80BB-47CC-8CD6-6AE15BE0D8D3}"/>
    <dgm:cxn modelId="{CE884EA0-701D-48B1-918A-9A7DDE284E9D}" srcId="{2C1B2800-7D47-4DDF-82F8-FC3D6F526388}" destId="{ACAF5D0E-1712-4C6B-BF94-ADED46F5C0E7}" srcOrd="2" destOrd="0" parTransId="{DE1FFCF0-AD62-45A1-9E53-BFE171421EAC}" sibTransId="{EC957E23-0BBF-46D6-9508-C56F34DE5D70}"/>
    <dgm:cxn modelId="{6D704026-DAAE-4962-A6C4-9F4F6ADE7D92}" srcId="{2C1B2800-7D47-4DDF-82F8-FC3D6F526388}" destId="{BD6AA540-23C6-4581-9C7B-B0847071F8D3}" srcOrd="3" destOrd="0" parTransId="{F82297D9-5F96-4397-B57A-8DD15BF0D7C1}" sibTransId="{05F3E73D-A088-477B-BD11-B9C26C3159FB}"/>
    <dgm:cxn modelId="{BCAFC6AC-1F91-443C-A0C8-EB697007DC8D}" srcId="{2C1B2800-7D47-4DDF-82F8-FC3D6F526388}" destId="{5366A59D-5CF2-431C-95B5-AE13F7391AC6}" srcOrd="4" destOrd="0" parTransId="{A2FFAF6A-4763-4775-AD79-DDB919397899}" sibTransId="{66CE44BF-5BFB-41FC-B518-3EF268489C25}"/>
    <dgm:cxn modelId="{D9DCE416-D54B-4AB2-B1BB-B4A48338876F}" type="presOf" srcId="{2C1B2800-7D47-4DDF-82F8-FC3D6F526388}" destId="{BA1E5C94-17AB-48AC-9F81-6594855E77FB}" srcOrd="0" destOrd="0" presId="urn:microsoft.com/office/officeart/2008/layout/LinedList"/>
    <dgm:cxn modelId="{C04D5C9B-72C1-4397-8727-DC383C37912D}" type="presParOf" srcId="{BA1E5C94-17AB-48AC-9F81-6594855E77FB}" destId="{48DC0727-7EAF-4FEA-B284-74F710C1A1D0}" srcOrd="0" destOrd="0" presId="urn:microsoft.com/office/officeart/2008/layout/LinedList"/>
    <dgm:cxn modelId="{02C301A3-6D9C-456E-B9C7-9306F6C425C9}" type="presParOf" srcId="{BA1E5C94-17AB-48AC-9F81-6594855E77FB}" destId="{CC25EE1C-BDCA-4511-AF23-145B825572EF}" srcOrd="1" destOrd="0" presId="urn:microsoft.com/office/officeart/2008/layout/LinedList"/>
    <dgm:cxn modelId="{D36FD045-A752-4BCC-8575-0AB64114B83F}" type="presParOf" srcId="{CC25EE1C-BDCA-4511-AF23-145B825572EF}" destId="{D5AC3755-8012-4679-9949-0B0BAD876EEB}" srcOrd="0" destOrd="1" presId="urn:microsoft.com/office/officeart/2008/layout/LinedList"/>
    <dgm:cxn modelId="{F382173D-F3E2-4CB2-AA39-6DDE92366D10}" type="presOf" srcId="{B2DF930B-D954-48BF-84C7-2A21AD1B0697}" destId="{D5AC3755-8012-4679-9949-0B0BAD876EEB}" srcOrd="0" destOrd="0" presId="urn:microsoft.com/office/officeart/2008/layout/LinedList"/>
    <dgm:cxn modelId="{6607240A-182A-4DB4-B71A-43AFFE71CB28}" type="presParOf" srcId="{CC25EE1C-BDCA-4511-AF23-145B825572EF}" destId="{C22AA040-A2C1-4B9B-AD44-FF165C555D7D}" srcOrd="1" destOrd="1" presId="urn:microsoft.com/office/officeart/2008/layout/LinedList"/>
    <dgm:cxn modelId="{4E64CF16-D78E-4D0D-AFEF-F62290241E3D}" type="presParOf" srcId="{BA1E5C94-17AB-48AC-9F81-6594855E77FB}" destId="{552E991A-8205-4A1E-9070-04C0C8D99EA3}" srcOrd="2" destOrd="0" presId="urn:microsoft.com/office/officeart/2008/layout/LinedList"/>
    <dgm:cxn modelId="{D1B3AD39-8283-4CBC-BF52-ADF7C20ACBFB}" type="presParOf" srcId="{BA1E5C94-17AB-48AC-9F81-6594855E77FB}" destId="{749C45C3-3696-46FF-80AD-555B33BD6037}" srcOrd="3" destOrd="0" presId="urn:microsoft.com/office/officeart/2008/layout/LinedList"/>
    <dgm:cxn modelId="{E4630357-8967-4C23-9A9F-DCF7DA7119D9}" type="presParOf" srcId="{749C45C3-3696-46FF-80AD-555B33BD6037}" destId="{DF9AF8C9-FE9C-4BC3-9BF4-CCA81D02A67F}" srcOrd="0" destOrd="3" presId="urn:microsoft.com/office/officeart/2008/layout/LinedList"/>
    <dgm:cxn modelId="{29EC65BC-655F-47AE-BF68-EBFA3CCEA768}" type="presOf" srcId="{9C04D3A6-A781-4DC3-8978-FD34FF9E51BF}" destId="{DF9AF8C9-FE9C-4BC3-9BF4-CCA81D02A67F}" srcOrd="0" destOrd="0" presId="urn:microsoft.com/office/officeart/2008/layout/LinedList"/>
    <dgm:cxn modelId="{8D633A15-A07E-4E55-93B6-132D9DA045AB}" type="presParOf" srcId="{749C45C3-3696-46FF-80AD-555B33BD6037}" destId="{96CD1E66-851B-4F2E-B45E-4F92803A48FC}" srcOrd="1" destOrd="3" presId="urn:microsoft.com/office/officeart/2008/layout/LinedList"/>
    <dgm:cxn modelId="{520D20D8-7116-400C-9620-F41890B1EFA6}" type="presParOf" srcId="{BA1E5C94-17AB-48AC-9F81-6594855E77FB}" destId="{CC99EE6A-7572-4835-AF00-7F145BADF7F3}" srcOrd="4" destOrd="0" presId="urn:microsoft.com/office/officeart/2008/layout/LinedList"/>
    <dgm:cxn modelId="{BA2DCFAC-883E-4E60-A724-633F73C4C85A}" type="presParOf" srcId="{BA1E5C94-17AB-48AC-9F81-6594855E77FB}" destId="{A6EF0639-CA60-43AC-9B0F-5D5AEC8E8801}" srcOrd="5" destOrd="0" presId="urn:microsoft.com/office/officeart/2008/layout/LinedList"/>
    <dgm:cxn modelId="{7D8F5790-A2A7-47F2-A35D-1C836F8B6A2E}" type="presParOf" srcId="{A6EF0639-CA60-43AC-9B0F-5D5AEC8E8801}" destId="{D2846CC7-A9EA-48E0-8235-56FCF583893D}" srcOrd="0" destOrd="5" presId="urn:microsoft.com/office/officeart/2008/layout/LinedList"/>
    <dgm:cxn modelId="{C360557D-09A9-4CCA-8BFD-B7416A2C7327}" type="presOf" srcId="{ACAF5D0E-1712-4C6B-BF94-ADED46F5C0E7}" destId="{D2846CC7-A9EA-48E0-8235-56FCF583893D}" srcOrd="0" destOrd="0" presId="urn:microsoft.com/office/officeart/2008/layout/LinedList"/>
    <dgm:cxn modelId="{E33EAA81-20A2-4C1D-BFD7-F97572301630}" type="presParOf" srcId="{A6EF0639-CA60-43AC-9B0F-5D5AEC8E8801}" destId="{3B7EAC16-60B4-495B-A251-1E5F1B30E1FC}" srcOrd="1" destOrd="5" presId="urn:microsoft.com/office/officeart/2008/layout/LinedList"/>
    <dgm:cxn modelId="{ED223A19-0CCD-4893-A2C6-FD8B23FE6835}" type="presParOf" srcId="{BA1E5C94-17AB-48AC-9F81-6594855E77FB}" destId="{DF1C84E7-E002-45E7-85CA-9426410B049B}" srcOrd="6" destOrd="0" presId="urn:microsoft.com/office/officeart/2008/layout/LinedList"/>
    <dgm:cxn modelId="{BE930BDF-5FC1-4812-A60F-E2ACAEE66B99}" type="presParOf" srcId="{BA1E5C94-17AB-48AC-9F81-6594855E77FB}" destId="{C28F0CC2-89E8-4F57-B7C1-3E63489A142B}" srcOrd="7" destOrd="0" presId="urn:microsoft.com/office/officeart/2008/layout/LinedList"/>
    <dgm:cxn modelId="{85A93B0F-31D7-4C9F-B0C0-1C03CA19560F}" type="presParOf" srcId="{C28F0CC2-89E8-4F57-B7C1-3E63489A142B}" destId="{8AB07757-C88B-4CD1-8843-256D542E072D}" srcOrd="0" destOrd="7" presId="urn:microsoft.com/office/officeart/2008/layout/LinedList"/>
    <dgm:cxn modelId="{A8DEE832-E03D-47D7-901E-B7299708840F}" type="presOf" srcId="{BD6AA540-23C6-4581-9C7B-B0847071F8D3}" destId="{8AB07757-C88B-4CD1-8843-256D542E072D}" srcOrd="0" destOrd="0" presId="urn:microsoft.com/office/officeart/2008/layout/LinedList"/>
    <dgm:cxn modelId="{69FF1D58-4D7D-4CEE-9C7D-AD460FD6AC2D}" type="presParOf" srcId="{C28F0CC2-89E8-4F57-B7C1-3E63489A142B}" destId="{D9D94625-8E0E-4EF8-BDC3-66B35C75D932}" srcOrd="1" destOrd="7" presId="urn:microsoft.com/office/officeart/2008/layout/LinedList"/>
    <dgm:cxn modelId="{17145391-911D-41E1-88F0-D718DEC2570E}" type="presParOf" srcId="{BA1E5C94-17AB-48AC-9F81-6594855E77FB}" destId="{C316E9BF-03C7-4245-8AA8-7510D8894BB8}" srcOrd="8" destOrd="0" presId="urn:microsoft.com/office/officeart/2008/layout/LinedList"/>
    <dgm:cxn modelId="{CD6757D2-1B81-41C0-8540-7438B106BC44}" type="presParOf" srcId="{BA1E5C94-17AB-48AC-9F81-6594855E77FB}" destId="{8F171DAE-AC9A-452E-B470-B8EEC0A4B113}" srcOrd="9" destOrd="0" presId="urn:microsoft.com/office/officeart/2008/layout/LinedList"/>
    <dgm:cxn modelId="{1CBF7704-E691-4E48-A403-69974CA0EB21}" type="presParOf" srcId="{8F171DAE-AC9A-452E-B470-B8EEC0A4B113}" destId="{CACCEC9D-4004-4D2C-B1E9-AC37FE6A390B}" srcOrd="0" destOrd="9" presId="urn:microsoft.com/office/officeart/2008/layout/LinedList"/>
    <dgm:cxn modelId="{6127B38E-D4EF-4616-956A-4CE549F4964A}" type="presOf" srcId="{5366A59D-5CF2-431C-95B5-AE13F7391AC6}" destId="{CACCEC9D-4004-4D2C-B1E9-AC37FE6A390B}" srcOrd="0" destOrd="0" presId="urn:microsoft.com/office/officeart/2008/layout/LinedList"/>
    <dgm:cxn modelId="{684EB29F-0C5E-42E0-8F36-1CF34D34397F}" type="presParOf" srcId="{8F171DAE-AC9A-452E-B470-B8EEC0A4B113}" destId="{69303994-9F34-4E2B-BF82-17AFAD3D36DB}" srcOrd="1" destOrd="9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173C5-C98D-45F5-8D87-574A53363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DC7B3E-8A0F-4D3A-A1DE-4189E92BD6B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Low penetration of Analytics and Business Intelligence </a:t>
          </a:r>
        </a:p>
      </dgm:t>
    </dgm:pt>
    <dgm:pt modelId="{38645B0F-C4BC-4F18-B9A9-464471A973CC}" cxnId="{A61334C2-1285-47BF-B72D-9A5319DF0E18}" type="par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7020D8-95B0-4B88-AD85-7F8DE4750EBD}" cxnId="{A61334C2-1285-47BF-B72D-9A5319DF0E18}" type="sib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48CEEE-9BF6-47D0-B999-5CC4EDCCAA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lacks insights into all aspects of institutional performance</a:t>
          </a:r>
        </a:p>
      </dgm:t>
    </dgm:pt>
    <dgm:pt modelId="{84E651D1-DD96-480D-8A8A-89C7667266EC}" cxnId="{F12EEEB0-D477-4AA0-A907-8A4EF56397AA}" type="par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6082A5-CA2F-4FFA-B442-60A7C08D46D3}" cxnId="{F12EEEB0-D477-4AA0-A907-8A4EF56397AA}" type="sib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2C2610-4362-42D5-BC31-883DF8D657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Low involvement of all stake-holders</a:t>
          </a:r>
        </a:p>
      </dgm:t>
    </dgm:pt>
    <dgm:pt modelId="{ADCF8B75-F5A4-46E8-B967-553E65996DE2}" cxnId="{AFCA4306-561B-4CE9-A2E1-3C78BFA29D73}" type="par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DB4F3F-86FE-44A1-9D97-A45B91DA7D0A}" cxnId="{AFCA4306-561B-4CE9-A2E1-3C78BFA29D73}" type="sib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90DB8D-7B4B-48BF-9B4E-0024E8E10A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Outdated mechanisms to measure performance and track strategic interventions.</a:t>
          </a:r>
        </a:p>
      </dgm:t>
    </dgm:pt>
    <dgm:pt modelId="{5EA31029-DC12-4213-BE4F-E583D7951508}" cxnId="{BB39E89D-1D89-4FAA-B178-D1F29FB8506D}" type="par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A9B4FF-9B21-4257-B58E-706F8394E21F}" cxnId="{BB39E89D-1D89-4FAA-B178-D1F29FB8506D}" type="sib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9A7B26-6113-404F-B9F9-59E6D2A628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Regulatory compliances and accreditation processes require significant effort</a:t>
          </a:r>
        </a:p>
      </dgm:t>
    </dgm:pt>
    <dgm:pt modelId="{40C30BE4-3AA7-449F-91B9-524D25D496CC}" cxnId="{4F969F68-B0B9-4668-BE7B-29D4E2FB0A20}" type="par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6B3956-A07A-4F0D-B86C-D639FDB766EB}" cxnId="{4F969F68-B0B9-4668-BE7B-29D4E2FB0A20}" type="sib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4B310-0B79-439F-9DAD-BDCA7673BF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Real-time, on-demand data and insights not available</a:t>
          </a:r>
        </a:p>
      </dgm:t>
    </dgm:pt>
    <dgm:pt modelId="{93C00888-B58A-4ED9-876F-67EFA1CD2DF3}" cxnId="{A8F7BAA1-73BF-4C4D-8988-E46FF96A2479}" type="par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CC253D-84D0-4541-9A1E-B98566DBE718}" cxnId="{A8F7BAA1-73BF-4C4D-8988-E46FF96A2479}" type="sibTrans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3D5B92-DBC5-47F7-B9B6-97D1ACE1640A}" type="pres">
      <dgm:prSet presAssocID="{DE3173C5-C98D-45F5-8D87-574A53363954}" presName="root" presStyleCnt="0">
        <dgm:presLayoutVars>
          <dgm:dir/>
          <dgm:resizeHandles val="exact"/>
        </dgm:presLayoutVars>
      </dgm:prSet>
      <dgm:spPr/>
    </dgm:pt>
    <dgm:pt modelId="{081D3ACD-DB07-4E10-BD48-BABFE8231B36}" type="pres">
      <dgm:prSet presAssocID="{7CDC7B3E-8A0F-4D3A-A1DE-4189E92BD6BC}" presName="compNode" presStyleCnt="0"/>
      <dgm:spPr/>
    </dgm:pt>
    <dgm:pt modelId="{4DE27969-9CBB-4CBA-A946-9CE8B53E0D3D}" type="pres">
      <dgm:prSet presAssocID="{7CDC7B3E-8A0F-4D3A-A1DE-4189E92BD6BC}" presName="bgRect" presStyleLbl="bgShp" presStyleIdx="0" presStyleCnt="6"/>
      <dgm:spPr/>
    </dgm:pt>
    <dgm:pt modelId="{B25A36C8-A083-4160-B820-928E16D0F7DE}" type="pres">
      <dgm:prSet presAssocID="{7CDC7B3E-8A0F-4D3A-A1DE-4189E92BD6B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7EC2D7C9-324E-433D-AA3A-3527F64B5DEA}" type="pres">
      <dgm:prSet presAssocID="{7CDC7B3E-8A0F-4D3A-A1DE-4189E92BD6BC}" presName="spaceRect" presStyleCnt="0"/>
      <dgm:spPr/>
    </dgm:pt>
    <dgm:pt modelId="{50F15C5F-3F8B-4EFF-9CD0-2FEE36E72225}" type="pres">
      <dgm:prSet presAssocID="{7CDC7B3E-8A0F-4D3A-A1DE-4189E92BD6BC}" presName="parTx" presStyleLbl="revTx" presStyleIdx="0" presStyleCnt="6">
        <dgm:presLayoutVars>
          <dgm:chMax val="0"/>
          <dgm:chPref val="0"/>
        </dgm:presLayoutVars>
      </dgm:prSet>
      <dgm:spPr/>
    </dgm:pt>
    <dgm:pt modelId="{4DE4484A-B5FB-48C6-9008-214E5A9C1752}" type="pres">
      <dgm:prSet presAssocID="{A37020D8-95B0-4B88-AD85-7F8DE4750EBD}" presName="sibTrans" presStyleCnt="0"/>
      <dgm:spPr/>
    </dgm:pt>
    <dgm:pt modelId="{B7CE7BB4-93C4-442E-90D7-7EA36721A1B7}" type="pres">
      <dgm:prSet presAssocID="{A248CEEE-9BF6-47D0-B999-5CC4EDCCAA51}" presName="compNode" presStyleCnt="0"/>
      <dgm:spPr/>
    </dgm:pt>
    <dgm:pt modelId="{5671C780-3621-49A4-8C0B-462886B3A694}" type="pres">
      <dgm:prSet presAssocID="{A248CEEE-9BF6-47D0-B999-5CC4EDCCAA51}" presName="bgRect" presStyleLbl="bgShp" presStyleIdx="1" presStyleCnt="6"/>
      <dgm:spPr/>
    </dgm:pt>
    <dgm:pt modelId="{3F80E04F-4012-48BE-B387-6290ACECD85D}" type="pres">
      <dgm:prSet presAssocID="{A248CEEE-9BF6-47D0-B999-5CC4EDCCAA5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9D46FE4-80B7-401E-BE55-B36370AD526D}" type="pres">
      <dgm:prSet presAssocID="{A248CEEE-9BF6-47D0-B999-5CC4EDCCAA51}" presName="spaceRect" presStyleCnt="0"/>
      <dgm:spPr/>
    </dgm:pt>
    <dgm:pt modelId="{8F30BB44-D314-4847-A8FC-374C5FE751A3}" type="pres">
      <dgm:prSet presAssocID="{A248CEEE-9BF6-47D0-B999-5CC4EDCCAA51}" presName="parTx" presStyleLbl="revTx" presStyleIdx="1" presStyleCnt="6">
        <dgm:presLayoutVars>
          <dgm:chMax val="0"/>
          <dgm:chPref val="0"/>
        </dgm:presLayoutVars>
      </dgm:prSet>
      <dgm:spPr/>
    </dgm:pt>
    <dgm:pt modelId="{290C69F6-23BF-4767-8FC3-CA366359AE1A}" type="pres">
      <dgm:prSet presAssocID="{9F6082A5-CA2F-4FFA-B442-60A7C08D46D3}" presName="sibTrans" presStyleCnt="0"/>
      <dgm:spPr/>
    </dgm:pt>
    <dgm:pt modelId="{FCEBECAD-9DD6-47DE-AA26-DCB44D9724FC}" type="pres">
      <dgm:prSet presAssocID="{5A2C2610-4362-42D5-BC31-883DF8D6578C}" presName="compNode" presStyleCnt="0"/>
      <dgm:spPr/>
    </dgm:pt>
    <dgm:pt modelId="{4E7632DC-AB40-40F0-8834-06A28169AD5B}" type="pres">
      <dgm:prSet presAssocID="{5A2C2610-4362-42D5-BC31-883DF8D6578C}" presName="bgRect" presStyleLbl="bgShp" presStyleIdx="2" presStyleCnt="6"/>
      <dgm:spPr/>
    </dgm:pt>
    <dgm:pt modelId="{719E298B-5F21-41A8-BA44-E1317075CBB8}" type="pres">
      <dgm:prSet presAssocID="{5A2C2610-4362-42D5-BC31-883DF8D657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C8C54139-0B3D-4BA8-BB52-FDB6B3A95BE4}" type="pres">
      <dgm:prSet presAssocID="{5A2C2610-4362-42D5-BC31-883DF8D6578C}" presName="spaceRect" presStyleCnt="0"/>
      <dgm:spPr/>
    </dgm:pt>
    <dgm:pt modelId="{52760A5A-0BB2-4E12-96E8-A0824D2C836F}" type="pres">
      <dgm:prSet presAssocID="{5A2C2610-4362-42D5-BC31-883DF8D6578C}" presName="parTx" presStyleLbl="revTx" presStyleIdx="2" presStyleCnt="6">
        <dgm:presLayoutVars>
          <dgm:chMax val="0"/>
          <dgm:chPref val="0"/>
        </dgm:presLayoutVars>
      </dgm:prSet>
      <dgm:spPr/>
    </dgm:pt>
    <dgm:pt modelId="{3AFA4AD9-AE0B-4500-8004-DF4506EC08D8}" type="pres">
      <dgm:prSet presAssocID="{78DB4F3F-86FE-44A1-9D97-A45B91DA7D0A}" presName="sibTrans" presStyleCnt="0"/>
      <dgm:spPr/>
    </dgm:pt>
    <dgm:pt modelId="{DAD71227-146A-4227-95C1-B251DF5A0F25}" type="pres">
      <dgm:prSet presAssocID="{D290DB8D-7B4B-48BF-9B4E-0024E8E10A9C}" presName="compNode" presStyleCnt="0"/>
      <dgm:spPr/>
    </dgm:pt>
    <dgm:pt modelId="{E603A629-B7EA-4EDA-A6F8-98BDE19FACEC}" type="pres">
      <dgm:prSet presAssocID="{D290DB8D-7B4B-48BF-9B4E-0024E8E10A9C}" presName="bgRect" presStyleLbl="bgShp" presStyleIdx="3" presStyleCnt="6"/>
      <dgm:spPr/>
    </dgm:pt>
    <dgm:pt modelId="{DC40697A-06F7-4680-92C5-D40DA4DC44AD}" type="pres">
      <dgm:prSet presAssocID="{D290DB8D-7B4B-48BF-9B4E-0024E8E10A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E9378D27-C02A-42C1-BA8C-28343BA9B543}" type="pres">
      <dgm:prSet presAssocID="{D290DB8D-7B4B-48BF-9B4E-0024E8E10A9C}" presName="spaceRect" presStyleCnt="0"/>
      <dgm:spPr/>
    </dgm:pt>
    <dgm:pt modelId="{2D2322EF-83DB-49D3-B1E8-E701E9FB1AA3}" type="pres">
      <dgm:prSet presAssocID="{D290DB8D-7B4B-48BF-9B4E-0024E8E10A9C}" presName="parTx" presStyleLbl="revTx" presStyleIdx="3" presStyleCnt="6">
        <dgm:presLayoutVars>
          <dgm:chMax val="0"/>
          <dgm:chPref val="0"/>
        </dgm:presLayoutVars>
      </dgm:prSet>
      <dgm:spPr/>
    </dgm:pt>
    <dgm:pt modelId="{E7C55322-F3D2-4293-B426-E44DA1B1BADD}" type="pres">
      <dgm:prSet presAssocID="{E3A9B4FF-9B21-4257-B58E-706F8394E21F}" presName="sibTrans" presStyleCnt="0"/>
      <dgm:spPr/>
    </dgm:pt>
    <dgm:pt modelId="{068343BA-7BC3-4BED-B706-BA90B6DDD74F}" type="pres">
      <dgm:prSet presAssocID="{E69A7B26-6113-404F-B9F9-59E6D2A628B7}" presName="compNode" presStyleCnt="0"/>
      <dgm:spPr/>
    </dgm:pt>
    <dgm:pt modelId="{FCF8FCDD-E53A-42CE-ABBC-5517804A9CFF}" type="pres">
      <dgm:prSet presAssocID="{E69A7B26-6113-404F-B9F9-59E6D2A628B7}" presName="bgRect" presStyleLbl="bgShp" presStyleIdx="4" presStyleCnt="6"/>
      <dgm:spPr/>
    </dgm:pt>
    <dgm:pt modelId="{2C3ED5E1-C71F-4B44-9DE0-CA56D9BAB8E0}" type="pres">
      <dgm:prSet presAssocID="{E69A7B26-6113-404F-B9F9-59E6D2A628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E185F3EE-EF76-4DD0-A79B-7C94355715A5}" type="pres">
      <dgm:prSet presAssocID="{E69A7B26-6113-404F-B9F9-59E6D2A628B7}" presName="spaceRect" presStyleCnt="0"/>
      <dgm:spPr/>
    </dgm:pt>
    <dgm:pt modelId="{63713E54-5818-42C8-923B-E104DF96B9DA}" type="pres">
      <dgm:prSet presAssocID="{E69A7B26-6113-404F-B9F9-59E6D2A628B7}" presName="parTx" presStyleLbl="revTx" presStyleIdx="4" presStyleCnt="6">
        <dgm:presLayoutVars>
          <dgm:chMax val="0"/>
          <dgm:chPref val="0"/>
        </dgm:presLayoutVars>
      </dgm:prSet>
      <dgm:spPr/>
    </dgm:pt>
    <dgm:pt modelId="{40F50CD0-89E4-4319-B478-3FCA8D03FAB4}" type="pres">
      <dgm:prSet presAssocID="{E16B3956-A07A-4F0D-B86C-D639FDB766EB}" presName="sibTrans" presStyleCnt="0"/>
      <dgm:spPr/>
    </dgm:pt>
    <dgm:pt modelId="{F1A33D42-F8D9-4A04-9DE6-477BF3B6A284}" type="pres">
      <dgm:prSet presAssocID="{2A34B310-0B79-439F-9DAD-BDCA7673BF93}" presName="compNode" presStyleCnt="0"/>
      <dgm:spPr/>
    </dgm:pt>
    <dgm:pt modelId="{A56269A7-4F62-4C7D-AA0B-C41BBB610C4A}" type="pres">
      <dgm:prSet presAssocID="{2A34B310-0B79-439F-9DAD-BDCA7673BF93}" presName="bgRect" presStyleLbl="bgShp" presStyleIdx="5" presStyleCnt="6"/>
      <dgm:spPr/>
    </dgm:pt>
    <dgm:pt modelId="{DECBB629-F959-4F9E-AB27-A3156E3033F9}" type="pres">
      <dgm:prSet presAssocID="{2A34B310-0B79-439F-9DAD-BDCA7673BF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DA76CCDC-6C40-4D6F-A17E-EC88EADD0499}" type="pres">
      <dgm:prSet presAssocID="{2A34B310-0B79-439F-9DAD-BDCA7673BF93}" presName="spaceRect" presStyleCnt="0"/>
      <dgm:spPr/>
    </dgm:pt>
    <dgm:pt modelId="{F9E70E7C-5E44-48EE-B7EC-329C34382209}" type="pres">
      <dgm:prSet presAssocID="{2A34B310-0B79-439F-9DAD-BDCA7673BF9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FCA4306-561B-4CE9-A2E1-3C78BFA29D73}" srcId="{DE3173C5-C98D-45F5-8D87-574A53363954}" destId="{5A2C2610-4362-42D5-BC31-883DF8D6578C}" srcOrd="2" destOrd="0" parTransId="{ADCF8B75-F5A4-46E8-B967-553E65996DE2}" sibTransId="{78DB4F3F-86FE-44A1-9D97-A45B91DA7D0A}"/>
    <dgm:cxn modelId="{72E1C845-B87A-49AA-BDA7-1E7F47EA4D21}" type="presOf" srcId="{E69A7B26-6113-404F-B9F9-59E6D2A628B7}" destId="{63713E54-5818-42C8-923B-E104DF96B9DA}" srcOrd="0" destOrd="0" presId="urn:microsoft.com/office/officeart/2018/2/layout/IconVerticalSolidList"/>
    <dgm:cxn modelId="{4F969F68-B0B9-4668-BE7B-29D4E2FB0A20}" srcId="{DE3173C5-C98D-45F5-8D87-574A53363954}" destId="{E69A7B26-6113-404F-B9F9-59E6D2A628B7}" srcOrd="4" destOrd="0" parTransId="{40C30BE4-3AA7-449F-91B9-524D25D496CC}" sibTransId="{E16B3956-A07A-4F0D-B86C-D639FDB766EB}"/>
    <dgm:cxn modelId="{370FDF83-4AF4-4AA5-9471-FD5B98040AB8}" type="presOf" srcId="{D290DB8D-7B4B-48BF-9B4E-0024E8E10A9C}" destId="{2D2322EF-83DB-49D3-B1E8-E701E9FB1AA3}" srcOrd="0" destOrd="0" presId="urn:microsoft.com/office/officeart/2018/2/layout/IconVerticalSolidList"/>
    <dgm:cxn modelId="{8DD96189-F221-4896-B22F-CA1B5ABF5C53}" type="presOf" srcId="{7CDC7B3E-8A0F-4D3A-A1DE-4189E92BD6BC}" destId="{50F15C5F-3F8B-4EFF-9CD0-2FEE36E72225}" srcOrd="0" destOrd="0" presId="urn:microsoft.com/office/officeart/2018/2/layout/IconVerticalSolidList"/>
    <dgm:cxn modelId="{AC08BA94-30A5-4A86-8FAB-129CC347EB95}" type="presOf" srcId="{5A2C2610-4362-42D5-BC31-883DF8D6578C}" destId="{52760A5A-0BB2-4E12-96E8-A0824D2C836F}" srcOrd="0" destOrd="0" presId="urn:microsoft.com/office/officeart/2018/2/layout/IconVerticalSolidList"/>
    <dgm:cxn modelId="{BB39E89D-1D89-4FAA-B178-D1F29FB8506D}" srcId="{DE3173C5-C98D-45F5-8D87-574A53363954}" destId="{D290DB8D-7B4B-48BF-9B4E-0024E8E10A9C}" srcOrd="3" destOrd="0" parTransId="{5EA31029-DC12-4213-BE4F-E583D7951508}" sibTransId="{E3A9B4FF-9B21-4257-B58E-706F8394E21F}"/>
    <dgm:cxn modelId="{A8F7BAA1-73BF-4C4D-8988-E46FF96A2479}" srcId="{DE3173C5-C98D-45F5-8D87-574A53363954}" destId="{2A34B310-0B79-439F-9DAD-BDCA7673BF93}" srcOrd="5" destOrd="0" parTransId="{93C00888-B58A-4ED9-876F-67EFA1CD2DF3}" sibTransId="{1ACC253D-84D0-4541-9A1E-B98566DBE718}"/>
    <dgm:cxn modelId="{8A9982AA-BE0D-40D6-9202-20003F7BEAC2}" type="presOf" srcId="{A248CEEE-9BF6-47D0-B999-5CC4EDCCAA51}" destId="{8F30BB44-D314-4847-A8FC-374C5FE751A3}" srcOrd="0" destOrd="0" presId="urn:microsoft.com/office/officeart/2018/2/layout/IconVerticalSolidList"/>
    <dgm:cxn modelId="{BE2669AC-3910-4530-8E9E-A74F94F3E4A7}" type="presOf" srcId="{2A34B310-0B79-439F-9DAD-BDCA7673BF93}" destId="{F9E70E7C-5E44-48EE-B7EC-329C34382209}" srcOrd="0" destOrd="0" presId="urn:microsoft.com/office/officeart/2018/2/layout/IconVerticalSolidList"/>
    <dgm:cxn modelId="{F12EEEB0-D477-4AA0-A907-8A4EF56397AA}" srcId="{DE3173C5-C98D-45F5-8D87-574A53363954}" destId="{A248CEEE-9BF6-47D0-B999-5CC4EDCCAA51}" srcOrd="1" destOrd="0" parTransId="{84E651D1-DD96-480D-8A8A-89C7667266EC}" sibTransId="{9F6082A5-CA2F-4FFA-B442-60A7C08D46D3}"/>
    <dgm:cxn modelId="{A61334C2-1285-47BF-B72D-9A5319DF0E18}" srcId="{DE3173C5-C98D-45F5-8D87-574A53363954}" destId="{7CDC7B3E-8A0F-4D3A-A1DE-4189E92BD6BC}" srcOrd="0" destOrd="0" parTransId="{38645B0F-C4BC-4F18-B9A9-464471A973CC}" sibTransId="{A37020D8-95B0-4B88-AD85-7F8DE4750EBD}"/>
    <dgm:cxn modelId="{A5B5A8D6-F7D9-4758-B439-FB4A8E0421BC}" type="presOf" srcId="{DE3173C5-C98D-45F5-8D87-574A53363954}" destId="{403D5B92-DBC5-47F7-B9B6-97D1ACE1640A}" srcOrd="0" destOrd="0" presId="urn:microsoft.com/office/officeart/2018/2/layout/IconVerticalSolidList"/>
    <dgm:cxn modelId="{9A0D3BCD-54A6-4B0B-8B4C-2288BC56AE8E}" type="presParOf" srcId="{403D5B92-DBC5-47F7-B9B6-97D1ACE1640A}" destId="{081D3ACD-DB07-4E10-BD48-BABFE8231B36}" srcOrd="0" destOrd="0" presId="urn:microsoft.com/office/officeart/2018/2/layout/IconVerticalSolidList"/>
    <dgm:cxn modelId="{E0197AE4-F0A4-4739-B595-F6193225BF7F}" type="presParOf" srcId="{081D3ACD-DB07-4E10-BD48-BABFE8231B36}" destId="{4DE27969-9CBB-4CBA-A946-9CE8B53E0D3D}" srcOrd="0" destOrd="0" presId="urn:microsoft.com/office/officeart/2018/2/layout/IconVerticalSolidList"/>
    <dgm:cxn modelId="{85A33A9D-C6A9-40A6-8AD3-9C575F70BF8D}" type="presParOf" srcId="{081D3ACD-DB07-4E10-BD48-BABFE8231B36}" destId="{B25A36C8-A083-4160-B820-928E16D0F7DE}" srcOrd="1" destOrd="0" presId="urn:microsoft.com/office/officeart/2018/2/layout/IconVerticalSolidList"/>
    <dgm:cxn modelId="{9EB3269A-9326-4DD6-AE3A-33ABC9648571}" type="presParOf" srcId="{081D3ACD-DB07-4E10-BD48-BABFE8231B36}" destId="{7EC2D7C9-324E-433D-AA3A-3527F64B5DEA}" srcOrd="2" destOrd="0" presId="urn:microsoft.com/office/officeart/2018/2/layout/IconVerticalSolidList"/>
    <dgm:cxn modelId="{E4F8EFA0-3BE8-4016-959A-5078A0DE8FDF}" type="presParOf" srcId="{081D3ACD-DB07-4E10-BD48-BABFE8231B36}" destId="{50F15C5F-3F8B-4EFF-9CD0-2FEE36E72225}" srcOrd="3" destOrd="0" presId="urn:microsoft.com/office/officeart/2018/2/layout/IconVerticalSolidList"/>
    <dgm:cxn modelId="{F150173A-BF1A-4935-9856-3702372D8D2B}" type="presParOf" srcId="{403D5B92-DBC5-47F7-B9B6-97D1ACE1640A}" destId="{4DE4484A-B5FB-48C6-9008-214E5A9C1752}" srcOrd="1" destOrd="0" presId="urn:microsoft.com/office/officeart/2018/2/layout/IconVerticalSolidList"/>
    <dgm:cxn modelId="{875BDAFD-9E57-43A4-B3DA-ACA239AA411E}" type="presParOf" srcId="{403D5B92-DBC5-47F7-B9B6-97D1ACE1640A}" destId="{B7CE7BB4-93C4-442E-90D7-7EA36721A1B7}" srcOrd="2" destOrd="0" presId="urn:microsoft.com/office/officeart/2018/2/layout/IconVerticalSolidList"/>
    <dgm:cxn modelId="{D1DBB3D5-6F18-428D-8FF2-FB9377303634}" type="presParOf" srcId="{B7CE7BB4-93C4-442E-90D7-7EA36721A1B7}" destId="{5671C780-3621-49A4-8C0B-462886B3A694}" srcOrd="0" destOrd="0" presId="urn:microsoft.com/office/officeart/2018/2/layout/IconVerticalSolidList"/>
    <dgm:cxn modelId="{4F84FB97-AB36-4142-8288-12044623C0CA}" type="presParOf" srcId="{B7CE7BB4-93C4-442E-90D7-7EA36721A1B7}" destId="{3F80E04F-4012-48BE-B387-6290ACECD85D}" srcOrd="1" destOrd="0" presId="urn:microsoft.com/office/officeart/2018/2/layout/IconVerticalSolidList"/>
    <dgm:cxn modelId="{F342E591-84AF-4EA2-98F9-E212649DE7FF}" type="presParOf" srcId="{B7CE7BB4-93C4-442E-90D7-7EA36721A1B7}" destId="{D9D46FE4-80B7-401E-BE55-B36370AD526D}" srcOrd="2" destOrd="0" presId="urn:microsoft.com/office/officeart/2018/2/layout/IconVerticalSolidList"/>
    <dgm:cxn modelId="{4FCDB2B7-36EB-4071-8210-2DCA631D132F}" type="presParOf" srcId="{B7CE7BB4-93C4-442E-90D7-7EA36721A1B7}" destId="{8F30BB44-D314-4847-A8FC-374C5FE751A3}" srcOrd="3" destOrd="0" presId="urn:microsoft.com/office/officeart/2018/2/layout/IconVerticalSolidList"/>
    <dgm:cxn modelId="{2DB256A9-48CE-4034-A5D0-40CA1CAF05F3}" type="presParOf" srcId="{403D5B92-DBC5-47F7-B9B6-97D1ACE1640A}" destId="{290C69F6-23BF-4767-8FC3-CA366359AE1A}" srcOrd="3" destOrd="0" presId="urn:microsoft.com/office/officeart/2018/2/layout/IconVerticalSolidList"/>
    <dgm:cxn modelId="{40BAB490-567A-4CE5-97C4-FDD922DD1FC5}" type="presParOf" srcId="{403D5B92-DBC5-47F7-B9B6-97D1ACE1640A}" destId="{FCEBECAD-9DD6-47DE-AA26-DCB44D9724FC}" srcOrd="4" destOrd="0" presId="urn:microsoft.com/office/officeart/2018/2/layout/IconVerticalSolidList"/>
    <dgm:cxn modelId="{EE472BD0-9911-4260-8070-F9C8B5491A3E}" type="presParOf" srcId="{FCEBECAD-9DD6-47DE-AA26-DCB44D9724FC}" destId="{4E7632DC-AB40-40F0-8834-06A28169AD5B}" srcOrd="0" destOrd="0" presId="urn:microsoft.com/office/officeart/2018/2/layout/IconVerticalSolidList"/>
    <dgm:cxn modelId="{9BBE1EEC-DF8E-4D02-882B-641E3A07CEC6}" type="presParOf" srcId="{FCEBECAD-9DD6-47DE-AA26-DCB44D9724FC}" destId="{719E298B-5F21-41A8-BA44-E1317075CBB8}" srcOrd="1" destOrd="0" presId="urn:microsoft.com/office/officeart/2018/2/layout/IconVerticalSolidList"/>
    <dgm:cxn modelId="{845EBF70-6EB8-444F-B26B-886287A429D5}" type="presParOf" srcId="{FCEBECAD-9DD6-47DE-AA26-DCB44D9724FC}" destId="{C8C54139-0B3D-4BA8-BB52-FDB6B3A95BE4}" srcOrd="2" destOrd="0" presId="urn:microsoft.com/office/officeart/2018/2/layout/IconVerticalSolidList"/>
    <dgm:cxn modelId="{99DB8016-0F00-4833-898C-2A414CD2A6C4}" type="presParOf" srcId="{FCEBECAD-9DD6-47DE-AA26-DCB44D9724FC}" destId="{52760A5A-0BB2-4E12-96E8-A0824D2C836F}" srcOrd="3" destOrd="0" presId="urn:microsoft.com/office/officeart/2018/2/layout/IconVerticalSolidList"/>
    <dgm:cxn modelId="{5E78F09B-0C06-4B3C-A283-75E3AB34211E}" type="presParOf" srcId="{403D5B92-DBC5-47F7-B9B6-97D1ACE1640A}" destId="{3AFA4AD9-AE0B-4500-8004-DF4506EC08D8}" srcOrd="5" destOrd="0" presId="urn:microsoft.com/office/officeart/2018/2/layout/IconVerticalSolidList"/>
    <dgm:cxn modelId="{D2D22E98-77C1-41FB-8649-D58EFB8615D1}" type="presParOf" srcId="{403D5B92-DBC5-47F7-B9B6-97D1ACE1640A}" destId="{DAD71227-146A-4227-95C1-B251DF5A0F25}" srcOrd="6" destOrd="0" presId="urn:microsoft.com/office/officeart/2018/2/layout/IconVerticalSolidList"/>
    <dgm:cxn modelId="{A3DAC61F-BAF6-4313-B481-0DF29D6C1B12}" type="presParOf" srcId="{DAD71227-146A-4227-95C1-B251DF5A0F25}" destId="{E603A629-B7EA-4EDA-A6F8-98BDE19FACEC}" srcOrd="0" destOrd="0" presId="urn:microsoft.com/office/officeart/2018/2/layout/IconVerticalSolidList"/>
    <dgm:cxn modelId="{1DFEC39D-26BD-4E61-A6A0-00B6ED550A15}" type="presParOf" srcId="{DAD71227-146A-4227-95C1-B251DF5A0F25}" destId="{DC40697A-06F7-4680-92C5-D40DA4DC44AD}" srcOrd="1" destOrd="0" presId="urn:microsoft.com/office/officeart/2018/2/layout/IconVerticalSolidList"/>
    <dgm:cxn modelId="{4B9356B7-E3F7-48AB-BB81-36887E26692E}" type="presParOf" srcId="{DAD71227-146A-4227-95C1-B251DF5A0F25}" destId="{E9378D27-C02A-42C1-BA8C-28343BA9B543}" srcOrd="2" destOrd="0" presId="urn:microsoft.com/office/officeart/2018/2/layout/IconVerticalSolidList"/>
    <dgm:cxn modelId="{7C85CF57-B9E1-4671-8E9A-1FA8B0392AB9}" type="presParOf" srcId="{DAD71227-146A-4227-95C1-B251DF5A0F25}" destId="{2D2322EF-83DB-49D3-B1E8-E701E9FB1AA3}" srcOrd="3" destOrd="0" presId="urn:microsoft.com/office/officeart/2018/2/layout/IconVerticalSolidList"/>
    <dgm:cxn modelId="{38E8DDA5-2772-497C-A9A4-9228965FF7B8}" type="presParOf" srcId="{403D5B92-DBC5-47F7-B9B6-97D1ACE1640A}" destId="{E7C55322-F3D2-4293-B426-E44DA1B1BADD}" srcOrd="7" destOrd="0" presId="urn:microsoft.com/office/officeart/2018/2/layout/IconVerticalSolidList"/>
    <dgm:cxn modelId="{844322F2-5CEA-4282-A337-4D63AA5D9DD4}" type="presParOf" srcId="{403D5B92-DBC5-47F7-B9B6-97D1ACE1640A}" destId="{068343BA-7BC3-4BED-B706-BA90B6DDD74F}" srcOrd="8" destOrd="0" presId="urn:microsoft.com/office/officeart/2018/2/layout/IconVerticalSolidList"/>
    <dgm:cxn modelId="{CB3B5DA6-15E0-4728-BF32-AD32811EEB5D}" type="presParOf" srcId="{068343BA-7BC3-4BED-B706-BA90B6DDD74F}" destId="{FCF8FCDD-E53A-42CE-ABBC-5517804A9CFF}" srcOrd="0" destOrd="0" presId="urn:microsoft.com/office/officeart/2018/2/layout/IconVerticalSolidList"/>
    <dgm:cxn modelId="{596D7B16-1A3A-4B6D-BAC1-20C86D3251ED}" type="presParOf" srcId="{068343BA-7BC3-4BED-B706-BA90B6DDD74F}" destId="{2C3ED5E1-C71F-4B44-9DE0-CA56D9BAB8E0}" srcOrd="1" destOrd="0" presId="urn:microsoft.com/office/officeart/2018/2/layout/IconVerticalSolidList"/>
    <dgm:cxn modelId="{0EF9B7F1-F76D-4286-9559-90C3EC0F57AD}" type="presParOf" srcId="{068343BA-7BC3-4BED-B706-BA90B6DDD74F}" destId="{E185F3EE-EF76-4DD0-A79B-7C94355715A5}" srcOrd="2" destOrd="0" presId="urn:microsoft.com/office/officeart/2018/2/layout/IconVerticalSolidList"/>
    <dgm:cxn modelId="{16CFA9DD-CCCB-4AD8-A07E-28E35F594C1A}" type="presParOf" srcId="{068343BA-7BC3-4BED-B706-BA90B6DDD74F}" destId="{63713E54-5818-42C8-923B-E104DF96B9DA}" srcOrd="3" destOrd="0" presId="urn:microsoft.com/office/officeart/2018/2/layout/IconVerticalSolidList"/>
    <dgm:cxn modelId="{B1FB12D1-FBCC-445A-A19B-BA6094BA9250}" type="presParOf" srcId="{403D5B92-DBC5-47F7-B9B6-97D1ACE1640A}" destId="{40F50CD0-89E4-4319-B478-3FCA8D03FAB4}" srcOrd="9" destOrd="0" presId="urn:microsoft.com/office/officeart/2018/2/layout/IconVerticalSolidList"/>
    <dgm:cxn modelId="{7A075432-3A1C-4C61-9C06-3B64021A92B9}" type="presParOf" srcId="{403D5B92-DBC5-47F7-B9B6-97D1ACE1640A}" destId="{F1A33D42-F8D9-4A04-9DE6-477BF3B6A284}" srcOrd="10" destOrd="0" presId="urn:microsoft.com/office/officeart/2018/2/layout/IconVerticalSolidList"/>
    <dgm:cxn modelId="{C4E575E8-4134-453B-B487-1E23048BB602}" type="presParOf" srcId="{F1A33D42-F8D9-4A04-9DE6-477BF3B6A284}" destId="{A56269A7-4F62-4C7D-AA0B-C41BBB610C4A}" srcOrd="0" destOrd="0" presId="urn:microsoft.com/office/officeart/2018/2/layout/IconVerticalSolidList"/>
    <dgm:cxn modelId="{9F94B496-193E-4C6D-9259-D7EF8353F139}" type="presParOf" srcId="{F1A33D42-F8D9-4A04-9DE6-477BF3B6A284}" destId="{DECBB629-F959-4F9E-AB27-A3156E3033F9}" srcOrd="1" destOrd="0" presId="urn:microsoft.com/office/officeart/2018/2/layout/IconVerticalSolidList"/>
    <dgm:cxn modelId="{A7FDA9E7-1537-48F8-8504-BF5EAF7371CD}" type="presParOf" srcId="{F1A33D42-F8D9-4A04-9DE6-477BF3B6A284}" destId="{DA76CCDC-6C40-4D6F-A17E-EC88EADD0499}" srcOrd="2" destOrd="0" presId="urn:microsoft.com/office/officeart/2018/2/layout/IconVerticalSolidList"/>
    <dgm:cxn modelId="{B748B32A-9737-43B5-8CF1-CC1498A2EE12}" type="presParOf" srcId="{F1A33D42-F8D9-4A04-9DE6-477BF3B6A284}" destId="{F9E70E7C-5E44-48EE-B7EC-329C34382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88C28-8052-4C70-8AAD-58E4616304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DC35AD-94F3-462A-BF4A-EFFB6C0181A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Total Available Market</a:t>
          </a: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50K Institutions</a:t>
          </a:r>
        </a:p>
      </dgm:t>
    </dgm:pt>
    <dgm:pt modelId="{F2A5636E-AD8B-4591-83E8-CA8ECE8DD9BB}" cxnId="{1FD913E0-7C19-4138-B459-6A8BD52103A4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7FACE0-B0F7-4ECE-800D-9D6C066DEBE1}" cxnId="{1FD913E0-7C19-4138-B459-6A8BD52103A4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A5B3FC-5102-47DD-8497-D3BF616CDC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Total Serviceable Market</a:t>
          </a: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10K Institutions</a:t>
          </a:r>
        </a:p>
      </dgm:t>
    </dgm:pt>
    <dgm:pt modelId="{561C33B0-8E9E-49BB-AF86-F87651583191}" cxnId="{3925C8AA-FFD8-4966-A41F-302E743883A6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0173EE-7DDA-4666-9D40-1B428D93AF6F}" cxnId="{3925C8AA-FFD8-4966-A41F-302E743883A6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0197E8-2699-4369-A99B-34F0D223B4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Serviceable Obtainable Market</a:t>
          </a: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2.5K Institutions </a:t>
          </a:r>
        </a:p>
      </dgm:t>
    </dgm:pt>
    <dgm:pt modelId="{73DBB7A0-6B3E-4B63-A0E7-8BE824972A2C}" cxnId="{BC8FC729-C065-40A0-804F-67FA6AAA4075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1CD159-78D3-4868-A19F-F78ADBFE0B0E}" cxnId="{BC8FC729-C065-40A0-804F-67FA6AAA4075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442DBA-78B9-4A87-8D44-4858F53905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15% of Colleges (6000) and 75% of Universities are NAAC/NBA Accredited</a:t>
          </a:r>
        </a:p>
      </dgm:t>
    </dgm:pt>
    <dgm:pt modelId="{5A7CB23C-0ED7-49C5-AF96-3920B40ED6F4}" cxnId="{DA0492CC-4879-4FD4-83FA-D762EC039E50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45FB58-9C50-419B-ACD8-EEE5808FC84A}" cxnId="{DA0492CC-4879-4FD4-83FA-D762EC039E50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70FBE8-884B-4D3E-86E5-81323B3905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600 New Universities and 10k Higher Education Institutions expected in next 5-7 Years </a:t>
          </a:r>
        </a:p>
      </dgm:t>
    </dgm:pt>
    <dgm:pt modelId="{325CCE57-D5FA-485F-84A3-B49027EA24AF}" cxnId="{38151DF7-D57A-4DF1-8BD5-C195FFB4A858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9FEB3-128F-4459-A314-8858FDA3891E}" cxnId="{38151DF7-D57A-4DF1-8BD5-C195FFB4A858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E527B-4C79-448C-9B80-A8A5F93EE9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AICTE has made NBA Mandatory for 60% of the departments</a:t>
          </a:r>
        </a:p>
      </dgm:t>
    </dgm:pt>
    <dgm:pt modelId="{2DEA8AE8-94F5-4BB2-B1E7-2EC1C6C4E30F}" cxnId="{BDB8E732-B62D-4CAA-B82E-89597A0450EA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ACC6AE-0D1E-433C-BDED-33FC57649370}" cxnId="{BDB8E732-B62D-4CAA-B82E-89597A0450EA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404858-0973-410D-9BC5-50163D572B1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We aim to capture 25% of the TSM market in the next 10 years – 2500 to 3000 institutions/colleges</a:t>
          </a:r>
        </a:p>
      </dgm:t>
    </dgm:pt>
    <dgm:pt modelId="{72D54FE8-0834-438C-8B41-5042060BA742}" cxnId="{5CB9D9CB-6502-4B9E-9ABD-47372BA8E2CE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83B80-D077-49D7-89F0-A5B7BCE5A026}" cxnId="{5CB9D9CB-6502-4B9E-9ABD-47372BA8E2CE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67F4A3-670E-42FA-91E4-DDF6C29A3422}" type="pres">
      <dgm:prSet presAssocID="{06688C28-8052-4C70-8AAD-58E4616304D7}" presName="root" presStyleCnt="0">
        <dgm:presLayoutVars>
          <dgm:dir/>
          <dgm:resizeHandles val="exact"/>
        </dgm:presLayoutVars>
      </dgm:prSet>
      <dgm:spPr/>
    </dgm:pt>
    <dgm:pt modelId="{93427364-D506-424A-909F-02262B6612C3}" type="pres">
      <dgm:prSet presAssocID="{C6DC35AD-94F3-462A-BF4A-EFFB6C0181A0}" presName="compNode" presStyleCnt="0"/>
      <dgm:spPr/>
    </dgm:pt>
    <dgm:pt modelId="{56B3D184-9210-4299-92A3-D937AC07E491}" type="pres">
      <dgm:prSet presAssocID="{C6DC35AD-94F3-462A-BF4A-EFFB6C0181A0}" presName="bgRect" presStyleLbl="bgShp" presStyleIdx="0" presStyleCnt="3"/>
      <dgm:spPr/>
    </dgm:pt>
    <dgm:pt modelId="{085D549E-C7CD-467D-9A0C-0AC3E956B51C}" type="pres">
      <dgm:prSet presAssocID="{C6DC35AD-94F3-462A-BF4A-EFFB6C0181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CAC5963-FB29-4178-AFBF-571F56B80C6D}" type="pres">
      <dgm:prSet presAssocID="{C6DC35AD-94F3-462A-BF4A-EFFB6C0181A0}" presName="spaceRect" presStyleCnt="0"/>
      <dgm:spPr/>
    </dgm:pt>
    <dgm:pt modelId="{225B3C6C-3F8B-42F8-9291-45A1D89301C6}" type="pres">
      <dgm:prSet presAssocID="{C6DC35AD-94F3-462A-BF4A-EFFB6C0181A0}" presName="parTx" presStyleLbl="revTx" presStyleIdx="0" presStyleCnt="6">
        <dgm:presLayoutVars>
          <dgm:chMax val="0"/>
          <dgm:chPref val="0"/>
        </dgm:presLayoutVars>
      </dgm:prSet>
      <dgm:spPr/>
    </dgm:pt>
    <dgm:pt modelId="{A1D409BA-DB1B-4E30-96AB-CFECF21B888E}" type="pres">
      <dgm:prSet presAssocID="{C6DC35AD-94F3-462A-BF4A-EFFB6C0181A0}" presName="desTx" presStyleLbl="revTx" presStyleIdx="1" presStyleCnt="6">
        <dgm:presLayoutVars/>
      </dgm:prSet>
      <dgm:spPr/>
    </dgm:pt>
    <dgm:pt modelId="{B3C43C88-C78B-4DD1-B098-9AB91089C9A8}" type="pres">
      <dgm:prSet presAssocID="{157FACE0-B0F7-4ECE-800D-9D6C066DEBE1}" presName="sibTrans" presStyleCnt="0"/>
      <dgm:spPr/>
    </dgm:pt>
    <dgm:pt modelId="{B577A441-4E96-4196-BA32-C883BC071844}" type="pres">
      <dgm:prSet presAssocID="{1EA5B3FC-5102-47DD-8497-D3BF616CDC8A}" presName="compNode" presStyleCnt="0"/>
      <dgm:spPr/>
    </dgm:pt>
    <dgm:pt modelId="{97D2570D-3B85-4226-AE7D-5561F62F8B4E}" type="pres">
      <dgm:prSet presAssocID="{1EA5B3FC-5102-47DD-8497-D3BF616CDC8A}" presName="bgRect" presStyleLbl="bgShp" presStyleIdx="1" presStyleCnt="3"/>
      <dgm:spPr/>
    </dgm:pt>
    <dgm:pt modelId="{CEBD9F2C-95EA-402C-920A-FB0F1A96F48A}" type="pres">
      <dgm:prSet presAssocID="{1EA5B3FC-5102-47DD-8497-D3BF616CDC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3839E5FD-FB9B-4687-A990-9C0F5908A84F}" type="pres">
      <dgm:prSet presAssocID="{1EA5B3FC-5102-47DD-8497-D3BF616CDC8A}" presName="spaceRect" presStyleCnt="0"/>
      <dgm:spPr/>
    </dgm:pt>
    <dgm:pt modelId="{B146D169-11DE-403A-98BA-7CDCAAE26BF2}" type="pres">
      <dgm:prSet presAssocID="{1EA5B3FC-5102-47DD-8497-D3BF616CDC8A}" presName="parTx" presStyleLbl="revTx" presStyleIdx="2" presStyleCnt="6">
        <dgm:presLayoutVars>
          <dgm:chMax val="0"/>
          <dgm:chPref val="0"/>
        </dgm:presLayoutVars>
      </dgm:prSet>
      <dgm:spPr/>
    </dgm:pt>
    <dgm:pt modelId="{310041EC-3416-41D8-A33B-36749DB4DE14}" type="pres">
      <dgm:prSet presAssocID="{1EA5B3FC-5102-47DD-8497-D3BF616CDC8A}" presName="desTx" presStyleLbl="revTx" presStyleIdx="3" presStyleCnt="6">
        <dgm:presLayoutVars/>
      </dgm:prSet>
      <dgm:spPr/>
    </dgm:pt>
    <dgm:pt modelId="{AE7F18B8-09D3-4E2B-A3AF-138BF96D863B}" type="pres">
      <dgm:prSet presAssocID="{9C0173EE-7DDA-4666-9D40-1B428D93AF6F}" presName="sibTrans" presStyleCnt="0"/>
      <dgm:spPr/>
    </dgm:pt>
    <dgm:pt modelId="{78717A66-5250-4569-8D2E-6707267D4CCD}" type="pres">
      <dgm:prSet presAssocID="{820197E8-2699-4369-A99B-34F0D223B40A}" presName="compNode" presStyleCnt="0"/>
      <dgm:spPr/>
    </dgm:pt>
    <dgm:pt modelId="{15EFEB8B-1FA4-45A3-A96D-C71F2D82E1CC}" type="pres">
      <dgm:prSet presAssocID="{820197E8-2699-4369-A99B-34F0D223B40A}" presName="bgRect" presStyleLbl="bgShp" presStyleIdx="2" presStyleCnt="3"/>
      <dgm:spPr/>
    </dgm:pt>
    <dgm:pt modelId="{0134F802-3A2B-4EC5-A0D3-448504FD2AE9}" type="pres">
      <dgm:prSet presAssocID="{820197E8-2699-4369-A99B-34F0D223B4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99742C4-2561-493D-B1B5-265E91D9510D}" type="pres">
      <dgm:prSet presAssocID="{820197E8-2699-4369-A99B-34F0D223B40A}" presName="spaceRect" presStyleCnt="0"/>
      <dgm:spPr/>
    </dgm:pt>
    <dgm:pt modelId="{14D95BB7-E139-4631-98DA-74AC432E5B02}" type="pres">
      <dgm:prSet presAssocID="{820197E8-2699-4369-A99B-34F0D223B40A}" presName="parTx" presStyleLbl="revTx" presStyleIdx="4" presStyleCnt="6">
        <dgm:presLayoutVars>
          <dgm:chMax val="0"/>
          <dgm:chPref val="0"/>
        </dgm:presLayoutVars>
      </dgm:prSet>
      <dgm:spPr/>
    </dgm:pt>
    <dgm:pt modelId="{F5A3B798-C09C-4902-B923-694A9276722F}" type="pres">
      <dgm:prSet presAssocID="{820197E8-2699-4369-A99B-34F0D223B40A}" presName="desTx" presStyleLbl="revTx" presStyleIdx="5" presStyleCnt="6">
        <dgm:presLayoutVars/>
      </dgm:prSet>
      <dgm:spPr/>
    </dgm:pt>
  </dgm:ptLst>
  <dgm:cxnLst>
    <dgm:cxn modelId="{C9701822-8A08-48A3-B212-AD71EE4B583F}" type="presOf" srcId="{1EA5B3FC-5102-47DD-8497-D3BF616CDC8A}" destId="{B146D169-11DE-403A-98BA-7CDCAAE26BF2}" srcOrd="0" destOrd="0" presId="urn:microsoft.com/office/officeart/2018/2/layout/IconVerticalSolidList"/>
    <dgm:cxn modelId="{BC8FC729-C065-40A0-804F-67FA6AAA4075}" srcId="{06688C28-8052-4C70-8AAD-58E4616304D7}" destId="{820197E8-2699-4369-A99B-34F0D223B40A}" srcOrd="2" destOrd="0" parTransId="{73DBB7A0-6B3E-4B63-A0E7-8BE824972A2C}" sibTransId="{6B1CD159-78D3-4868-A19F-F78ADBFE0B0E}"/>
    <dgm:cxn modelId="{BDB8E732-B62D-4CAA-B82E-89597A0450EA}" srcId="{1EA5B3FC-5102-47DD-8497-D3BF616CDC8A}" destId="{B6CE527B-4C79-448C-9B80-A8A5F93EE92C}" srcOrd="1" destOrd="0" parTransId="{2DEA8AE8-94F5-4BB2-B1E7-2EC1C6C4E30F}" sibTransId="{44ACC6AE-0D1E-433C-BDED-33FC57649370}"/>
    <dgm:cxn modelId="{8CFE8548-5005-486D-8880-E7B81E3C8CF3}" type="presOf" srcId="{06688C28-8052-4C70-8AAD-58E4616304D7}" destId="{F067F4A3-670E-42FA-91E4-DDF6C29A3422}" srcOrd="0" destOrd="0" presId="urn:microsoft.com/office/officeart/2018/2/layout/IconVerticalSolidList"/>
    <dgm:cxn modelId="{15F45D5E-4880-4078-BB8D-E2E90DF99066}" type="presOf" srcId="{2B404858-0973-410D-9BC5-50163D572B17}" destId="{F5A3B798-C09C-4902-B923-694A9276722F}" srcOrd="0" destOrd="0" presId="urn:microsoft.com/office/officeart/2018/2/layout/IconVerticalSolidList"/>
    <dgm:cxn modelId="{DA6A128E-BED4-4DC8-A4A9-1F814D376C9A}" type="presOf" srcId="{EA70FBE8-884B-4D3E-86E5-81323B39055C}" destId="{A1D409BA-DB1B-4E30-96AB-CFECF21B888E}" srcOrd="0" destOrd="0" presId="urn:microsoft.com/office/officeart/2018/2/layout/IconVerticalSolidList"/>
    <dgm:cxn modelId="{241CCC92-F54C-428D-83C1-E90C9A2CE2AC}" type="presOf" srcId="{B6CE527B-4C79-448C-9B80-A8A5F93EE92C}" destId="{310041EC-3416-41D8-A33B-36749DB4DE14}" srcOrd="0" destOrd="1" presId="urn:microsoft.com/office/officeart/2018/2/layout/IconVerticalSolidList"/>
    <dgm:cxn modelId="{3925C8AA-FFD8-4966-A41F-302E743883A6}" srcId="{06688C28-8052-4C70-8AAD-58E4616304D7}" destId="{1EA5B3FC-5102-47DD-8497-D3BF616CDC8A}" srcOrd="1" destOrd="0" parTransId="{561C33B0-8E9E-49BB-AF86-F87651583191}" sibTransId="{9C0173EE-7DDA-4666-9D40-1B428D93AF6F}"/>
    <dgm:cxn modelId="{11C91DB2-66C6-47CE-8976-A313004AD5E4}" type="presOf" srcId="{C6DC35AD-94F3-462A-BF4A-EFFB6C0181A0}" destId="{225B3C6C-3F8B-42F8-9291-45A1D89301C6}" srcOrd="0" destOrd="0" presId="urn:microsoft.com/office/officeart/2018/2/layout/IconVerticalSolidList"/>
    <dgm:cxn modelId="{5DA1D9B4-5E43-48D3-B7EC-1F02594CFE2F}" type="presOf" srcId="{F1442DBA-78B9-4A87-8D44-4858F53905B2}" destId="{310041EC-3416-41D8-A33B-36749DB4DE14}" srcOrd="0" destOrd="0" presId="urn:microsoft.com/office/officeart/2018/2/layout/IconVerticalSolidList"/>
    <dgm:cxn modelId="{5CB9D9CB-6502-4B9E-9ABD-47372BA8E2CE}" srcId="{820197E8-2699-4369-A99B-34F0D223B40A}" destId="{2B404858-0973-410D-9BC5-50163D572B17}" srcOrd="0" destOrd="0" parTransId="{72D54FE8-0834-438C-8B41-5042060BA742}" sibTransId="{4BF83B80-D077-49D7-89F0-A5B7BCE5A026}"/>
    <dgm:cxn modelId="{DA0492CC-4879-4FD4-83FA-D762EC039E50}" srcId="{1EA5B3FC-5102-47DD-8497-D3BF616CDC8A}" destId="{F1442DBA-78B9-4A87-8D44-4858F53905B2}" srcOrd="0" destOrd="0" parTransId="{5A7CB23C-0ED7-49C5-AF96-3920B40ED6F4}" sibTransId="{3345FB58-9C50-419B-ACD8-EEE5808FC84A}"/>
    <dgm:cxn modelId="{1FD913E0-7C19-4138-B459-6A8BD52103A4}" srcId="{06688C28-8052-4C70-8AAD-58E4616304D7}" destId="{C6DC35AD-94F3-462A-BF4A-EFFB6C0181A0}" srcOrd="0" destOrd="0" parTransId="{F2A5636E-AD8B-4591-83E8-CA8ECE8DD9BB}" sibTransId="{157FACE0-B0F7-4ECE-800D-9D6C066DEBE1}"/>
    <dgm:cxn modelId="{38151DF7-D57A-4DF1-8BD5-C195FFB4A858}" srcId="{C6DC35AD-94F3-462A-BF4A-EFFB6C0181A0}" destId="{EA70FBE8-884B-4D3E-86E5-81323B39055C}" srcOrd="0" destOrd="0" parTransId="{325CCE57-D5FA-485F-84A3-B49027EA24AF}" sibTransId="{CDE9FEB3-128F-4459-A314-8858FDA3891E}"/>
    <dgm:cxn modelId="{A26375F9-B46F-4493-A6A2-60DCD08070C1}" type="presOf" srcId="{820197E8-2699-4369-A99B-34F0D223B40A}" destId="{14D95BB7-E139-4631-98DA-74AC432E5B02}" srcOrd="0" destOrd="0" presId="urn:microsoft.com/office/officeart/2018/2/layout/IconVerticalSolidList"/>
    <dgm:cxn modelId="{01FC4BAB-9047-46CE-88CF-1C54FF1E6270}" type="presParOf" srcId="{F067F4A3-670E-42FA-91E4-DDF6C29A3422}" destId="{93427364-D506-424A-909F-02262B6612C3}" srcOrd="0" destOrd="0" presId="urn:microsoft.com/office/officeart/2018/2/layout/IconVerticalSolidList"/>
    <dgm:cxn modelId="{78C4E582-F9E9-4CF6-8C97-E65857399BE7}" type="presParOf" srcId="{93427364-D506-424A-909F-02262B6612C3}" destId="{56B3D184-9210-4299-92A3-D937AC07E491}" srcOrd="0" destOrd="0" presId="urn:microsoft.com/office/officeart/2018/2/layout/IconVerticalSolidList"/>
    <dgm:cxn modelId="{A460D579-AD4F-4AB0-B67F-AA423C787DE7}" type="presParOf" srcId="{93427364-D506-424A-909F-02262B6612C3}" destId="{085D549E-C7CD-467D-9A0C-0AC3E956B51C}" srcOrd="1" destOrd="0" presId="urn:microsoft.com/office/officeart/2018/2/layout/IconVerticalSolidList"/>
    <dgm:cxn modelId="{73874E29-4B2C-4ED8-9E0D-9E541E93EA7A}" type="presParOf" srcId="{93427364-D506-424A-909F-02262B6612C3}" destId="{BCAC5963-FB29-4178-AFBF-571F56B80C6D}" srcOrd="2" destOrd="0" presId="urn:microsoft.com/office/officeart/2018/2/layout/IconVerticalSolidList"/>
    <dgm:cxn modelId="{C07C2CD0-ACF9-4638-9C6C-B4EFC41A083A}" type="presParOf" srcId="{93427364-D506-424A-909F-02262B6612C3}" destId="{225B3C6C-3F8B-42F8-9291-45A1D89301C6}" srcOrd="3" destOrd="0" presId="urn:microsoft.com/office/officeart/2018/2/layout/IconVerticalSolidList"/>
    <dgm:cxn modelId="{913E8108-E3A7-47E7-AB59-D2F62E8C73CE}" type="presParOf" srcId="{93427364-D506-424A-909F-02262B6612C3}" destId="{A1D409BA-DB1B-4E30-96AB-CFECF21B888E}" srcOrd="4" destOrd="0" presId="urn:microsoft.com/office/officeart/2018/2/layout/IconVerticalSolidList"/>
    <dgm:cxn modelId="{FB90BC9C-D891-49E2-BE1E-1D171A30193D}" type="presParOf" srcId="{F067F4A3-670E-42FA-91E4-DDF6C29A3422}" destId="{B3C43C88-C78B-4DD1-B098-9AB91089C9A8}" srcOrd="1" destOrd="0" presId="urn:microsoft.com/office/officeart/2018/2/layout/IconVerticalSolidList"/>
    <dgm:cxn modelId="{6C76FF6A-C108-41A0-9404-734250EB9F1E}" type="presParOf" srcId="{F067F4A3-670E-42FA-91E4-DDF6C29A3422}" destId="{B577A441-4E96-4196-BA32-C883BC071844}" srcOrd="2" destOrd="0" presId="urn:microsoft.com/office/officeart/2018/2/layout/IconVerticalSolidList"/>
    <dgm:cxn modelId="{F16DDF8E-7BA4-4B84-8679-60A1CCAF580C}" type="presParOf" srcId="{B577A441-4E96-4196-BA32-C883BC071844}" destId="{97D2570D-3B85-4226-AE7D-5561F62F8B4E}" srcOrd="0" destOrd="0" presId="urn:microsoft.com/office/officeart/2018/2/layout/IconVerticalSolidList"/>
    <dgm:cxn modelId="{1E286857-59E0-4B6F-A1FF-E75911E44D0F}" type="presParOf" srcId="{B577A441-4E96-4196-BA32-C883BC071844}" destId="{CEBD9F2C-95EA-402C-920A-FB0F1A96F48A}" srcOrd="1" destOrd="0" presId="urn:microsoft.com/office/officeart/2018/2/layout/IconVerticalSolidList"/>
    <dgm:cxn modelId="{DD91AFEC-CA54-4A2B-BE98-D658CFC44A81}" type="presParOf" srcId="{B577A441-4E96-4196-BA32-C883BC071844}" destId="{3839E5FD-FB9B-4687-A990-9C0F5908A84F}" srcOrd="2" destOrd="0" presId="urn:microsoft.com/office/officeart/2018/2/layout/IconVerticalSolidList"/>
    <dgm:cxn modelId="{203F80C7-3FFD-4152-BA45-D473D48B2674}" type="presParOf" srcId="{B577A441-4E96-4196-BA32-C883BC071844}" destId="{B146D169-11DE-403A-98BA-7CDCAAE26BF2}" srcOrd="3" destOrd="0" presId="urn:microsoft.com/office/officeart/2018/2/layout/IconVerticalSolidList"/>
    <dgm:cxn modelId="{5CB32E5C-B4EB-4A80-8DA9-F9CE011B2950}" type="presParOf" srcId="{B577A441-4E96-4196-BA32-C883BC071844}" destId="{310041EC-3416-41D8-A33B-36749DB4DE14}" srcOrd="4" destOrd="0" presId="urn:microsoft.com/office/officeart/2018/2/layout/IconVerticalSolidList"/>
    <dgm:cxn modelId="{D6971815-A11A-47DB-830E-E9BB002DF34F}" type="presParOf" srcId="{F067F4A3-670E-42FA-91E4-DDF6C29A3422}" destId="{AE7F18B8-09D3-4E2B-A3AF-138BF96D863B}" srcOrd="3" destOrd="0" presId="urn:microsoft.com/office/officeart/2018/2/layout/IconVerticalSolidList"/>
    <dgm:cxn modelId="{9F71D13A-B401-4042-B908-112096D285CB}" type="presParOf" srcId="{F067F4A3-670E-42FA-91E4-DDF6C29A3422}" destId="{78717A66-5250-4569-8D2E-6707267D4CCD}" srcOrd="4" destOrd="0" presId="urn:microsoft.com/office/officeart/2018/2/layout/IconVerticalSolidList"/>
    <dgm:cxn modelId="{35FA90D0-DA37-47E5-8B7F-FB19DA5332F0}" type="presParOf" srcId="{78717A66-5250-4569-8D2E-6707267D4CCD}" destId="{15EFEB8B-1FA4-45A3-A96D-C71F2D82E1CC}" srcOrd="0" destOrd="0" presId="urn:microsoft.com/office/officeart/2018/2/layout/IconVerticalSolidList"/>
    <dgm:cxn modelId="{AB2A28AA-6CD0-4A5D-8CB8-D4AAB8C64FE2}" type="presParOf" srcId="{78717A66-5250-4569-8D2E-6707267D4CCD}" destId="{0134F802-3A2B-4EC5-A0D3-448504FD2AE9}" srcOrd="1" destOrd="0" presId="urn:microsoft.com/office/officeart/2018/2/layout/IconVerticalSolidList"/>
    <dgm:cxn modelId="{83982C42-7874-4BBD-8A7C-60F32D4EBE40}" type="presParOf" srcId="{78717A66-5250-4569-8D2E-6707267D4CCD}" destId="{D99742C4-2561-493D-B1B5-265E91D9510D}" srcOrd="2" destOrd="0" presId="urn:microsoft.com/office/officeart/2018/2/layout/IconVerticalSolidList"/>
    <dgm:cxn modelId="{0AE42B6C-6F4B-45D2-8248-6C2BD2F0DE8D}" type="presParOf" srcId="{78717A66-5250-4569-8D2E-6707267D4CCD}" destId="{14D95BB7-E139-4631-98DA-74AC432E5B02}" srcOrd="3" destOrd="0" presId="urn:microsoft.com/office/officeart/2018/2/layout/IconVerticalSolidList"/>
    <dgm:cxn modelId="{B4E041C5-6DE1-4605-9F07-93873F4E674F}" type="presParOf" srcId="{78717A66-5250-4569-8D2E-6707267D4CCD}" destId="{F5A3B798-C09C-4902-B923-694A9276722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EE1878-39BF-40A6-B662-AA6801EE7F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5D2F08-C7C1-4A3A-BD21-B2701AD3C1B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Acquire 10 strategic pilot customers and make them reference customers</a:t>
          </a:r>
        </a:p>
      </dgm:t>
    </dgm:pt>
    <dgm:pt modelId="{9B32D6FA-53FA-4498-9BCD-1907D7676B7C}" cxnId="{CDB37080-50AE-47D5-8F44-723A20A50427}" type="parTrans">
      <dgm:prSet/>
      <dgm:spPr/>
      <dgm:t>
        <a:bodyPr/>
        <a:lstStyle/>
        <a:p>
          <a:endParaRPr lang="en-US"/>
        </a:p>
      </dgm:t>
    </dgm:pt>
    <dgm:pt modelId="{726AC281-048B-41F1-9705-A4AB04776795}" cxnId="{CDB37080-50AE-47D5-8F44-723A20A50427}" type="sibTrans">
      <dgm:prSet/>
      <dgm:spPr/>
      <dgm:t>
        <a:bodyPr/>
        <a:lstStyle/>
        <a:p>
          <a:endParaRPr lang="en-US"/>
        </a:p>
      </dgm:t>
    </dgm:pt>
    <dgm:pt modelId="{82BBA3BA-2331-4B96-A304-0CB407B5274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Focused Marketing Team covering South India to begin with </a:t>
          </a:r>
        </a:p>
      </dgm:t>
    </dgm:pt>
    <dgm:pt modelId="{E5604D53-0146-4E4A-92DF-C1CE2DA7E50B}" cxnId="{6E8362F8-F94A-4EB3-9F87-BC430BEA5558}" type="parTrans">
      <dgm:prSet/>
      <dgm:spPr/>
      <dgm:t>
        <a:bodyPr/>
        <a:lstStyle/>
        <a:p>
          <a:endParaRPr lang="en-US"/>
        </a:p>
      </dgm:t>
    </dgm:pt>
    <dgm:pt modelId="{04ADC725-D266-4560-B02C-B46EBC0A03EB}" cxnId="{6E8362F8-F94A-4EB3-9F87-BC430BEA5558}" type="sibTrans">
      <dgm:prSet/>
      <dgm:spPr/>
      <dgm:t>
        <a:bodyPr/>
        <a:lstStyle/>
        <a:p>
          <a:endParaRPr lang="en-US"/>
        </a:p>
      </dgm:t>
    </dgm:pt>
    <dgm:pt modelId="{589DC693-C0F0-4B33-A53C-D100A1C8351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EdTech forums, specialized forums like IUCEE, ICT Academy</a:t>
          </a:r>
        </a:p>
      </dgm:t>
    </dgm:pt>
    <dgm:pt modelId="{11E8FB96-E5D9-48CC-9DC0-C6C0FBC8727C}" cxnId="{A5E7EE5C-31F9-41FA-9BC1-E3056C89B1EB}" type="parTrans">
      <dgm:prSet/>
      <dgm:spPr/>
      <dgm:t>
        <a:bodyPr/>
        <a:lstStyle/>
        <a:p>
          <a:endParaRPr lang="en-US"/>
        </a:p>
      </dgm:t>
    </dgm:pt>
    <dgm:pt modelId="{F340AF75-108B-4051-A8FA-CBB57FD558D5}" cxnId="{A5E7EE5C-31F9-41FA-9BC1-E3056C89B1EB}" type="sibTrans">
      <dgm:prSet/>
      <dgm:spPr/>
      <dgm:t>
        <a:bodyPr/>
        <a:lstStyle/>
        <a:p>
          <a:endParaRPr lang="en-US"/>
        </a:p>
      </dgm:t>
    </dgm:pt>
    <dgm:pt modelId="{EFD35EAB-2F29-41DF-9297-38DC497C4DD8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Create dialogue around institutional transformation and aggressively position PI-360 as a key component for transformation through marquee events.</a:t>
          </a:r>
        </a:p>
      </dgm:t>
    </dgm:pt>
    <dgm:pt modelId="{65FE7739-0C07-47DF-87D2-B6ED0BD712D5}" cxnId="{213E3099-752C-4177-94E7-398CC9754B62}" type="parTrans">
      <dgm:prSet/>
      <dgm:spPr/>
      <dgm:t>
        <a:bodyPr/>
        <a:lstStyle/>
        <a:p>
          <a:endParaRPr lang="en-US"/>
        </a:p>
      </dgm:t>
    </dgm:pt>
    <dgm:pt modelId="{B071BA0E-6B25-428F-86F6-B6DC650A561A}" cxnId="{213E3099-752C-4177-94E7-398CC9754B62}" type="sibTrans">
      <dgm:prSet/>
      <dgm:spPr/>
      <dgm:t>
        <a:bodyPr/>
        <a:lstStyle/>
        <a:p>
          <a:endParaRPr lang="en-US"/>
        </a:p>
      </dgm:t>
    </dgm:pt>
    <dgm:pt modelId="{EEA4672C-CEC5-41D8-855B-86716A633527}" type="pres">
      <dgm:prSet presAssocID="{69EE1878-39BF-40A6-B662-AA6801EE7F6C}" presName="root" presStyleCnt="0">
        <dgm:presLayoutVars>
          <dgm:dir/>
          <dgm:resizeHandles val="exact"/>
        </dgm:presLayoutVars>
      </dgm:prSet>
      <dgm:spPr/>
    </dgm:pt>
    <dgm:pt modelId="{2E297C4B-F5CD-44FA-A880-B40C1EEB8D4E}" type="pres">
      <dgm:prSet presAssocID="{B75D2F08-C7C1-4A3A-BD21-B2701AD3C1B5}" presName="compNode" presStyleCnt="0"/>
      <dgm:spPr/>
    </dgm:pt>
    <dgm:pt modelId="{547E9170-FDC0-48A4-AF81-6D1FED9FF488}" type="pres">
      <dgm:prSet presAssocID="{B75D2F08-C7C1-4A3A-BD21-B2701AD3C1B5}" presName="bgRect" presStyleLbl="bgShp" presStyleIdx="0" presStyleCnt="4"/>
      <dgm:spPr/>
    </dgm:pt>
    <dgm:pt modelId="{005DFB5D-1367-4174-9BA0-77602E89A8B3}" type="pres">
      <dgm:prSet presAssocID="{B75D2F08-C7C1-4A3A-BD21-B2701AD3C1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2BE7D96-DB4A-41F1-90AC-AEF6C4289311}" type="pres">
      <dgm:prSet presAssocID="{B75D2F08-C7C1-4A3A-BD21-B2701AD3C1B5}" presName="spaceRect" presStyleCnt="0"/>
      <dgm:spPr/>
    </dgm:pt>
    <dgm:pt modelId="{9DC42E3E-AAA0-44FC-826E-22627EFA6AAC}" type="pres">
      <dgm:prSet presAssocID="{B75D2F08-C7C1-4A3A-BD21-B2701AD3C1B5}" presName="parTx" presStyleLbl="revTx" presStyleIdx="0" presStyleCnt="4">
        <dgm:presLayoutVars>
          <dgm:chMax val="0"/>
          <dgm:chPref val="0"/>
        </dgm:presLayoutVars>
      </dgm:prSet>
      <dgm:spPr/>
    </dgm:pt>
    <dgm:pt modelId="{85DD8621-E05B-4B38-AD89-117A801DB960}" type="pres">
      <dgm:prSet presAssocID="{726AC281-048B-41F1-9705-A4AB04776795}" presName="sibTrans" presStyleCnt="0"/>
      <dgm:spPr/>
    </dgm:pt>
    <dgm:pt modelId="{F1F672D4-0892-42EF-80A2-9648D0087C06}" type="pres">
      <dgm:prSet presAssocID="{82BBA3BA-2331-4B96-A304-0CB407B52741}" presName="compNode" presStyleCnt="0"/>
      <dgm:spPr/>
    </dgm:pt>
    <dgm:pt modelId="{CF0A9191-F9F3-40AB-8BBA-836BD01DC1EC}" type="pres">
      <dgm:prSet presAssocID="{82BBA3BA-2331-4B96-A304-0CB407B52741}" presName="bgRect" presStyleLbl="bgShp" presStyleIdx="1" presStyleCnt="4"/>
      <dgm:spPr/>
    </dgm:pt>
    <dgm:pt modelId="{FA2D33AA-536E-46E0-A24F-640F37506F1D}" type="pres">
      <dgm:prSet presAssocID="{82BBA3BA-2331-4B96-A304-0CB407B527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3C88B25-AE77-48CC-A87F-7D0AE3EBD943}" type="pres">
      <dgm:prSet presAssocID="{82BBA3BA-2331-4B96-A304-0CB407B52741}" presName="spaceRect" presStyleCnt="0"/>
      <dgm:spPr/>
    </dgm:pt>
    <dgm:pt modelId="{9D4A6EC9-5F4F-4258-BDB2-67E92BF18E38}" type="pres">
      <dgm:prSet presAssocID="{82BBA3BA-2331-4B96-A304-0CB407B52741}" presName="parTx" presStyleLbl="revTx" presStyleIdx="1" presStyleCnt="4">
        <dgm:presLayoutVars>
          <dgm:chMax val="0"/>
          <dgm:chPref val="0"/>
        </dgm:presLayoutVars>
      </dgm:prSet>
      <dgm:spPr/>
    </dgm:pt>
    <dgm:pt modelId="{64BB157F-53D9-4E75-B472-A8379F960587}" type="pres">
      <dgm:prSet presAssocID="{04ADC725-D266-4560-B02C-B46EBC0A03EB}" presName="sibTrans" presStyleCnt="0"/>
      <dgm:spPr/>
    </dgm:pt>
    <dgm:pt modelId="{C1CFD8BB-8303-41C2-9E4B-5955AAFCBB16}" type="pres">
      <dgm:prSet presAssocID="{589DC693-C0F0-4B33-A53C-D100A1C8351E}" presName="compNode" presStyleCnt="0"/>
      <dgm:spPr/>
    </dgm:pt>
    <dgm:pt modelId="{2AF3CE4D-67CF-42E7-BD81-F8E57F201351}" type="pres">
      <dgm:prSet presAssocID="{589DC693-C0F0-4B33-A53C-D100A1C8351E}" presName="bgRect" presStyleLbl="bgShp" presStyleIdx="2" presStyleCnt="4"/>
      <dgm:spPr/>
    </dgm:pt>
    <dgm:pt modelId="{BBD3E1EA-F72C-4A73-8C5C-A6C04306A893}" type="pres">
      <dgm:prSet presAssocID="{589DC693-C0F0-4B33-A53C-D100A1C835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62FDEAD-4C7A-4D5B-B799-05669F9011A0}" type="pres">
      <dgm:prSet presAssocID="{589DC693-C0F0-4B33-A53C-D100A1C8351E}" presName="spaceRect" presStyleCnt="0"/>
      <dgm:spPr/>
    </dgm:pt>
    <dgm:pt modelId="{6A9DE123-3F03-4574-8E6C-5964D7FFC675}" type="pres">
      <dgm:prSet presAssocID="{589DC693-C0F0-4B33-A53C-D100A1C8351E}" presName="parTx" presStyleLbl="revTx" presStyleIdx="2" presStyleCnt="4">
        <dgm:presLayoutVars>
          <dgm:chMax val="0"/>
          <dgm:chPref val="0"/>
        </dgm:presLayoutVars>
      </dgm:prSet>
      <dgm:spPr/>
    </dgm:pt>
    <dgm:pt modelId="{5689F091-A5FB-4C43-B457-869E05CF838E}" type="pres">
      <dgm:prSet presAssocID="{F340AF75-108B-4051-A8FA-CBB57FD558D5}" presName="sibTrans" presStyleCnt="0"/>
      <dgm:spPr/>
    </dgm:pt>
    <dgm:pt modelId="{D6D10709-FEEE-450F-808C-44EA6F22F01B}" type="pres">
      <dgm:prSet presAssocID="{EFD35EAB-2F29-41DF-9297-38DC497C4DD8}" presName="compNode" presStyleCnt="0"/>
      <dgm:spPr/>
    </dgm:pt>
    <dgm:pt modelId="{45AACCBF-F80C-4F93-AE15-372954603A20}" type="pres">
      <dgm:prSet presAssocID="{EFD35EAB-2F29-41DF-9297-38DC497C4DD8}" presName="bgRect" presStyleLbl="bgShp" presStyleIdx="3" presStyleCnt="4"/>
      <dgm:spPr/>
    </dgm:pt>
    <dgm:pt modelId="{422DA225-9249-4A13-BCB2-97B728E4BAB2}" type="pres">
      <dgm:prSet presAssocID="{EFD35EAB-2F29-41DF-9297-38DC497C4D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08DEF279-7107-4C07-9F8D-D4D4FE97201A}" type="pres">
      <dgm:prSet presAssocID="{EFD35EAB-2F29-41DF-9297-38DC497C4DD8}" presName="spaceRect" presStyleCnt="0"/>
      <dgm:spPr/>
    </dgm:pt>
    <dgm:pt modelId="{205993A7-4167-41C1-8C87-AFA95C19ADDE}" type="pres">
      <dgm:prSet presAssocID="{EFD35EAB-2F29-41DF-9297-38DC497C4D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9D1F924-4A4F-4587-8567-424CD90B77AC}" type="presOf" srcId="{69EE1878-39BF-40A6-B662-AA6801EE7F6C}" destId="{EEA4672C-CEC5-41D8-855B-86716A633527}" srcOrd="0" destOrd="0" presId="urn:microsoft.com/office/officeart/2018/2/layout/IconVerticalSolidList"/>
    <dgm:cxn modelId="{75164E5C-10F1-4D5E-8B3B-CDC0B9464C9D}" type="presOf" srcId="{82BBA3BA-2331-4B96-A304-0CB407B52741}" destId="{9D4A6EC9-5F4F-4258-BDB2-67E92BF18E38}" srcOrd="0" destOrd="0" presId="urn:microsoft.com/office/officeart/2018/2/layout/IconVerticalSolidList"/>
    <dgm:cxn modelId="{A5E7EE5C-31F9-41FA-9BC1-E3056C89B1EB}" srcId="{69EE1878-39BF-40A6-B662-AA6801EE7F6C}" destId="{589DC693-C0F0-4B33-A53C-D100A1C8351E}" srcOrd="2" destOrd="0" parTransId="{11E8FB96-E5D9-48CC-9DC0-C6C0FBC8727C}" sibTransId="{F340AF75-108B-4051-A8FA-CBB57FD558D5}"/>
    <dgm:cxn modelId="{CDB37080-50AE-47D5-8F44-723A20A50427}" srcId="{69EE1878-39BF-40A6-B662-AA6801EE7F6C}" destId="{B75D2F08-C7C1-4A3A-BD21-B2701AD3C1B5}" srcOrd="0" destOrd="0" parTransId="{9B32D6FA-53FA-4498-9BCD-1907D7676B7C}" sibTransId="{726AC281-048B-41F1-9705-A4AB04776795}"/>
    <dgm:cxn modelId="{D56D9081-E291-4C11-9386-8D38C8F84CA0}" type="presOf" srcId="{B75D2F08-C7C1-4A3A-BD21-B2701AD3C1B5}" destId="{9DC42E3E-AAA0-44FC-826E-22627EFA6AAC}" srcOrd="0" destOrd="0" presId="urn:microsoft.com/office/officeart/2018/2/layout/IconVerticalSolidList"/>
    <dgm:cxn modelId="{82F99D96-70FC-4482-96F6-19B92B63ADB3}" type="presOf" srcId="{589DC693-C0F0-4B33-A53C-D100A1C8351E}" destId="{6A9DE123-3F03-4574-8E6C-5964D7FFC675}" srcOrd="0" destOrd="0" presId="urn:microsoft.com/office/officeart/2018/2/layout/IconVerticalSolidList"/>
    <dgm:cxn modelId="{213E3099-752C-4177-94E7-398CC9754B62}" srcId="{69EE1878-39BF-40A6-B662-AA6801EE7F6C}" destId="{EFD35EAB-2F29-41DF-9297-38DC497C4DD8}" srcOrd="3" destOrd="0" parTransId="{65FE7739-0C07-47DF-87D2-B6ED0BD712D5}" sibTransId="{B071BA0E-6B25-428F-86F6-B6DC650A561A}"/>
    <dgm:cxn modelId="{6E8362F8-F94A-4EB3-9F87-BC430BEA5558}" srcId="{69EE1878-39BF-40A6-B662-AA6801EE7F6C}" destId="{82BBA3BA-2331-4B96-A304-0CB407B52741}" srcOrd="1" destOrd="0" parTransId="{E5604D53-0146-4E4A-92DF-C1CE2DA7E50B}" sibTransId="{04ADC725-D266-4560-B02C-B46EBC0A03EB}"/>
    <dgm:cxn modelId="{4EA92EFC-7C34-404A-B232-A98B89C95A64}" type="presOf" srcId="{EFD35EAB-2F29-41DF-9297-38DC497C4DD8}" destId="{205993A7-4167-41C1-8C87-AFA95C19ADDE}" srcOrd="0" destOrd="0" presId="urn:microsoft.com/office/officeart/2018/2/layout/IconVerticalSolidList"/>
    <dgm:cxn modelId="{AE4F8629-2749-4D2D-B8D4-4158AA56AFAD}" type="presParOf" srcId="{EEA4672C-CEC5-41D8-855B-86716A633527}" destId="{2E297C4B-F5CD-44FA-A880-B40C1EEB8D4E}" srcOrd="0" destOrd="0" presId="urn:microsoft.com/office/officeart/2018/2/layout/IconVerticalSolidList"/>
    <dgm:cxn modelId="{B4DF7CB7-A1C0-431B-895D-58220A104E86}" type="presParOf" srcId="{2E297C4B-F5CD-44FA-A880-B40C1EEB8D4E}" destId="{547E9170-FDC0-48A4-AF81-6D1FED9FF488}" srcOrd="0" destOrd="0" presId="urn:microsoft.com/office/officeart/2018/2/layout/IconVerticalSolidList"/>
    <dgm:cxn modelId="{117A06F1-75C7-4B36-A31C-967A1D98C607}" type="presParOf" srcId="{2E297C4B-F5CD-44FA-A880-B40C1EEB8D4E}" destId="{005DFB5D-1367-4174-9BA0-77602E89A8B3}" srcOrd="1" destOrd="0" presId="urn:microsoft.com/office/officeart/2018/2/layout/IconVerticalSolidList"/>
    <dgm:cxn modelId="{62AEFE4E-2B20-42A4-BDF2-BA9C84EFD8EC}" type="presParOf" srcId="{2E297C4B-F5CD-44FA-A880-B40C1EEB8D4E}" destId="{82BE7D96-DB4A-41F1-90AC-AEF6C4289311}" srcOrd="2" destOrd="0" presId="urn:microsoft.com/office/officeart/2018/2/layout/IconVerticalSolidList"/>
    <dgm:cxn modelId="{0D4C413B-CE68-4968-B071-2EB29A6EA36A}" type="presParOf" srcId="{2E297C4B-F5CD-44FA-A880-B40C1EEB8D4E}" destId="{9DC42E3E-AAA0-44FC-826E-22627EFA6AAC}" srcOrd="3" destOrd="0" presId="urn:microsoft.com/office/officeart/2018/2/layout/IconVerticalSolidList"/>
    <dgm:cxn modelId="{78E67513-1317-4A30-B449-884A85C2457B}" type="presParOf" srcId="{EEA4672C-CEC5-41D8-855B-86716A633527}" destId="{85DD8621-E05B-4B38-AD89-117A801DB960}" srcOrd="1" destOrd="0" presId="urn:microsoft.com/office/officeart/2018/2/layout/IconVerticalSolidList"/>
    <dgm:cxn modelId="{9F77ADEC-E82F-4D2A-9D7D-D02F808CA7AA}" type="presParOf" srcId="{EEA4672C-CEC5-41D8-855B-86716A633527}" destId="{F1F672D4-0892-42EF-80A2-9648D0087C06}" srcOrd="2" destOrd="0" presId="urn:microsoft.com/office/officeart/2018/2/layout/IconVerticalSolidList"/>
    <dgm:cxn modelId="{455ADFF0-D214-48E8-AB5E-0346BDAC6A90}" type="presParOf" srcId="{F1F672D4-0892-42EF-80A2-9648D0087C06}" destId="{CF0A9191-F9F3-40AB-8BBA-836BD01DC1EC}" srcOrd="0" destOrd="0" presId="urn:microsoft.com/office/officeart/2018/2/layout/IconVerticalSolidList"/>
    <dgm:cxn modelId="{CD00D130-74F1-412E-8A1D-EFF13D4D5C72}" type="presParOf" srcId="{F1F672D4-0892-42EF-80A2-9648D0087C06}" destId="{FA2D33AA-536E-46E0-A24F-640F37506F1D}" srcOrd="1" destOrd="0" presId="urn:microsoft.com/office/officeart/2018/2/layout/IconVerticalSolidList"/>
    <dgm:cxn modelId="{E370518D-3A18-4849-8C30-7ED8293FCC9A}" type="presParOf" srcId="{F1F672D4-0892-42EF-80A2-9648D0087C06}" destId="{63C88B25-AE77-48CC-A87F-7D0AE3EBD943}" srcOrd="2" destOrd="0" presId="urn:microsoft.com/office/officeart/2018/2/layout/IconVerticalSolidList"/>
    <dgm:cxn modelId="{9F041C2A-0E8C-43F6-AF81-B0ED317B66C2}" type="presParOf" srcId="{F1F672D4-0892-42EF-80A2-9648D0087C06}" destId="{9D4A6EC9-5F4F-4258-BDB2-67E92BF18E38}" srcOrd="3" destOrd="0" presId="urn:microsoft.com/office/officeart/2018/2/layout/IconVerticalSolidList"/>
    <dgm:cxn modelId="{33DC6BF8-1DE8-4FD6-A6F7-5531A3ECC1C8}" type="presParOf" srcId="{EEA4672C-CEC5-41D8-855B-86716A633527}" destId="{64BB157F-53D9-4E75-B472-A8379F960587}" srcOrd="3" destOrd="0" presId="urn:microsoft.com/office/officeart/2018/2/layout/IconVerticalSolidList"/>
    <dgm:cxn modelId="{650EABA5-F471-4273-B527-E06F6980EB4D}" type="presParOf" srcId="{EEA4672C-CEC5-41D8-855B-86716A633527}" destId="{C1CFD8BB-8303-41C2-9E4B-5955AAFCBB16}" srcOrd="4" destOrd="0" presId="urn:microsoft.com/office/officeart/2018/2/layout/IconVerticalSolidList"/>
    <dgm:cxn modelId="{7F15E6B1-4A4D-46E0-8105-6B8E00D76D01}" type="presParOf" srcId="{C1CFD8BB-8303-41C2-9E4B-5955AAFCBB16}" destId="{2AF3CE4D-67CF-42E7-BD81-F8E57F201351}" srcOrd="0" destOrd="0" presId="urn:microsoft.com/office/officeart/2018/2/layout/IconVerticalSolidList"/>
    <dgm:cxn modelId="{757AAE1C-1F87-4211-AE95-782BE3364E3F}" type="presParOf" srcId="{C1CFD8BB-8303-41C2-9E4B-5955AAFCBB16}" destId="{BBD3E1EA-F72C-4A73-8C5C-A6C04306A893}" srcOrd="1" destOrd="0" presId="urn:microsoft.com/office/officeart/2018/2/layout/IconVerticalSolidList"/>
    <dgm:cxn modelId="{5A5BC72E-D239-47E8-9A3B-8183C5280189}" type="presParOf" srcId="{C1CFD8BB-8303-41C2-9E4B-5955AAFCBB16}" destId="{D62FDEAD-4C7A-4D5B-B799-05669F9011A0}" srcOrd="2" destOrd="0" presId="urn:microsoft.com/office/officeart/2018/2/layout/IconVerticalSolidList"/>
    <dgm:cxn modelId="{427F8F1A-C84D-4AE8-A6D7-A90F8E2A8A6D}" type="presParOf" srcId="{C1CFD8BB-8303-41C2-9E4B-5955AAFCBB16}" destId="{6A9DE123-3F03-4574-8E6C-5964D7FFC675}" srcOrd="3" destOrd="0" presId="urn:microsoft.com/office/officeart/2018/2/layout/IconVerticalSolidList"/>
    <dgm:cxn modelId="{D5BEEF9B-2A53-41B2-A5D2-40E9E3D19AE3}" type="presParOf" srcId="{EEA4672C-CEC5-41D8-855B-86716A633527}" destId="{5689F091-A5FB-4C43-B457-869E05CF838E}" srcOrd="5" destOrd="0" presId="urn:microsoft.com/office/officeart/2018/2/layout/IconVerticalSolidList"/>
    <dgm:cxn modelId="{0E73F686-9F29-454F-AE79-7B0AB28C31C5}" type="presParOf" srcId="{EEA4672C-CEC5-41D8-855B-86716A633527}" destId="{D6D10709-FEEE-450F-808C-44EA6F22F01B}" srcOrd="6" destOrd="0" presId="urn:microsoft.com/office/officeart/2018/2/layout/IconVerticalSolidList"/>
    <dgm:cxn modelId="{F85E3554-26D1-45C5-8E8F-4161A650807C}" type="presParOf" srcId="{D6D10709-FEEE-450F-808C-44EA6F22F01B}" destId="{45AACCBF-F80C-4F93-AE15-372954603A20}" srcOrd="0" destOrd="0" presId="urn:microsoft.com/office/officeart/2018/2/layout/IconVerticalSolidList"/>
    <dgm:cxn modelId="{EDA4AACF-B425-44B9-B8CD-1FDE54BBFB04}" type="presParOf" srcId="{D6D10709-FEEE-450F-808C-44EA6F22F01B}" destId="{422DA225-9249-4A13-BCB2-97B728E4BAB2}" srcOrd="1" destOrd="0" presId="urn:microsoft.com/office/officeart/2018/2/layout/IconVerticalSolidList"/>
    <dgm:cxn modelId="{103623E8-B906-4EC5-8646-69B66407454F}" type="presParOf" srcId="{D6D10709-FEEE-450F-808C-44EA6F22F01B}" destId="{08DEF279-7107-4C07-9F8D-D4D4FE97201A}" srcOrd="2" destOrd="0" presId="urn:microsoft.com/office/officeart/2018/2/layout/IconVerticalSolidList"/>
    <dgm:cxn modelId="{0DE60B56-A12A-4EAC-AA67-45620BB9FAEF}" type="presParOf" srcId="{D6D10709-FEEE-450F-808C-44EA6F22F01B}" destId="{205993A7-4167-41C1-8C87-AFA95C19AD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09C6C6-73AF-4441-977F-22C4AFB0BEFB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A03A27-28E7-46CC-8430-74D3EF8D36F3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Model Institute of Engineering &amp; Technology, Jammu – 1500 users</a:t>
          </a:r>
        </a:p>
      </dgm:t>
    </dgm:pt>
    <dgm:pt modelId="{D287B7E7-2E34-4E02-B920-23073F5C45B1}" cxnId="{880A51C8-9E24-4DE6-BE18-9C1DED4CD438}" type="parTrans">
      <dgm:prSet/>
      <dgm:spPr/>
      <dgm:t>
        <a:bodyPr/>
        <a:lstStyle/>
        <a:p>
          <a:endParaRPr lang="en-US"/>
        </a:p>
      </dgm:t>
    </dgm:pt>
    <dgm:pt modelId="{8828BE55-E207-481C-9CF5-0EEAFB2FCA42}" cxnId="{880A51C8-9E24-4DE6-BE18-9C1DED4CD438}" type="sibTrans">
      <dgm:prSet/>
      <dgm:spPr/>
      <dgm:t>
        <a:bodyPr/>
        <a:lstStyle/>
        <a:p>
          <a:endParaRPr lang="en-US"/>
        </a:p>
      </dgm:t>
    </dgm:pt>
    <dgm:pt modelId="{F90914EF-9F21-4C5A-A3B9-B935C08DBF2B}">
      <dgm:prSet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Model Institute of Education &amp; Research, Jammu – 500 users</a:t>
          </a:r>
        </a:p>
      </dgm:t>
    </dgm:pt>
    <dgm:pt modelId="{9E6AEA79-4DA0-40F2-8739-3ED0B7F319FC}" cxnId="{D7124839-CD54-4CF4-85BC-A62776F46A7A}" type="parTrans">
      <dgm:prSet/>
      <dgm:spPr/>
      <dgm:t>
        <a:bodyPr/>
        <a:lstStyle/>
        <a:p>
          <a:endParaRPr lang="en-US"/>
        </a:p>
      </dgm:t>
    </dgm:pt>
    <dgm:pt modelId="{CD984D3F-8AB2-4AA5-9446-F2C9A0D44E94}" cxnId="{D7124839-CD54-4CF4-85BC-A62776F46A7A}" type="sibTrans">
      <dgm:prSet/>
      <dgm:spPr/>
      <dgm:t>
        <a:bodyPr/>
        <a:lstStyle/>
        <a:p>
          <a:endParaRPr lang="en-US"/>
        </a:p>
      </dgm:t>
    </dgm:pt>
    <dgm:pt modelId="{43EE51E9-DD3A-4055-A031-4048134FE5A2}">
      <dgm:prSet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TERNA Engineering College, Mumbai – 2500 users (revenue – 5.75 Lakhs per annum)</a:t>
          </a:r>
        </a:p>
      </dgm:t>
    </dgm:pt>
    <dgm:pt modelId="{2A1FDD9C-DC83-4C8F-B4C7-B9FD89FC00C2}" cxnId="{B865093B-DBFB-4A6C-A82B-36E8F7B09359}" type="parTrans">
      <dgm:prSet/>
      <dgm:spPr/>
      <dgm:t>
        <a:bodyPr/>
        <a:lstStyle/>
        <a:p>
          <a:endParaRPr lang="en-US"/>
        </a:p>
      </dgm:t>
    </dgm:pt>
    <dgm:pt modelId="{3D5D1C9C-975A-4A15-A59D-4C7709F19E96}" cxnId="{B865093B-DBFB-4A6C-A82B-36E8F7B09359}" type="sibTrans">
      <dgm:prSet/>
      <dgm:spPr/>
      <dgm:t>
        <a:bodyPr/>
        <a:lstStyle/>
        <a:p>
          <a:endParaRPr lang="en-US"/>
        </a:p>
      </dgm:t>
    </dgm:pt>
    <dgm:pt modelId="{189FAD6E-1E23-4BBD-837C-7335180AF2B5}" type="pres">
      <dgm:prSet presAssocID="{0B09C6C6-73AF-4441-977F-22C4AFB0BEFB}" presName="linear" presStyleCnt="0">
        <dgm:presLayoutVars>
          <dgm:dir/>
          <dgm:resizeHandles val="exact"/>
        </dgm:presLayoutVars>
      </dgm:prSet>
      <dgm:spPr/>
    </dgm:pt>
    <dgm:pt modelId="{0E00422A-A2DA-4AF8-95BF-9F46ACF2953C}" type="pres">
      <dgm:prSet presAssocID="{75A03A27-28E7-46CC-8430-74D3EF8D36F3}" presName="comp" presStyleCnt="0"/>
      <dgm:spPr/>
    </dgm:pt>
    <dgm:pt modelId="{06885F17-1552-4851-B3F8-AF60E25B2543}" type="pres">
      <dgm:prSet presAssocID="{75A03A27-28E7-46CC-8430-74D3EF8D36F3}" presName="box" presStyleLbl="node1" presStyleIdx="0" presStyleCnt="3"/>
      <dgm:spPr/>
    </dgm:pt>
    <dgm:pt modelId="{3484DA95-4CB1-4D4C-A46E-52B2FDE1DD7C}" type="pres">
      <dgm:prSet presAssocID="{75A03A27-28E7-46CC-8430-74D3EF8D36F3}" presName="img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E4F417D9-7B39-474E-BBBA-86F3923AED3F}" type="pres">
      <dgm:prSet presAssocID="{75A03A27-28E7-46CC-8430-74D3EF8D36F3}" presName="text" presStyleLbl="node1" presStyleIdx="0" presStyleCnt="3">
        <dgm:presLayoutVars>
          <dgm:bulletEnabled val="1"/>
        </dgm:presLayoutVars>
      </dgm:prSet>
      <dgm:spPr/>
    </dgm:pt>
    <dgm:pt modelId="{910B1AB8-C348-4DC4-8643-5120A766A1FE}" type="pres">
      <dgm:prSet presAssocID="{8828BE55-E207-481C-9CF5-0EEAFB2FCA42}" presName="spacer" presStyleCnt="0"/>
      <dgm:spPr/>
    </dgm:pt>
    <dgm:pt modelId="{56D8E119-295B-4E3C-A145-45A2BFD26E18}" type="pres">
      <dgm:prSet presAssocID="{F90914EF-9F21-4C5A-A3B9-B935C08DBF2B}" presName="comp" presStyleCnt="0"/>
      <dgm:spPr/>
    </dgm:pt>
    <dgm:pt modelId="{D0169140-84FD-48C1-95CF-21EE07389BE8}" type="pres">
      <dgm:prSet presAssocID="{F90914EF-9F21-4C5A-A3B9-B935C08DBF2B}" presName="box" presStyleLbl="node1" presStyleIdx="1" presStyleCnt="3"/>
      <dgm:spPr/>
    </dgm:pt>
    <dgm:pt modelId="{6B1146DC-0C51-4BDA-9113-465FE3DCB858}" type="pres">
      <dgm:prSet presAssocID="{F90914EF-9F21-4C5A-A3B9-B935C08DBF2B}" presName="img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D0A14C33-138D-41DC-A8EA-9BE5492C0906}" type="pres">
      <dgm:prSet presAssocID="{F90914EF-9F21-4C5A-A3B9-B935C08DBF2B}" presName="text" presStyleLbl="node1" presStyleIdx="1" presStyleCnt="3">
        <dgm:presLayoutVars>
          <dgm:bulletEnabled val="1"/>
        </dgm:presLayoutVars>
      </dgm:prSet>
      <dgm:spPr/>
    </dgm:pt>
    <dgm:pt modelId="{37775B5A-13C0-453D-863A-B4E6DF23DF93}" type="pres">
      <dgm:prSet presAssocID="{CD984D3F-8AB2-4AA5-9446-F2C9A0D44E94}" presName="spacer" presStyleCnt="0"/>
      <dgm:spPr/>
    </dgm:pt>
    <dgm:pt modelId="{2CB73460-3C3F-4A3B-9016-27A08F966BBF}" type="pres">
      <dgm:prSet presAssocID="{43EE51E9-DD3A-4055-A031-4048134FE5A2}" presName="comp" presStyleCnt="0"/>
      <dgm:spPr/>
    </dgm:pt>
    <dgm:pt modelId="{BEF7FA6A-4633-4932-9638-08BD039EE6F1}" type="pres">
      <dgm:prSet presAssocID="{43EE51E9-DD3A-4055-A031-4048134FE5A2}" presName="box" presStyleLbl="node1" presStyleIdx="2" presStyleCnt="3"/>
      <dgm:spPr/>
    </dgm:pt>
    <dgm:pt modelId="{4F829EAB-1801-4DD9-8564-0377D217E845}" type="pres">
      <dgm:prSet presAssocID="{43EE51E9-DD3A-4055-A031-4048134FE5A2}" presName="img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9000" b="-9000"/>
          </a:stretch>
        </a:blipFill>
      </dgm:spPr>
    </dgm:pt>
    <dgm:pt modelId="{18143DAC-E451-4778-A848-B35E9FF35EED}" type="pres">
      <dgm:prSet presAssocID="{43EE51E9-DD3A-4055-A031-4048134FE5A2}" presName="text" presStyleLbl="node1" presStyleIdx="2" presStyleCnt="3">
        <dgm:presLayoutVars>
          <dgm:bulletEnabled val="1"/>
        </dgm:presLayoutVars>
      </dgm:prSet>
      <dgm:spPr/>
    </dgm:pt>
  </dgm:ptLst>
  <dgm:cxnLst>
    <dgm:cxn modelId="{1D251A20-88B8-4EC3-ABD4-023E6D0C383D}" type="presOf" srcId="{F90914EF-9F21-4C5A-A3B9-B935C08DBF2B}" destId="{D0A14C33-138D-41DC-A8EA-9BE5492C0906}" srcOrd="1" destOrd="0" presId="urn:microsoft.com/office/officeart/2005/8/layout/vList4"/>
    <dgm:cxn modelId="{973B8925-F6B9-4670-8FAB-757F0043968D}" type="presOf" srcId="{43EE51E9-DD3A-4055-A031-4048134FE5A2}" destId="{BEF7FA6A-4633-4932-9638-08BD039EE6F1}" srcOrd="0" destOrd="0" presId="urn:microsoft.com/office/officeart/2005/8/layout/vList4"/>
    <dgm:cxn modelId="{E1C6652D-DBA2-4480-9AB6-E7C045630FE5}" type="presOf" srcId="{75A03A27-28E7-46CC-8430-74D3EF8D36F3}" destId="{06885F17-1552-4851-B3F8-AF60E25B2543}" srcOrd="0" destOrd="0" presId="urn:microsoft.com/office/officeart/2005/8/layout/vList4"/>
    <dgm:cxn modelId="{D7124839-CD54-4CF4-85BC-A62776F46A7A}" srcId="{0B09C6C6-73AF-4441-977F-22C4AFB0BEFB}" destId="{F90914EF-9F21-4C5A-A3B9-B935C08DBF2B}" srcOrd="1" destOrd="0" parTransId="{9E6AEA79-4DA0-40F2-8739-3ED0B7F319FC}" sibTransId="{CD984D3F-8AB2-4AA5-9446-F2C9A0D44E94}"/>
    <dgm:cxn modelId="{B865093B-DBFB-4A6C-A82B-36E8F7B09359}" srcId="{0B09C6C6-73AF-4441-977F-22C4AFB0BEFB}" destId="{43EE51E9-DD3A-4055-A031-4048134FE5A2}" srcOrd="2" destOrd="0" parTransId="{2A1FDD9C-DC83-4C8F-B4C7-B9FD89FC00C2}" sibTransId="{3D5D1C9C-975A-4A15-A59D-4C7709F19E96}"/>
    <dgm:cxn modelId="{196A0244-83C5-42BD-B9C8-087C71CD9785}" type="presOf" srcId="{43EE51E9-DD3A-4055-A031-4048134FE5A2}" destId="{18143DAC-E451-4778-A848-B35E9FF35EED}" srcOrd="1" destOrd="0" presId="urn:microsoft.com/office/officeart/2005/8/layout/vList4"/>
    <dgm:cxn modelId="{2CA4E148-6BA7-40B6-AB27-5A1DE7441E6D}" type="presOf" srcId="{75A03A27-28E7-46CC-8430-74D3EF8D36F3}" destId="{E4F417D9-7B39-474E-BBBA-86F3923AED3F}" srcOrd="1" destOrd="0" presId="urn:microsoft.com/office/officeart/2005/8/layout/vList4"/>
    <dgm:cxn modelId="{9EBD9992-DBAE-42CF-832A-867B3A464B8D}" type="presOf" srcId="{0B09C6C6-73AF-4441-977F-22C4AFB0BEFB}" destId="{189FAD6E-1E23-4BBD-837C-7335180AF2B5}" srcOrd="0" destOrd="0" presId="urn:microsoft.com/office/officeart/2005/8/layout/vList4"/>
    <dgm:cxn modelId="{117FA498-5172-410F-8629-19044E2190F2}" type="presOf" srcId="{F90914EF-9F21-4C5A-A3B9-B935C08DBF2B}" destId="{D0169140-84FD-48C1-95CF-21EE07389BE8}" srcOrd="0" destOrd="0" presId="urn:microsoft.com/office/officeart/2005/8/layout/vList4"/>
    <dgm:cxn modelId="{880A51C8-9E24-4DE6-BE18-9C1DED4CD438}" srcId="{0B09C6C6-73AF-4441-977F-22C4AFB0BEFB}" destId="{75A03A27-28E7-46CC-8430-74D3EF8D36F3}" srcOrd="0" destOrd="0" parTransId="{D287B7E7-2E34-4E02-B920-23073F5C45B1}" sibTransId="{8828BE55-E207-481C-9CF5-0EEAFB2FCA42}"/>
    <dgm:cxn modelId="{70C5BD5B-A2B0-4721-B19C-CE6C4726B0E0}" type="presParOf" srcId="{189FAD6E-1E23-4BBD-837C-7335180AF2B5}" destId="{0E00422A-A2DA-4AF8-95BF-9F46ACF2953C}" srcOrd="0" destOrd="0" presId="urn:microsoft.com/office/officeart/2005/8/layout/vList4"/>
    <dgm:cxn modelId="{1509C15D-76B1-4A7C-ACE0-DB0C0DF3AF0B}" type="presParOf" srcId="{0E00422A-A2DA-4AF8-95BF-9F46ACF2953C}" destId="{06885F17-1552-4851-B3F8-AF60E25B2543}" srcOrd="0" destOrd="0" presId="urn:microsoft.com/office/officeart/2005/8/layout/vList4"/>
    <dgm:cxn modelId="{5B4D459F-CF5F-48E9-8FD6-DA8864271F27}" type="presParOf" srcId="{0E00422A-A2DA-4AF8-95BF-9F46ACF2953C}" destId="{3484DA95-4CB1-4D4C-A46E-52B2FDE1DD7C}" srcOrd="1" destOrd="0" presId="urn:microsoft.com/office/officeart/2005/8/layout/vList4"/>
    <dgm:cxn modelId="{73C35A58-4643-4194-9B8D-2B3FC84667B5}" type="presParOf" srcId="{0E00422A-A2DA-4AF8-95BF-9F46ACF2953C}" destId="{E4F417D9-7B39-474E-BBBA-86F3923AED3F}" srcOrd="2" destOrd="0" presId="urn:microsoft.com/office/officeart/2005/8/layout/vList4"/>
    <dgm:cxn modelId="{31BA98D8-375C-4942-BE58-BFC73EBEE038}" type="presParOf" srcId="{189FAD6E-1E23-4BBD-837C-7335180AF2B5}" destId="{910B1AB8-C348-4DC4-8643-5120A766A1FE}" srcOrd="1" destOrd="0" presId="urn:microsoft.com/office/officeart/2005/8/layout/vList4"/>
    <dgm:cxn modelId="{2BE9D31C-7048-4F02-9458-209462B0735F}" type="presParOf" srcId="{189FAD6E-1E23-4BBD-837C-7335180AF2B5}" destId="{56D8E119-295B-4E3C-A145-45A2BFD26E18}" srcOrd="2" destOrd="0" presId="urn:microsoft.com/office/officeart/2005/8/layout/vList4"/>
    <dgm:cxn modelId="{FB965F8E-81C1-41E7-AF8B-17AF6E64A70F}" type="presParOf" srcId="{56D8E119-295B-4E3C-A145-45A2BFD26E18}" destId="{D0169140-84FD-48C1-95CF-21EE07389BE8}" srcOrd="0" destOrd="0" presId="urn:microsoft.com/office/officeart/2005/8/layout/vList4"/>
    <dgm:cxn modelId="{F05CAF59-E442-4E31-AF5C-1B67FE044349}" type="presParOf" srcId="{56D8E119-295B-4E3C-A145-45A2BFD26E18}" destId="{6B1146DC-0C51-4BDA-9113-465FE3DCB858}" srcOrd="1" destOrd="0" presId="urn:microsoft.com/office/officeart/2005/8/layout/vList4"/>
    <dgm:cxn modelId="{FDF4FCAB-B7E9-4FD7-B16B-83488D4A743C}" type="presParOf" srcId="{56D8E119-295B-4E3C-A145-45A2BFD26E18}" destId="{D0A14C33-138D-41DC-A8EA-9BE5492C0906}" srcOrd="2" destOrd="0" presId="urn:microsoft.com/office/officeart/2005/8/layout/vList4"/>
    <dgm:cxn modelId="{0D0E8E02-8E8D-41F1-A42E-4BDEEDBBEA8C}" type="presParOf" srcId="{189FAD6E-1E23-4BBD-837C-7335180AF2B5}" destId="{37775B5A-13C0-453D-863A-B4E6DF23DF93}" srcOrd="3" destOrd="0" presId="urn:microsoft.com/office/officeart/2005/8/layout/vList4"/>
    <dgm:cxn modelId="{4113A6E5-2D5B-49A2-AC1B-FEC879440BB3}" type="presParOf" srcId="{189FAD6E-1E23-4BBD-837C-7335180AF2B5}" destId="{2CB73460-3C3F-4A3B-9016-27A08F966BBF}" srcOrd="4" destOrd="0" presId="urn:microsoft.com/office/officeart/2005/8/layout/vList4"/>
    <dgm:cxn modelId="{08A74D74-D4E7-42D0-8FBC-3A2952FAB2CF}" type="presParOf" srcId="{2CB73460-3C3F-4A3B-9016-27A08F966BBF}" destId="{BEF7FA6A-4633-4932-9638-08BD039EE6F1}" srcOrd="0" destOrd="0" presId="urn:microsoft.com/office/officeart/2005/8/layout/vList4"/>
    <dgm:cxn modelId="{1C31F434-6BEC-44B1-BB5F-B4CF4B76BDF7}" type="presParOf" srcId="{2CB73460-3C3F-4A3B-9016-27A08F966BBF}" destId="{4F829EAB-1801-4DD9-8564-0377D217E845}" srcOrd="1" destOrd="0" presId="urn:microsoft.com/office/officeart/2005/8/layout/vList4"/>
    <dgm:cxn modelId="{2CA2EC7A-5E9F-4E28-A44F-F559A9C68EF9}" type="presParOf" srcId="{2CB73460-3C3F-4A3B-9016-27A08F966BBF}" destId="{18143DAC-E451-4778-A848-B35E9FF35EE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00B0F9-A7B3-47D1-9093-A8D9638DC4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E32DBF-CE6A-44FC-9E41-131FBE7D2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500 quality-conscious institutions with avg. 2000 students + faculty (user accounts) in time span of 5-7years</a:t>
          </a:r>
        </a:p>
      </dgm:t>
    </dgm:pt>
    <dgm:pt modelId="{DD024865-4592-4AD2-BB48-E41CFC517DAD}" cxnId="{C3941934-F25F-4730-995F-714EB4B97A11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D3FF34-B661-4B86-B2AE-EA1F0986380D}" cxnId="{C3941934-F25F-4730-995F-714EB4B97A11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ED39AD-A57B-464B-A190-CEECEE4AC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Conservative estimates @ 30 Rs./user/month will yield revenues of  3.6 Cr (Year 1), 9 Cr (Year 2), 18 Cr (Year 3), 28.8 Cr (Year 4) and 36 Cr (Year 5)</a:t>
          </a:r>
        </a:p>
      </dgm:t>
    </dgm:pt>
    <dgm:pt modelId="{25303BEC-F1E2-49C7-B4E7-CF40D3562FC0}" cxnId="{793A1FFE-FEAE-42FB-9B58-333773814722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392EA7-696D-4A3D-923F-03D6F07749A0}" cxnId="{793A1FFE-FEAE-42FB-9B58-333773814722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E83FF5-C801-4BB1-B067-73BBFE185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Once customer data is locked-in, drop out rates are expected to be low.</a:t>
          </a:r>
        </a:p>
      </dgm:t>
    </dgm:pt>
    <dgm:pt modelId="{9C24B226-931A-488C-94E0-C84F1AC6B351}" cxnId="{E6AFDA62-08F7-45EA-9723-421024A98142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C06769-E9B9-4F55-8E2C-1E393940FB2B}" cxnId="{E6AFDA62-08F7-45EA-9723-421024A98142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03A692-66AF-4FF4-A4D4-A12C073247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Customizations, feature enhancements shall be chargeable as extra</a:t>
          </a:r>
        </a:p>
      </dgm:t>
    </dgm:pt>
    <dgm:pt modelId="{C9B3B425-E93B-470C-A222-9B7957CF73AD}" cxnId="{DFFFEAF4-5E5B-4A79-A54E-BA60BEB34B6F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62C3FC-4429-404E-9E28-11F88A7102FB}" cxnId="{DFFFEAF4-5E5B-4A79-A54E-BA60BEB34B6F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7B002A-4210-4F56-B18A-6F2D28BA2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Perpetual Revenue Model with increase every 2 years, introduction of premium features to enhance revenue realization</a:t>
          </a:r>
        </a:p>
      </dgm:t>
    </dgm:pt>
    <dgm:pt modelId="{F5A74A5B-2C91-472E-9527-3C57893DB2BD}" cxnId="{C75FB860-4C5F-469A-BB55-C7A563E73BAC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9651FA-259E-4A4C-81D7-1182A25FA0A4}" cxnId="{C75FB860-4C5F-469A-BB55-C7A563E73BAC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D90B8-ADE6-4BFA-B8A2-5664373312C9}" type="pres">
      <dgm:prSet presAssocID="{E700B0F9-A7B3-47D1-9093-A8D9638DC40C}" presName="root" presStyleCnt="0">
        <dgm:presLayoutVars>
          <dgm:dir/>
          <dgm:resizeHandles val="exact"/>
        </dgm:presLayoutVars>
      </dgm:prSet>
      <dgm:spPr/>
    </dgm:pt>
    <dgm:pt modelId="{E769A687-13FA-4A72-A89A-EECC300F99CA}" type="pres">
      <dgm:prSet presAssocID="{90E32DBF-CE6A-44FC-9E41-131FBE7D28E3}" presName="compNode" presStyleCnt="0"/>
      <dgm:spPr/>
    </dgm:pt>
    <dgm:pt modelId="{AA33E88C-E2F1-4AB1-873C-C0884F69FF1B}" type="pres">
      <dgm:prSet presAssocID="{90E32DBF-CE6A-44FC-9E41-131FBE7D28E3}" presName="bgRect" presStyleLbl="bgShp" presStyleIdx="0" presStyleCnt="5"/>
      <dgm:spPr/>
    </dgm:pt>
    <dgm:pt modelId="{997E4855-CFE4-474C-A0D2-AFED9534D8E4}" type="pres">
      <dgm:prSet presAssocID="{90E32DBF-CE6A-44FC-9E41-131FBE7D28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FF148172-D4C4-4FDD-9EDF-ABE7FE4C74A4}" type="pres">
      <dgm:prSet presAssocID="{90E32DBF-CE6A-44FC-9E41-131FBE7D28E3}" presName="spaceRect" presStyleCnt="0"/>
      <dgm:spPr/>
    </dgm:pt>
    <dgm:pt modelId="{EF68A31E-E0F9-4604-9C7F-3E2448E21B82}" type="pres">
      <dgm:prSet presAssocID="{90E32DBF-CE6A-44FC-9E41-131FBE7D28E3}" presName="parTx" presStyleLbl="revTx" presStyleIdx="0" presStyleCnt="5">
        <dgm:presLayoutVars>
          <dgm:chMax val="0"/>
          <dgm:chPref val="0"/>
        </dgm:presLayoutVars>
      </dgm:prSet>
      <dgm:spPr/>
    </dgm:pt>
    <dgm:pt modelId="{E8D7A3D1-A386-4BA5-9A46-1022EF0C52E2}" type="pres">
      <dgm:prSet presAssocID="{43D3FF34-B661-4B86-B2AE-EA1F0986380D}" presName="sibTrans" presStyleCnt="0"/>
      <dgm:spPr/>
    </dgm:pt>
    <dgm:pt modelId="{2D5285B1-E477-4270-BD50-DEF16D5AF4D4}" type="pres">
      <dgm:prSet presAssocID="{06ED39AD-A57B-464B-A190-CEECEE4ACFD9}" presName="compNode" presStyleCnt="0"/>
      <dgm:spPr/>
    </dgm:pt>
    <dgm:pt modelId="{47087656-C627-4AD9-8098-5EA62489CA1F}" type="pres">
      <dgm:prSet presAssocID="{06ED39AD-A57B-464B-A190-CEECEE4ACFD9}" presName="bgRect" presStyleLbl="bgShp" presStyleIdx="1" presStyleCnt="5"/>
      <dgm:spPr/>
    </dgm:pt>
    <dgm:pt modelId="{C73D3728-E181-4329-A93B-5380B055DFA7}" type="pres">
      <dgm:prSet presAssocID="{06ED39AD-A57B-464B-A190-CEECEE4ACF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14B7161D-653C-4BDE-B28F-D0F933D17A37}" type="pres">
      <dgm:prSet presAssocID="{06ED39AD-A57B-464B-A190-CEECEE4ACFD9}" presName="spaceRect" presStyleCnt="0"/>
      <dgm:spPr/>
    </dgm:pt>
    <dgm:pt modelId="{2FD88132-5FAA-4507-AA90-83642D42BD0A}" type="pres">
      <dgm:prSet presAssocID="{06ED39AD-A57B-464B-A190-CEECEE4ACFD9}" presName="parTx" presStyleLbl="revTx" presStyleIdx="1" presStyleCnt="5">
        <dgm:presLayoutVars>
          <dgm:chMax val="0"/>
          <dgm:chPref val="0"/>
        </dgm:presLayoutVars>
      </dgm:prSet>
      <dgm:spPr/>
    </dgm:pt>
    <dgm:pt modelId="{D737E656-F5B3-4787-9EED-70C18F44300C}" type="pres">
      <dgm:prSet presAssocID="{41392EA7-696D-4A3D-923F-03D6F07749A0}" presName="sibTrans" presStyleCnt="0"/>
      <dgm:spPr/>
    </dgm:pt>
    <dgm:pt modelId="{2964B591-10BD-413A-8735-53BE3A742E62}" type="pres">
      <dgm:prSet presAssocID="{30E83FF5-C801-4BB1-B067-73BBFE185716}" presName="compNode" presStyleCnt="0"/>
      <dgm:spPr/>
    </dgm:pt>
    <dgm:pt modelId="{CDAF30C8-9A0D-453C-98A1-A8A773DAD8B8}" type="pres">
      <dgm:prSet presAssocID="{30E83FF5-C801-4BB1-B067-73BBFE185716}" presName="bgRect" presStyleLbl="bgShp" presStyleIdx="2" presStyleCnt="5"/>
      <dgm:spPr/>
    </dgm:pt>
    <dgm:pt modelId="{DDE93D29-34B2-4A7F-A896-25010F314E8A}" type="pres">
      <dgm:prSet presAssocID="{30E83FF5-C801-4BB1-B067-73BBFE1857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5B1B0C9-68E0-4A6B-A853-D3E39559F630}" type="pres">
      <dgm:prSet presAssocID="{30E83FF5-C801-4BB1-B067-73BBFE185716}" presName="spaceRect" presStyleCnt="0"/>
      <dgm:spPr/>
    </dgm:pt>
    <dgm:pt modelId="{88D5D262-2E42-4AAC-9E2C-7DE092C9D155}" type="pres">
      <dgm:prSet presAssocID="{30E83FF5-C801-4BB1-B067-73BBFE185716}" presName="parTx" presStyleLbl="revTx" presStyleIdx="2" presStyleCnt="5">
        <dgm:presLayoutVars>
          <dgm:chMax val="0"/>
          <dgm:chPref val="0"/>
        </dgm:presLayoutVars>
      </dgm:prSet>
      <dgm:spPr/>
    </dgm:pt>
    <dgm:pt modelId="{93D46182-1D36-4614-9D80-1730B40D642F}" type="pres">
      <dgm:prSet presAssocID="{C8C06769-E9B9-4F55-8E2C-1E393940FB2B}" presName="sibTrans" presStyleCnt="0"/>
      <dgm:spPr/>
    </dgm:pt>
    <dgm:pt modelId="{99FDEE25-43CF-4991-841C-B2CD2EAD088F}" type="pres">
      <dgm:prSet presAssocID="{4503A692-66AF-4FF4-A4D4-A12C07324744}" presName="compNode" presStyleCnt="0"/>
      <dgm:spPr/>
    </dgm:pt>
    <dgm:pt modelId="{08D2C963-95CA-482F-84FC-D5C85A78456A}" type="pres">
      <dgm:prSet presAssocID="{4503A692-66AF-4FF4-A4D4-A12C07324744}" presName="bgRect" presStyleLbl="bgShp" presStyleIdx="3" presStyleCnt="5"/>
      <dgm:spPr/>
    </dgm:pt>
    <dgm:pt modelId="{AF640E4A-23B4-4AD9-83C6-A84997108346}" type="pres">
      <dgm:prSet presAssocID="{4503A692-66AF-4FF4-A4D4-A12C0732474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01C85164-8393-48BB-BD3A-7A10CF086683}" type="pres">
      <dgm:prSet presAssocID="{4503A692-66AF-4FF4-A4D4-A12C07324744}" presName="spaceRect" presStyleCnt="0"/>
      <dgm:spPr/>
    </dgm:pt>
    <dgm:pt modelId="{4D81BF33-C76D-45F3-A423-D345EBDEBCF1}" type="pres">
      <dgm:prSet presAssocID="{4503A692-66AF-4FF4-A4D4-A12C07324744}" presName="parTx" presStyleLbl="revTx" presStyleIdx="3" presStyleCnt="5">
        <dgm:presLayoutVars>
          <dgm:chMax val="0"/>
          <dgm:chPref val="0"/>
        </dgm:presLayoutVars>
      </dgm:prSet>
      <dgm:spPr/>
    </dgm:pt>
    <dgm:pt modelId="{FA98A8CA-80F3-47EA-879A-36799A39C419}" type="pres">
      <dgm:prSet presAssocID="{3A62C3FC-4429-404E-9E28-11F88A7102FB}" presName="sibTrans" presStyleCnt="0"/>
      <dgm:spPr/>
    </dgm:pt>
    <dgm:pt modelId="{BCF49FF0-C1AD-4C92-B7D0-1F5F8512BD11}" type="pres">
      <dgm:prSet presAssocID="{087B002A-4210-4F56-B18A-6F2D28BA2535}" presName="compNode" presStyleCnt="0"/>
      <dgm:spPr/>
    </dgm:pt>
    <dgm:pt modelId="{B0C94E36-E6B7-4F88-9BCC-DD993ED98505}" type="pres">
      <dgm:prSet presAssocID="{087B002A-4210-4F56-B18A-6F2D28BA2535}" presName="bgRect" presStyleLbl="bgShp" presStyleIdx="4" presStyleCnt="5"/>
      <dgm:spPr/>
    </dgm:pt>
    <dgm:pt modelId="{2F0421AB-D0DB-4E8A-BE69-FBF5A2D18833}" type="pres">
      <dgm:prSet presAssocID="{087B002A-4210-4F56-B18A-6F2D28BA25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F9C02F95-EE7E-48FD-9055-CE297207426E}" type="pres">
      <dgm:prSet presAssocID="{087B002A-4210-4F56-B18A-6F2D28BA2535}" presName="spaceRect" presStyleCnt="0"/>
      <dgm:spPr/>
    </dgm:pt>
    <dgm:pt modelId="{B8F7A71C-46B2-460A-8424-E6527B5CC3D7}" type="pres">
      <dgm:prSet presAssocID="{087B002A-4210-4F56-B18A-6F2D28BA25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B37F06-8741-4185-A42C-CD8F33E40AEB}" type="presOf" srcId="{4503A692-66AF-4FF4-A4D4-A12C07324744}" destId="{4D81BF33-C76D-45F3-A423-D345EBDEBCF1}" srcOrd="0" destOrd="0" presId="urn:microsoft.com/office/officeart/2018/2/layout/IconVerticalSolidList"/>
    <dgm:cxn modelId="{C3941934-F25F-4730-995F-714EB4B97A11}" srcId="{E700B0F9-A7B3-47D1-9093-A8D9638DC40C}" destId="{90E32DBF-CE6A-44FC-9E41-131FBE7D28E3}" srcOrd="0" destOrd="0" parTransId="{DD024865-4592-4AD2-BB48-E41CFC517DAD}" sibTransId="{43D3FF34-B661-4B86-B2AE-EA1F0986380D}"/>
    <dgm:cxn modelId="{E94C4E59-34AF-483D-BD42-8FBF01343919}" type="presOf" srcId="{E700B0F9-A7B3-47D1-9093-A8D9638DC40C}" destId="{0BCD90B8-ADE6-4BFA-B8A2-5664373312C9}" srcOrd="0" destOrd="0" presId="urn:microsoft.com/office/officeart/2018/2/layout/IconVerticalSolidList"/>
    <dgm:cxn modelId="{C75FB860-4C5F-469A-BB55-C7A563E73BAC}" srcId="{E700B0F9-A7B3-47D1-9093-A8D9638DC40C}" destId="{087B002A-4210-4F56-B18A-6F2D28BA2535}" srcOrd="4" destOrd="0" parTransId="{F5A74A5B-2C91-472E-9527-3C57893DB2BD}" sibTransId="{C59651FA-259E-4A4C-81D7-1182A25FA0A4}"/>
    <dgm:cxn modelId="{E6AFDA62-08F7-45EA-9723-421024A98142}" srcId="{E700B0F9-A7B3-47D1-9093-A8D9638DC40C}" destId="{30E83FF5-C801-4BB1-B067-73BBFE185716}" srcOrd="2" destOrd="0" parTransId="{9C24B226-931A-488C-94E0-C84F1AC6B351}" sibTransId="{C8C06769-E9B9-4F55-8E2C-1E393940FB2B}"/>
    <dgm:cxn modelId="{99E5B872-5346-435C-BEAA-9A1BCFA3627C}" type="presOf" srcId="{06ED39AD-A57B-464B-A190-CEECEE4ACFD9}" destId="{2FD88132-5FAA-4507-AA90-83642D42BD0A}" srcOrd="0" destOrd="0" presId="urn:microsoft.com/office/officeart/2018/2/layout/IconVerticalSolidList"/>
    <dgm:cxn modelId="{01B6D9B1-36D2-4EAE-AE43-F8E89E61FB45}" type="presOf" srcId="{90E32DBF-CE6A-44FC-9E41-131FBE7D28E3}" destId="{EF68A31E-E0F9-4604-9C7F-3E2448E21B82}" srcOrd="0" destOrd="0" presId="urn:microsoft.com/office/officeart/2018/2/layout/IconVerticalSolidList"/>
    <dgm:cxn modelId="{D38944B8-9598-464F-8537-F722FDF73996}" type="presOf" srcId="{30E83FF5-C801-4BB1-B067-73BBFE185716}" destId="{88D5D262-2E42-4AAC-9E2C-7DE092C9D155}" srcOrd="0" destOrd="0" presId="urn:microsoft.com/office/officeart/2018/2/layout/IconVerticalSolidList"/>
    <dgm:cxn modelId="{D00E1CD0-6F7C-40BA-9838-FFE116884734}" type="presOf" srcId="{087B002A-4210-4F56-B18A-6F2D28BA2535}" destId="{B8F7A71C-46B2-460A-8424-E6527B5CC3D7}" srcOrd="0" destOrd="0" presId="urn:microsoft.com/office/officeart/2018/2/layout/IconVerticalSolidList"/>
    <dgm:cxn modelId="{DFFFEAF4-5E5B-4A79-A54E-BA60BEB34B6F}" srcId="{E700B0F9-A7B3-47D1-9093-A8D9638DC40C}" destId="{4503A692-66AF-4FF4-A4D4-A12C07324744}" srcOrd="3" destOrd="0" parTransId="{C9B3B425-E93B-470C-A222-9B7957CF73AD}" sibTransId="{3A62C3FC-4429-404E-9E28-11F88A7102FB}"/>
    <dgm:cxn modelId="{793A1FFE-FEAE-42FB-9B58-333773814722}" srcId="{E700B0F9-A7B3-47D1-9093-A8D9638DC40C}" destId="{06ED39AD-A57B-464B-A190-CEECEE4ACFD9}" srcOrd="1" destOrd="0" parTransId="{25303BEC-F1E2-49C7-B4E7-CF40D3562FC0}" sibTransId="{41392EA7-696D-4A3D-923F-03D6F07749A0}"/>
    <dgm:cxn modelId="{FA0696BC-9AF3-4C3A-A68B-005B050A9B69}" type="presParOf" srcId="{0BCD90B8-ADE6-4BFA-B8A2-5664373312C9}" destId="{E769A687-13FA-4A72-A89A-EECC300F99CA}" srcOrd="0" destOrd="0" presId="urn:microsoft.com/office/officeart/2018/2/layout/IconVerticalSolidList"/>
    <dgm:cxn modelId="{FFF5D933-C724-47F5-B598-A2B1956986D7}" type="presParOf" srcId="{E769A687-13FA-4A72-A89A-EECC300F99CA}" destId="{AA33E88C-E2F1-4AB1-873C-C0884F69FF1B}" srcOrd="0" destOrd="0" presId="urn:microsoft.com/office/officeart/2018/2/layout/IconVerticalSolidList"/>
    <dgm:cxn modelId="{801781F7-C6DF-4253-A5D5-A5F02AF49034}" type="presParOf" srcId="{E769A687-13FA-4A72-A89A-EECC300F99CA}" destId="{997E4855-CFE4-474C-A0D2-AFED9534D8E4}" srcOrd="1" destOrd="0" presId="urn:microsoft.com/office/officeart/2018/2/layout/IconVerticalSolidList"/>
    <dgm:cxn modelId="{790928BA-EFB8-47DE-8BB9-614BDF5DBA70}" type="presParOf" srcId="{E769A687-13FA-4A72-A89A-EECC300F99CA}" destId="{FF148172-D4C4-4FDD-9EDF-ABE7FE4C74A4}" srcOrd="2" destOrd="0" presId="urn:microsoft.com/office/officeart/2018/2/layout/IconVerticalSolidList"/>
    <dgm:cxn modelId="{6F52D1F6-BE30-411B-B888-0FAFFECD8BB0}" type="presParOf" srcId="{E769A687-13FA-4A72-A89A-EECC300F99CA}" destId="{EF68A31E-E0F9-4604-9C7F-3E2448E21B82}" srcOrd="3" destOrd="0" presId="urn:microsoft.com/office/officeart/2018/2/layout/IconVerticalSolidList"/>
    <dgm:cxn modelId="{6AF44A4D-2476-4D11-A2EA-BE83BEF8156C}" type="presParOf" srcId="{0BCD90B8-ADE6-4BFA-B8A2-5664373312C9}" destId="{E8D7A3D1-A386-4BA5-9A46-1022EF0C52E2}" srcOrd="1" destOrd="0" presId="urn:microsoft.com/office/officeart/2018/2/layout/IconVerticalSolidList"/>
    <dgm:cxn modelId="{780A3F5E-17D9-4C62-8A2B-930A240AE104}" type="presParOf" srcId="{0BCD90B8-ADE6-4BFA-B8A2-5664373312C9}" destId="{2D5285B1-E477-4270-BD50-DEF16D5AF4D4}" srcOrd="2" destOrd="0" presId="urn:microsoft.com/office/officeart/2018/2/layout/IconVerticalSolidList"/>
    <dgm:cxn modelId="{C4888393-801C-4C14-997B-F8FD342DA5E7}" type="presParOf" srcId="{2D5285B1-E477-4270-BD50-DEF16D5AF4D4}" destId="{47087656-C627-4AD9-8098-5EA62489CA1F}" srcOrd="0" destOrd="0" presId="urn:microsoft.com/office/officeart/2018/2/layout/IconVerticalSolidList"/>
    <dgm:cxn modelId="{2B2BFF17-07A4-4821-9CDE-B9732261A380}" type="presParOf" srcId="{2D5285B1-E477-4270-BD50-DEF16D5AF4D4}" destId="{C73D3728-E181-4329-A93B-5380B055DFA7}" srcOrd="1" destOrd="0" presId="urn:microsoft.com/office/officeart/2018/2/layout/IconVerticalSolidList"/>
    <dgm:cxn modelId="{B5B073E4-5EF4-4230-B43D-B80531FA88F2}" type="presParOf" srcId="{2D5285B1-E477-4270-BD50-DEF16D5AF4D4}" destId="{14B7161D-653C-4BDE-B28F-D0F933D17A37}" srcOrd="2" destOrd="0" presId="urn:microsoft.com/office/officeart/2018/2/layout/IconVerticalSolidList"/>
    <dgm:cxn modelId="{EB048BF6-FA3B-446D-AF9C-51CD53FAB5F4}" type="presParOf" srcId="{2D5285B1-E477-4270-BD50-DEF16D5AF4D4}" destId="{2FD88132-5FAA-4507-AA90-83642D42BD0A}" srcOrd="3" destOrd="0" presId="urn:microsoft.com/office/officeart/2018/2/layout/IconVerticalSolidList"/>
    <dgm:cxn modelId="{3494CA8A-935D-4CCB-A499-B7ED7EC9AC62}" type="presParOf" srcId="{0BCD90B8-ADE6-4BFA-B8A2-5664373312C9}" destId="{D737E656-F5B3-4787-9EED-70C18F44300C}" srcOrd="3" destOrd="0" presId="urn:microsoft.com/office/officeart/2018/2/layout/IconVerticalSolidList"/>
    <dgm:cxn modelId="{253D5663-DCC6-4B65-8F86-945B208245DC}" type="presParOf" srcId="{0BCD90B8-ADE6-4BFA-B8A2-5664373312C9}" destId="{2964B591-10BD-413A-8735-53BE3A742E62}" srcOrd="4" destOrd="0" presId="urn:microsoft.com/office/officeart/2018/2/layout/IconVerticalSolidList"/>
    <dgm:cxn modelId="{AE175F1A-AA87-4030-A0D3-C5446E3F845B}" type="presParOf" srcId="{2964B591-10BD-413A-8735-53BE3A742E62}" destId="{CDAF30C8-9A0D-453C-98A1-A8A773DAD8B8}" srcOrd="0" destOrd="0" presId="urn:microsoft.com/office/officeart/2018/2/layout/IconVerticalSolidList"/>
    <dgm:cxn modelId="{93DA08C4-B441-4DD4-A840-12CF81AE63DE}" type="presParOf" srcId="{2964B591-10BD-413A-8735-53BE3A742E62}" destId="{DDE93D29-34B2-4A7F-A896-25010F314E8A}" srcOrd="1" destOrd="0" presId="urn:microsoft.com/office/officeart/2018/2/layout/IconVerticalSolidList"/>
    <dgm:cxn modelId="{E1D755C2-E368-42E0-BDCA-235ACA10D034}" type="presParOf" srcId="{2964B591-10BD-413A-8735-53BE3A742E62}" destId="{85B1B0C9-68E0-4A6B-A853-D3E39559F630}" srcOrd="2" destOrd="0" presId="urn:microsoft.com/office/officeart/2018/2/layout/IconVerticalSolidList"/>
    <dgm:cxn modelId="{5B958A69-298E-40E4-8666-BAB3D2B5FDC2}" type="presParOf" srcId="{2964B591-10BD-413A-8735-53BE3A742E62}" destId="{88D5D262-2E42-4AAC-9E2C-7DE092C9D155}" srcOrd="3" destOrd="0" presId="urn:microsoft.com/office/officeart/2018/2/layout/IconVerticalSolidList"/>
    <dgm:cxn modelId="{E71BBA74-370C-48AF-8226-4CC80E629AD8}" type="presParOf" srcId="{0BCD90B8-ADE6-4BFA-B8A2-5664373312C9}" destId="{93D46182-1D36-4614-9D80-1730B40D642F}" srcOrd="5" destOrd="0" presId="urn:microsoft.com/office/officeart/2018/2/layout/IconVerticalSolidList"/>
    <dgm:cxn modelId="{D0800D4C-A5F9-4BFC-BC43-FE5C8E938A49}" type="presParOf" srcId="{0BCD90B8-ADE6-4BFA-B8A2-5664373312C9}" destId="{99FDEE25-43CF-4991-841C-B2CD2EAD088F}" srcOrd="6" destOrd="0" presId="urn:microsoft.com/office/officeart/2018/2/layout/IconVerticalSolidList"/>
    <dgm:cxn modelId="{3D3166DF-47A5-4AD4-969C-7444D1CB5E35}" type="presParOf" srcId="{99FDEE25-43CF-4991-841C-B2CD2EAD088F}" destId="{08D2C963-95CA-482F-84FC-D5C85A78456A}" srcOrd="0" destOrd="0" presId="urn:microsoft.com/office/officeart/2018/2/layout/IconVerticalSolidList"/>
    <dgm:cxn modelId="{2552F806-6A0D-4875-9D2B-C10FC4BB32EE}" type="presParOf" srcId="{99FDEE25-43CF-4991-841C-B2CD2EAD088F}" destId="{AF640E4A-23B4-4AD9-83C6-A84997108346}" srcOrd="1" destOrd="0" presId="urn:microsoft.com/office/officeart/2018/2/layout/IconVerticalSolidList"/>
    <dgm:cxn modelId="{9CCACD9C-CC67-401D-BF26-03262E2ED5C2}" type="presParOf" srcId="{99FDEE25-43CF-4991-841C-B2CD2EAD088F}" destId="{01C85164-8393-48BB-BD3A-7A10CF086683}" srcOrd="2" destOrd="0" presId="urn:microsoft.com/office/officeart/2018/2/layout/IconVerticalSolidList"/>
    <dgm:cxn modelId="{098D686C-6CD6-49A7-881E-A97EC079AFC0}" type="presParOf" srcId="{99FDEE25-43CF-4991-841C-B2CD2EAD088F}" destId="{4D81BF33-C76D-45F3-A423-D345EBDEBCF1}" srcOrd="3" destOrd="0" presId="urn:microsoft.com/office/officeart/2018/2/layout/IconVerticalSolidList"/>
    <dgm:cxn modelId="{2F75B48A-E551-47E6-A449-DDBAEBC3A5E9}" type="presParOf" srcId="{0BCD90B8-ADE6-4BFA-B8A2-5664373312C9}" destId="{FA98A8CA-80F3-47EA-879A-36799A39C419}" srcOrd="7" destOrd="0" presId="urn:microsoft.com/office/officeart/2018/2/layout/IconVerticalSolidList"/>
    <dgm:cxn modelId="{2FD32C72-90D0-4C2F-88E6-E06CCC4022BA}" type="presParOf" srcId="{0BCD90B8-ADE6-4BFA-B8A2-5664373312C9}" destId="{BCF49FF0-C1AD-4C92-B7D0-1F5F8512BD11}" srcOrd="8" destOrd="0" presId="urn:microsoft.com/office/officeart/2018/2/layout/IconVerticalSolidList"/>
    <dgm:cxn modelId="{CF90CA4E-7C6F-4FA7-B7CB-74262917C499}" type="presParOf" srcId="{BCF49FF0-C1AD-4C92-B7D0-1F5F8512BD11}" destId="{B0C94E36-E6B7-4F88-9BCC-DD993ED98505}" srcOrd="0" destOrd="0" presId="urn:microsoft.com/office/officeart/2018/2/layout/IconVerticalSolidList"/>
    <dgm:cxn modelId="{2B59672D-4E93-4DFB-907C-1C47D497878F}" type="presParOf" srcId="{BCF49FF0-C1AD-4C92-B7D0-1F5F8512BD11}" destId="{2F0421AB-D0DB-4E8A-BE69-FBF5A2D18833}" srcOrd="1" destOrd="0" presId="urn:microsoft.com/office/officeart/2018/2/layout/IconVerticalSolidList"/>
    <dgm:cxn modelId="{F757DFFE-90FD-4044-9667-99DFAE79855B}" type="presParOf" srcId="{BCF49FF0-C1AD-4C92-B7D0-1F5F8512BD11}" destId="{F9C02F95-EE7E-48FD-9055-CE297207426E}" srcOrd="2" destOrd="0" presId="urn:microsoft.com/office/officeart/2018/2/layout/IconVerticalSolidList"/>
    <dgm:cxn modelId="{965453EA-2C0D-4E2D-8D3B-EC53AD4FE277}" type="presParOf" srcId="{BCF49FF0-C1AD-4C92-B7D0-1F5F8512BD11}" destId="{B8F7A71C-46B2-460A-8424-E6527B5CC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E83D97-790D-49F0-BE98-8D957EC96F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4E4E9E-5D27-4435-ABD8-0524364063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Third-party accreditation (envisaged in New Education Policy) </a:t>
          </a:r>
        </a:p>
      </dgm:t>
    </dgm:pt>
    <dgm:pt modelId="{09C1EF81-596D-4341-861E-B8DF20179035}" cxnId="{82F27DDB-A3C6-4314-9612-6EE318F0B52A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333A52-6EE5-423E-8685-5775211426FF}" cxnId="{82F27DDB-A3C6-4314-9612-6EE318F0B52A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744C5-0BD0-493B-82E2-F9B97F663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Consulting – SOUL (Strategy, Operations, Urgency, Leadership) Model</a:t>
          </a:r>
        </a:p>
      </dgm:t>
    </dgm:pt>
    <dgm:pt modelId="{37C917E3-E696-4B73-B75E-BC5A0D1B0404}" cxnId="{85B05A00-A5DC-4839-83C0-77DE45DF169B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78946-764C-4629-A89E-24BFD3A43819}" cxnId="{85B05A00-A5DC-4839-83C0-77DE45DF169B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7517CC-3925-4586-BCE5-ACCA4BE6C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Automated Rankings and Ratings for participating institutions</a:t>
          </a:r>
        </a:p>
      </dgm:t>
    </dgm:pt>
    <dgm:pt modelId="{936BD162-C2A2-4DBB-A0B5-90F0BFC4BF72}" cxnId="{E4F16F8F-B372-4FFA-B5DB-65D526B94F6B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92FBD7-9ECF-40C8-9C27-7DA7A3D668FD}" cxnId="{E4F16F8F-B372-4FFA-B5DB-65D526B94F6B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4D8087-8329-439F-B82E-629B1D6B0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Student performance management – Electronic Education Records - independent of institutions</a:t>
          </a:r>
        </a:p>
      </dgm:t>
    </dgm:pt>
    <dgm:pt modelId="{F85B353E-CAC7-418B-B75B-46E99BA5117D}" cxnId="{CEE440B2-829A-4061-8AB8-FB6F83E543AB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98F64-506C-4AAA-9BE7-B216B1AADEA1}" cxnId="{CEE440B2-829A-4061-8AB8-FB6F83E543AB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E62542-52A5-477D-AB1C-7B1B3EB49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Value-added services for students (trainings, coaching/mentoring) on pay-per-use model from within PI-360</a:t>
          </a:r>
        </a:p>
      </dgm:t>
    </dgm:pt>
    <dgm:pt modelId="{B96F2F78-F017-4528-A20F-862C09BEF382}" cxnId="{9D93A1CD-DD7C-49C6-BE9B-AB55262C5746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D7B07-31C8-4ABE-80D2-1908D39228E8}" cxnId="{9D93A1CD-DD7C-49C6-BE9B-AB55262C5746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F25856-3C56-46F4-84E9-1F554802C8D6}" type="pres">
      <dgm:prSet presAssocID="{64E83D97-790D-49F0-BE98-8D957EC96FA5}" presName="root" presStyleCnt="0">
        <dgm:presLayoutVars>
          <dgm:dir/>
          <dgm:resizeHandles val="exact"/>
        </dgm:presLayoutVars>
      </dgm:prSet>
      <dgm:spPr/>
    </dgm:pt>
    <dgm:pt modelId="{79DDB617-3D80-402C-8E64-2E41503FAF88}" type="pres">
      <dgm:prSet presAssocID="{794E4E9E-5D27-4435-ABD8-05243640636C}" presName="compNode" presStyleCnt="0"/>
      <dgm:spPr/>
    </dgm:pt>
    <dgm:pt modelId="{5630091B-B17D-42CD-BAFA-C1261EABA95A}" type="pres">
      <dgm:prSet presAssocID="{794E4E9E-5D27-4435-ABD8-05243640636C}" presName="bgRect" presStyleLbl="bgShp" presStyleIdx="0" presStyleCnt="5"/>
      <dgm:spPr/>
    </dgm:pt>
    <dgm:pt modelId="{B185567E-5995-4E3C-8A5E-C25F1C806944}" type="pres">
      <dgm:prSet presAssocID="{794E4E9E-5D27-4435-ABD8-05243640636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54015E4-7248-4784-B8EF-B608BA797A13}" type="pres">
      <dgm:prSet presAssocID="{794E4E9E-5D27-4435-ABD8-05243640636C}" presName="spaceRect" presStyleCnt="0"/>
      <dgm:spPr/>
    </dgm:pt>
    <dgm:pt modelId="{F932F57F-2C7C-49EB-A1B9-5AC6196CE692}" type="pres">
      <dgm:prSet presAssocID="{794E4E9E-5D27-4435-ABD8-05243640636C}" presName="parTx" presStyleLbl="revTx" presStyleIdx="0" presStyleCnt="5">
        <dgm:presLayoutVars>
          <dgm:chMax val="0"/>
          <dgm:chPref val="0"/>
        </dgm:presLayoutVars>
      </dgm:prSet>
      <dgm:spPr/>
    </dgm:pt>
    <dgm:pt modelId="{82B6620B-FDDB-4A21-93D1-85FB5FF35B57}" type="pres">
      <dgm:prSet presAssocID="{F1333A52-6EE5-423E-8685-5775211426FF}" presName="sibTrans" presStyleCnt="0"/>
      <dgm:spPr/>
    </dgm:pt>
    <dgm:pt modelId="{0D112203-490D-4BD6-AA7C-6B66A66F0C6D}" type="pres">
      <dgm:prSet presAssocID="{E25744C5-0BD0-493B-82E2-F9B97F663EDD}" presName="compNode" presStyleCnt="0"/>
      <dgm:spPr/>
    </dgm:pt>
    <dgm:pt modelId="{8D89AC01-33B1-41DA-AAB1-39E513FC8CCF}" type="pres">
      <dgm:prSet presAssocID="{E25744C5-0BD0-493B-82E2-F9B97F663EDD}" presName="bgRect" presStyleLbl="bgShp" presStyleIdx="1" presStyleCnt="5"/>
      <dgm:spPr/>
    </dgm:pt>
    <dgm:pt modelId="{29C014E5-DB98-417E-BF32-F316806FD32B}" type="pres">
      <dgm:prSet presAssocID="{E25744C5-0BD0-493B-82E2-F9B97F663E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F626463-EC79-41FD-B0A8-61E19960555D}" type="pres">
      <dgm:prSet presAssocID="{E25744C5-0BD0-493B-82E2-F9B97F663EDD}" presName="spaceRect" presStyleCnt="0"/>
      <dgm:spPr/>
    </dgm:pt>
    <dgm:pt modelId="{8083E4B3-39F2-48E9-B969-61F6BB6514BB}" type="pres">
      <dgm:prSet presAssocID="{E25744C5-0BD0-493B-82E2-F9B97F663EDD}" presName="parTx" presStyleLbl="revTx" presStyleIdx="1" presStyleCnt="5">
        <dgm:presLayoutVars>
          <dgm:chMax val="0"/>
          <dgm:chPref val="0"/>
        </dgm:presLayoutVars>
      </dgm:prSet>
      <dgm:spPr/>
    </dgm:pt>
    <dgm:pt modelId="{4DADEA1C-9063-4BDD-B826-B77B63A1D644}" type="pres">
      <dgm:prSet presAssocID="{9EE78946-764C-4629-A89E-24BFD3A43819}" presName="sibTrans" presStyleCnt="0"/>
      <dgm:spPr/>
    </dgm:pt>
    <dgm:pt modelId="{C1E2E5D6-6E08-41E5-B4CB-39B5C8C2CD5F}" type="pres">
      <dgm:prSet presAssocID="{747517CC-3925-4586-BCE5-ACCA4BE6C7FF}" presName="compNode" presStyleCnt="0"/>
      <dgm:spPr/>
    </dgm:pt>
    <dgm:pt modelId="{1CAB1918-1768-4840-A991-B134221EE754}" type="pres">
      <dgm:prSet presAssocID="{747517CC-3925-4586-BCE5-ACCA4BE6C7FF}" presName="bgRect" presStyleLbl="bgShp" presStyleIdx="2" presStyleCnt="5"/>
      <dgm:spPr/>
    </dgm:pt>
    <dgm:pt modelId="{7FA35D91-F501-4B8F-84BA-8198A12891F9}" type="pres">
      <dgm:prSet presAssocID="{747517CC-3925-4586-BCE5-ACCA4BE6C7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2614E7DD-5C74-4CC6-AF63-CCD3CD95350F}" type="pres">
      <dgm:prSet presAssocID="{747517CC-3925-4586-BCE5-ACCA4BE6C7FF}" presName="spaceRect" presStyleCnt="0"/>
      <dgm:spPr/>
    </dgm:pt>
    <dgm:pt modelId="{399AEA84-34C7-4347-B024-9F75293D875E}" type="pres">
      <dgm:prSet presAssocID="{747517CC-3925-4586-BCE5-ACCA4BE6C7FF}" presName="parTx" presStyleLbl="revTx" presStyleIdx="2" presStyleCnt="5">
        <dgm:presLayoutVars>
          <dgm:chMax val="0"/>
          <dgm:chPref val="0"/>
        </dgm:presLayoutVars>
      </dgm:prSet>
      <dgm:spPr/>
    </dgm:pt>
    <dgm:pt modelId="{FD0342F6-ACA9-41C9-B55C-99655A3BDF27}" type="pres">
      <dgm:prSet presAssocID="{0A92FBD7-9ECF-40C8-9C27-7DA7A3D668FD}" presName="sibTrans" presStyleCnt="0"/>
      <dgm:spPr/>
    </dgm:pt>
    <dgm:pt modelId="{DCD119DA-EDE6-488C-96CC-002C24DA7BCB}" type="pres">
      <dgm:prSet presAssocID="{394D8087-8329-439F-B82E-629B1D6B0DA3}" presName="compNode" presStyleCnt="0"/>
      <dgm:spPr/>
    </dgm:pt>
    <dgm:pt modelId="{BC187243-B0EA-491E-AF46-5BABD85AA2D0}" type="pres">
      <dgm:prSet presAssocID="{394D8087-8329-439F-B82E-629B1D6B0DA3}" presName="bgRect" presStyleLbl="bgShp" presStyleIdx="3" presStyleCnt="5"/>
      <dgm:spPr/>
    </dgm:pt>
    <dgm:pt modelId="{73098E29-D060-4AFF-A05B-0A8DDF29B8B2}" type="pres">
      <dgm:prSet presAssocID="{394D8087-8329-439F-B82E-629B1D6B0D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B7BAEE48-3FF7-4972-AD0C-CF132509E610}" type="pres">
      <dgm:prSet presAssocID="{394D8087-8329-439F-B82E-629B1D6B0DA3}" presName="spaceRect" presStyleCnt="0"/>
      <dgm:spPr/>
    </dgm:pt>
    <dgm:pt modelId="{1DC8DC9C-0AEE-417F-A60F-1366A9A3E287}" type="pres">
      <dgm:prSet presAssocID="{394D8087-8329-439F-B82E-629B1D6B0DA3}" presName="parTx" presStyleLbl="revTx" presStyleIdx="3" presStyleCnt="5">
        <dgm:presLayoutVars>
          <dgm:chMax val="0"/>
          <dgm:chPref val="0"/>
        </dgm:presLayoutVars>
      </dgm:prSet>
      <dgm:spPr/>
    </dgm:pt>
    <dgm:pt modelId="{261A913B-4EFF-443B-ADC7-227FA6BA93E4}" type="pres">
      <dgm:prSet presAssocID="{58498F64-506C-4AAA-9BE7-B216B1AADEA1}" presName="sibTrans" presStyleCnt="0"/>
      <dgm:spPr/>
    </dgm:pt>
    <dgm:pt modelId="{9DE05463-322C-4098-B29A-A71915E32B17}" type="pres">
      <dgm:prSet presAssocID="{85E62542-52A5-477D-AB1C-7B1B3EB49815}" presName="compNode" presStyleCnt="0"/>
      <dgm:spPr/>
    </dgm:pt>
    <dgm:pt modelId="{F67F637C-0780-485E-BC0B-AF2DD18D816A}" type="pres">
      <dgm:prSet presAssocID="{85E62542-52A5-477D-AB1C-7B1B3EB49815}" presName="bgRect" presStyleLbl="bgShp" presStyleIdx="4" presStyleCnt="5"/>
      <dgm:spPr/>
    </dgm:pt>
    <dgm:pt modelId="{9F1EC5DE-2114-41BA-B56A-F2FD597208F9}" type="pres">
      <dgm:prSet presAssocID="{85E62542-52A5-477D-AB1C-7B1B3EB498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6675F519-DA85-40CB-895C-AC3C8E03DD11}" type="pres">
      <dgm:prSet presAssocID="{85E62542-52A5-477D-AB1C-7B1B3EB49815}" presName="spaceRect" presStyleCnt="0"/>
      <dgm:spPr/>
    </dgm:pt>
    <dgm:pt modelId="{6543EEA7-9CFE-4B29-8B6A-A6AD945204BE}" type="pres">
      <dgm:prSet presAssocID="{85E62542-52A5-477D-AB1C-7B1B3EB498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5B05A00-A5DC-4839-83C0-77DE45DF169B}" srcId="{64E83D97-790D-49F0-BE98-8D957EC96FA5}" destId="{E25744C5-0BD0-493B-82E2-F9B97F663EDD}" srcOrd="1" destOrd="0" parTransId="{37C917E3-E696-4B73-B75E-BC5A0D1B0404}" sibTransId="{9EE78946-764C-4629-A89E-24BFD3A43819}"/>
    <dgm:cxn modelId="{484A2A2C-6596-49F8-A990-AE33FB88E4F1}" type="presOf" srcId="{394D8087-8329-439F-B82E-629B1D6B0DA3}" destId="{1DC8DC9C-0AEE-417F-A60F-1366A9A3E287}" srcOrd="0" destOrd="0" presId="urn:microsoft.com/office/officeart/2018/2/layout/IconVerticalSolidList"/>
    <dgm:cxn modelId="{F7EBE95C-73DD-4357-A1CF-C971F16C5F75}" type="presOf" srcId="{E25744C5-0BD0-493B-82E2-F9B97F663EDD}" destId="{8083E4B3-39F2-48E9-B969-61F6BB6514BB}" srcOrd="0" destOrd="0" presId="urn:microsoft.com/office/officeart/2018/2/layout/IconVerticalSolidList"/>
    <dgm:cxn modelId="{8D5C8B5F-B552-48E9-AE6C-CE20D55EE2C2}" type="presOf" srcId="{747517CC-3925-4586-BCE5-ACCA4BE6C7FF}" destId="{399AEA84-34C7-4347-B024-9F75293D875E}" srcOrd="0" destOrd="0" presId="urn:microsoft.com/office/officeart/2018/2/layout/IconVerticalSolidList"/>
    <dgm:cxn modelId="{E4F16F8F-B372-4FFA-B5DB-65D526B94F6B}" srcId="{64E83D97-790D-49F0-BE98-8D957EC96FA5}" destId="{747517CC-3925-4586-BCE5-ACCA4BE6C7FF}" srcOrd="2" destOrd="0" parTransId="{936BD162-C2A2-4DBB-A0B5-90F0BFC4BF72}" sibTransId="{0A92FBD7-9ECF-40C8-9C27-7DA7A3D668FD}"/>
    <dgm:cxn modelId="{CEE440B2-829A-4061-8AB8-FB6F83E543AB}" srcId="{64E83D97-790D-49F0-BE98-8D957EC96FA5}" destId="{394D8087-8329-439F-B82E-629B1D6B0DA3}" srcOrd="3" destOrd="0" parTransId="{F85B353E-CAC7-418B-B75B-46E99BA5117D}" sibTransId="{58498F64-506C-4AAA-9BE7-B216B1AADEA1}"/>
    <dgm:cxn modelId="{9D93A1CD-DD7C-49C6-BE9B-AB55262C5746}" srcId="{64E83D97-790D-49F0-BE98-8D957EC96FA5}" destId="{85E62542-52A5-477D-AB1C-7B1B3EB49815}" srcOrd="4" destOrd="0" parTransId="{B96F2F78-F017-4528-A20F-862C09BEF382}" sibTransId="{7E0D7B07-31C8-4ABE-80D2-1908D39228E8}"/>
    <dgm:cxn modelId="{82F27DDB-A3C6-4314-9612-6EE318F0B52A}" srcId="{64E83D97-790D-49F0-BE98-8D957EC96FA5}" destId="{794E4E9E-5D27-4435-ABD8-05243640636C}" srcOrd="0" destOrd="0" parTransId="{09C1EF81-596D-4341-861E-B8DF20179035}" sibTransId="{F1333A52-6EE5-423E-8685-5775211426FF}"/>
    <dgm:cxn modelId="{432BCFE3-348D-4558-8D6F-C2355C78BB38}" type="presOf" srcId="{64E83D97-790D-49F0-BE98-8D957EC96FA5}" destId="{01F25856-3C56-46F4-84E9-1F554802C8D6}" srcOrd="0" destOrd="0" presId="urn:microsoft.com/office/officeart/2018/2/layout/IconVerticalSolidList"/>
    <dgm:cxn modelId="{3304A5EA-2095-4EEA-A9F2-CF865A3D4840}" type="presOf" srcId="{85E62542-52A5-477D-AB1C-7B1B3EB49815}" destId="{6543EEA7-9CFE-4B29-8B6A-A6AD945204BE}" srcOrd="0" destOrd="0" presId="urn:microsoft.com/office/officeart/2018/2/layout/IconVerticalSolidList"/>
    <dgm:cxn modelId="{4DF808FA-523F-422E-BAD9-BD07F1B73EA3}" type="presOf" srcId="{794E4E9E-5D27-4435-ABD8-05243640636C}" destId="{F932F57F-2C7C-49EB-A1B9-5AC6196CE692}" srcOrd="0" destOrd="0" presId="urn:microsoft.com/office/officeart/2018/2/layout/IconVerticalSolidList"/>
    <dgm:cxn modelId="{3CE882AD-A1BB-41DB-B553-5A38DB467EBB}" type="presParOf" srcId="{01F25856-3C56-46F4-84E9-1F554802C8D6}" destId="{79DDB617-3D80-402C-8E64-2E41503FAF88}" srcOrd="0" destOrd="0" presId="urn:microsoft.com/office/officeart/2018/2/layout/IconVerticalSolidList"/>
    <dgm:cxn modelId="{97173527-C290-4FCC-96A7-9C79354040D3}" type="presParOf" srcId="{79DDB617-3D80-402C-8E64-2E41503FAF88}" destId="{5630091B-B17D-42CD-BAFA-C1261EABA95A}" srcOrd="0" destOrd="0" presId="urn:microsoft.com/office/officeart/2018/2/layout/IconVerticalSolidList"/>
    <dgm:cxn modelId="{92BF0B4D-C729-4D00-9DE1-F62381E7BD52}" type="presParOf" srcId="{79DDB617-3D80-402C-8E64-2E41503FAF88}" destId="{B185567E-5995-4E3C-8A5E-C25F1C806944}" srcOrd="1" destOrd="0" presId="urn:microsoft.com/office/officeart/2018/2/layout/IconVerticalSolidList"/>
    <dgm:cxn modelId="{12EF72B8-2A38-4940-954D-3FC20A04DE79}" type="presParOf" srcId="{79DDB617-3D80-402C-8E64-2E41503FAF88}" destId="{454015E4-7248-4784-B8EF-B608BA797A13}" srcOrd="2" destOrd="0" presId="urn:microsoft.com/office/officeart/2018/2/layout/IconVerticalSolidList"/>
    <dgm:cxn modelId="{B6B3BD54-E14C-4D16-86DF-D1BDF44596D5}" type="presParOf" srcId="{79DDB617-3D80-402C-8E64-2E41503FAF88}" destId="{F932F57F-2C7C-49EB-A1B9-5AC6196CE692}" srcOrd="3" destOrd="0" presId="urn:microsoft.com/office/officeart/2018/2/layout/IconVerticalSolidList"/>
    <dgm:cxn modelId="{A8660C36-570D-4903-B583-0F8B7D6BE90D}" type="presParOf" srcId="{01F25856-3C56-46F4-84E9-1F554802C8D6}" destId="{82B6620B-FDDB-4A21-93D1-85FB5FF35B57}" srcOrd="1" destOrd="0" presId="urn:microsoft.com/office/officeart/2018/2/layout/IconVerticalSolidList"/>
    <dgm:cxn modelId="{C089E44E-2E4C-4434-BF10-B50814786FD0}" type="presParOf" srcId="{01F25856-3C56-46F4-84E9-1F554802C8D6}" destId="{0D112203-490D-4BD6-AA7C-6B66A66F0C6D}" srcOrd="2" destOrd="0" presId="urn:microsoft.com/office/officeart/2018/2/layout/IconVerticalSolidList"/>
    <dgm:cxn modelId="{6BA50247-050F-4ED9-9D76-D57AED219472}" type="presParOf" srcId="{0D112203-490D-4BD6-AA7C-6B66A66F0C6D}" destId="{8D89AC01-33B1-41DA-AAB1-39E513FC8CCF}" srcOrd="0" destOrd="0" presId="urn:microsoft.com/office/officeart/2018/2/layout/IconVerticalSolidList"/>
    <dgm:cxn modelId="{88B7AC36-DF7F-49B0-8C90-3FADB74AAF68}" type="presParOf" srcId="{0D112203-490D-4BD6-AA7C-6B66A66F0C6D}" destId="{29C014E5-DB98-417E-BF32-F316806FD32B}" srcOrd="1" destOrd="0" presId="urn:microsoft.com/office/officeart/2018/2/layout/IconVerticalSolidList"/>
    <dgm:cxn modelId="{98AE0690-9DEE-4DD7-8132-05DD63B54CAF}" type="presParOf" srcId="{0D112203-490D-4BD6-AA7C-6B66A66F0C6D}" destId="{0F626463-EC79-41FD-B0A8-61E19960555D}" srcOrd="2" destOrd="0" presId="urn:microsoft.com/office/officeart/2018/2/layout/IconVerticalSolidList"/>
    <dgm:cxn modelId="{FD61DCCB-D63C-4CE4-9C3E-FFE51F1A2428}" type="presParOf" srcId="{0D112203-490D-4BD6-AA7C-6B66A66F0C6D}" destId="{8083E4B3-39F2-48E9-B969-61F6BB6514BB}" srcOrd="3" destOrd="0" presId="urn:microsoft.com/office/officeart/2018/2/layout/IconVerticalSolidList"/>
    <dgm:cxn modelId="{51AE69C5-E217-4A6E-8070-03B040B5C5F3}" type="presParOf" srcId="{01F25856-3C56-46F4-84E9-1F554802C8D6}" destId="{4DADEA1C-9063-4BDD-B826-B77B63A1D644}" srcOrd="3" destOrd="0" presId="urn:microsoft.com/office/officeart/2018/2/layout/IconVerticalSolidList"/>
    <dgm:cxn modelId="{54FE3C22-7791-4912-BAC9-1120DB9757BA}" type="presParOf" srcId="{01F25856-3C56-46F4-84E9-1F554802C8D6}" destId="{C1E2E5D6-6E08-41E5-B4CB-39B5C8C2CD5F}" srcOrd="4" destOrd="0" presId="urn:microsoft.com/office/officeart/2018/2/layout/IconVerticalSolidList"/>
    <dgm:cxn modelId="{142E88D6-F50F-4A9E-984C-44732D1EC599}" type="presParOf" srcId="{C1E2E5D6-6E08-41E5-B4CB-39B5C8C2CD5F}" destId="{1CAB1918-1768-4840-A991-B134221EE754}" srcOrd="0" destOrd="0" presId="urn:microsoft.com/office/officeart/2018/2/layout/IconVerticalSolidList"/>
    <dgm:cxn modelId="{D8414EAE-F08F-4DDA-8B75-D9B90F18630D}" type="presParOf" srcId="{C1E2E5D6-6E08-41E5-B4CB-39B5C8C2CD5F}" destId="{7FA35D91-F501-4B8F-84BA-8198A12891F9}" srcOrd="1" destOrd="0" presId="urn:microsoft.com/office/officeart/2018/2/layout/IconVerticalSolidList"/>
    <dgm:cxn modelId="{0033500F-E6C9-44B2-9377-2BB2A157B77D}" type="presParOf" srcId="{C1E2E5D6-6E08-41E5-B4CB-39B5C8C2CD5F}" destId="{2614E7DD-5C74-4CC6-AF63-CCD3CD95350F}" srcOrd="2" destOrd="0" presId="urn:microsoft.com/office/officeart/2018/2/layout/IconVerticalSolidList"/>
    <dgm:cxn modelId="{020CBC5E-8C22-416F-87B4-F8FFA850B930}" type="presParOf" srcId="{C1E2E5D6-6E08-41E5-B4CB-39B5C8C2CD5F}" destId="{399AEA84-34C7-4347-B024-9F75293D875E}" srcOrd="3" destOrd="0" presId="urn:microsoft.com/office/officeart/2018/2/layout/IconVerticalSolidList"/>
    <dgm:cxn modelId="{0149B292-3301-46D4-9237-A2C55FE2A551}" type="presParOf" srcId="{01F25856-3C56-46F4-84E9-1F554802C8D6}" destId="{FD0342F6-ACA9-41C9-B55C-99655A3BDF27}" srcOrd="5" destOrd="0" presId="urn:microsoft.com/office/officeart/2018/2/layout/IconVerticalSolidList"/>
    <dgm:cxn modelId="{6FFED7FB-D35E-48BF-89DD-2B8746F5176B}" type="presParOf" srcId="{01F25856-3C56-46F4-84E9-1F554802C8D6}" destId="{DCD119DA-EDE6-488C-96CC-002C24DA7BCB}" srcOrd="6" destOrd="0" presId="urn:microsoft.com/office/officeart/2018/2/layout/IconVerticalSolidList"/>
    <dgm:cxn modelId="{8BF79C99-9D0D-4238-9874-4DE32CC6B505}" type="presParOf" srcId="{DCD119DA-EDE6-488C-96CC-002C24DA7BCB}" destId="{BC187243-B0EA-491E-AF46-5BABD85AA2D0}" srcOrd="0" destOrd="0" presId="urn:microsoft.com/office/officeart/2018/2/layout/IconVerticalSolidList"/>
    <dgm:cxn modelId="{5CD46DC3-9740-4330-9C29-31CAE4F3DF58}" type="presParOf" srcId="{DCD119DA-EDE6-488C-96CC-002C24DA7BCB}" destId="{73098E29-D060-4AFF-A05B-0A8DDF29B8B2}" srcOrd="1" destOrd="0" presId="urn:microsoft.com/office/officeart/2018/2/layout/IconVerticalSolidList"/>
    <dgm:cxn modelId="{35969DB5-9C06-4226-B1F2-A7E538A376D2}" type="presParOf" srcId="{DCD119DA-EDE6-488C-96CC-002C24DA7BCB}" destId="{B7BAEE48-3FF7-4972-AD0C-CF132509E610}" srcOrd="2" destOrd="0" presId="urn:microsoft.com/office/officeart/2018/2/layout/IconVerticalSolidList"/>
    <dgm:cxn modelId="{E4DA4281-9454-40AB-B5BA-EDE2D903578E}" type="presParOf" srcId="{DCD119DA-EDE6-488C-96CC-002C24DA7BCB}" destId="{1DC8DC9C-0AEE-417F-A60F-1366A9A3E287}" srcOrd="3" destOrd="0" presId="urn:microsoft.com/office/officeart/2018/2/layout/IconVerticalSolidList"/>
    <dgm:cxn modelId="{12770A7B-A3E9-43D4-8F0B-B20729AEFC54}" type="presParOf" srcId="{01F25856-3C56-46F4-84E9-1F554802C8D6}" destId="{261A913B-4EFF-443B-ADC7-227FA6BA93E4}" srcOrd="7" destOrd="0" presId="urn:microsoft.com/office/officeart/2018/2/layout/IconVerticalSolidList"/>
    <dgm:cxn modelId="{85B793D5-2B46-4B75-964A-9189B883CFDC}" type="presParOf" srcId="{01F25856-3C56-46F4-84E9-1F554802C8D6}" destId="{9DE05463-322C-4098-B29A-A71915E32B17}" srcOrd="8" destOrd="0" presId="urn:microsoft.com/office/officeart/2018/2/layout/IconVerticalSolidList"/>
    <dgm:cxn modelId="{96A0B566-2648-4580-AFFC-002D5D317973}" type="presParOf" srcId="{9DE05463-322C-4098-B29A-A71915E32B17}" destId="{F67F637C-0780-485E-BC0B-AF2DD18D816A}" srcOrd="0" destOrd="0" presId="urn:microsoft.com/office/officeart/2018/2/layout/IconVerticalSolidList"/>
    <dgm:cxn modelId="{828206BB-8923-489C-9CA4-D74EEDEB4BC3}" type="presParOf" srcId="{9DE05463-322C-4098-B29A-A71915E32B17}" destId="{9F1EC5DE-2114-41BA-B56A-F2FD597208F9}" srcOrd="1" destOrd="0" presId="urn:microsoft.com/office/officeart/2018/2/layout/IconVerticalSolidList"/>
    <dgm:cxn modelId="{DC3EA63B-C8BC-4D1C-A857-FD538E600277}" type="presParOf" srcId="{9DE05463-322C-4098-B29A-A71915E32B17}" destId="{6675F519-DA85-40CB-895C-AC3C8E03DD11}" srcOrd="2" destOrd="0" presId="urn:microsoft.com/office/officeart/2018/2/layout/IconVerticalSolidList"/>
    <dgm:cxn modelId="{B9095D8C-2689-4EBD-97EB-7FDD5DBC3082}" type="presParOf" srcId="{9DE05463-322C-4098-B29A-A71915E32B17}" destId="{6543EEA7-9CFE-4B29-8B6A-A6AD94520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419569" cy="3979585"/>
        <a:chOff x="0" y="0"/>
        <a:chExt cx="3419569" cy="3979585"/>
      </a:xfrm>
    </dsp:grpSpPr>
    <dsp:sp modelId="{48DC0727-7EAF-4FEA-B284-74F710C1A1D0}">
      <dsp:nvSpPr>
        <dsp:cNvPr id="3" name="Straight Connector 2"/>
        <dsp:cNvSpPr/>
      </dsp:nvSpPr>
      <dsp:spPr bwMode="white">
        <a:xfrm>
          <a:off x="0" y="0"/>
          <a:ext cx="3419569" cy="0"/>
        </a:xfrm>
        <a:prstGeom prst="line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3419569" cy="0"/>
      </dsp:txXfrm>
    </dsp:sp>
    <dsp:sp modelId="{D5AC3755-8012-4679-9949-0B0BAD876EEB}">
      <dsp:nvSpPr>
        <dsp:cNvPr id="4" name="Rectangles 3"/>
        <dsp:cNvSpPr/>
      </dsp:nvSpPr>
      <dsp:spPr bwMode="white">
        <a:xfrm>
          <a:off x="0" y="0"/>
          <a:ext cx="3419569" cy="7959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tx1"/>
              </a:solidFill>
            </a:rPr>
            <a:t>Lack of Cybersecurity Awareness</a:t>
          </a:r>
          <a:endParaRPr lang="en-IN">
            <a:solidFill>
              <a:schemeClr val="tx1"/>
            </a:solidFill>
          </a:endParaRPr>
        </a:p>
      </dsp:txBody>
      <dsp:txXfrm>
        <a:off x="0" y="0"/>
        <a:ext cx="3419569" cy="795917"/>
      </dsp:txXfrm>
    </dsp:sp>
    <dsp:sp modelId="{552E991A-8205-4A1E-9070-04C0C8D99EA3}">
      <dsp:nvSpPr>
        <dsp:cNvPr id="5" name="Straight Connector 4"/>
        <dsp:cNvSpPr/>
      </dsp:nvSpPr>
      <dsp:spPr bwMode="white">
        <a:xfrm>
          <a:off x="0" y="795917"/>
          <a:ext cx="3419569" cy="0"/>
        </a:xfrm>
        <a:prstGeom prst="line">
          <a:avLst/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0" y="795917"/>
        <a:ext cx="3419569" cy="0"/>
      </dsp:txXfrm>
    </dsp:sp>
    <dsp:sp modelId="{DF9AF8C9-FE9C-4BC3-9BF4-CCA81D02A67F}">
      <dsp:nvSpPr>
        <dsp:cNvPr id="6" name="Rectangles 5"/>
        <dsp:cNvSpPr/>
      </dsp:nvSpPr>
      <dsp:spPr bwMode="white">
        <a:xfrm>
          <a:off x="0" y="795917"/>
          <a:ext cx="3419569" cy="7959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tx1"/>
              </a:solidFill>
            </a:rPr>
            <a:t>P</a:t>
          </a:r>
          <a:r>
            <a:rPr lang="en-IN">
              <a:solidFill>
                <a:schemeClr val="tx1"/>
              </a:solidFill>
            </a:rPr>
            <a:t>ropogation of </a:t>
          </a:r>
          <a:r>
            <a:rPr lang="en-US" altLang="en-IN">
              <a:solidFill>
                <a:schemeClr val="tx1"/>
              </a:solidFill>
            </a:rPr>
            <a:t>Advanced </a:t>
          </a:r>
          <a:r>
            <a:rPr lang="en-IN">
              <a:solidFill>
                <a:schemeClr val="tx1"/>
              </a:solidFill>
            </a:rPr>
            <a:t>Rasomewares</a:t>
          </a:r>
          <a:endParaRPr lang="en-IN">
            <a:solidFill>
              <a:schemeClr val="tx1"/>
            </a:solidFill>
          </a:endParaRPr>
        </a:p>
      </dsp:txBody>
      <dsp:txXfrm>
        <a:off x="0" y="795917"/>
        <a:ext cx="3419569" cy="795917"/>
      </dsp:txXfrm>
    </dsp:sp>
    <dsp:sp modelId="{CC99EE6A-7572-4835-AF00-7F145BADF7F3}">
      <dsp:nvSpPr>
        <dsp:cNvPr id="7" name="Straight Connector 6"/>
        <dsp:cNvSpPr/>
      </dsp:nvSpPr>
      <dsp:spPr bwMode="white">
        <a:xfrm>
          <a:off x="0" y="1591834"/>
          <a:ext cx="3419569" cy="0"/>
        </a:xfrm>
        <a:prstGeom prst="line">
          <a:avLst/>
        </a:prstGeom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0" y="1591834"/>
        <a:ext cx="3419569" cy="0"/>
      </dsp:txXfrm>
    </dsp:sp>
    <dsp:sp modelId="{D2846CC7-A9EA-48E0-8235-56FCF583893D}">
      <dsp:nvSpPr>
        <dsp:cNvPr id="8" name="Rectangles 7"/>
        <dsp:cNvSpPr/>
      </dsp:nvSpPr>
      <dsp:spPr bwMode="white">
        <a:xfrm>
          <a:off x="0" y="1591834"/>
          <a:ext cx="3419569" cy="7959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>
              <a:solidFill>
                <a:schemeClr val="tx1"/>
              </a:solidFill>
            </a:rPr>
            <a:t>Government feeling the need to add more restrictions.</a:t>
          </a:r>
          <a:endParaRPr lang="en-IN" altLang="en-US">
            <a:solidFill>
              <a:schemeClr val="tx1"/>
            </a:solidFill>
          </a:endParaRPr>
        </a:p>
      </dsp:txBody>
      <dsp:txXfrm>
        <a:off x="0" y="1591834"/>
        <a:ext cx="3419569" cy="795917"/>
      </dsp:txXfrm>
    </dsp:sp>
    <dsp:sp modelId="{DF1C84E7-E002-45E7-85CA-9426410B049B}">
      <dsp:nvSpPr>
        <dsp:cNvPr id="9" name="Straight Connector 8"/>
        <dsp:cNvSpPr/>
      </dsp:nvSpPr>
      <dsp:spPr bwMode="white">
        <a:xfrm>
          <a:off x="0" y="2387751"/>
          <a:ext cx="3419569" cy="0"/>
        </a:xfrm>
        <a:prstGeom prst="line">
          <a:avLst/>
        </a:prstGeom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0" y="2387751"/>
        <a:ext cx="3419569" cy="0"/>
      </dsp:txXfrm>
    </dsp:sp>
    <dsp:sp modelId="{8AB07757-C88B-4CD1-8843-256D542E072D}">
      <dsp:nvSpPr>
        <dsp:cNvPr id="10" name="Rectangles 9"/>
        <dsp:cNvSpPr/>
      </dsp:nvSpPr>
      <dsp:spPr bwMode="white">
        <a:xfrm>
          <a:off x="0" y="2387751"/>
          <a:ext cx="3419569" cy="7959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Strategic Management, corporatization, high-performance culture and total quality assurance are emerging themes</a:t>
          </a:r>
          <a:endParaRPr lang="en-IN" alt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87751"/>
        <a:ext cx="3419569" cy="795917"/>
      </dsp:txXfrm>
    </dsp:sp>
    <dsp:sp modelId="{C316E9BF-03C7-4245-8AA8-7510D8894BB8}">
      <dsp:nvSpPr>
        <dsp:cNvPr id="11" name="Straight Connector 10"/>
        <dsp:cNvSpPr/>
      </dsp:nvSpPr>
      <dsp:spPr bwMode="white">
        <a:xfrm>
          <a:off x="0" y="3183668"/>
          <a:ext cx="3419569" cy="0"/>
        </a:xfrm>
        <a:prstGeom prst="line">
          <a:avLst/>
        </a:prstGeom>
      </dsp:spPr>
      <dsp:style>
        <a:lnRef idx="2">
          <a:schemeClr val="accent6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0" y="3183668"/>
        <a:ext cx="3419569" cy="0"/>
      </dsp:txXfrm>
    </dsp:sp>
    <dsp:sp modelId="{CACCEC9D-4004-4D2C-B1E9-AC37FE6A390B}">
      <dsp:nvSpPr>
        <dsp:cNvPr id="12" name="Rectangles 11"/>
        <dsp:cNvSpPr/>
      </dsp:nvSpPr>
      <dsp:spPr bwMode="white">
        <a:xfrm>
          <a:off x="0" y="3183668"/>
          <a:ext cx="3419569" cy="7959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Accreditation, ranking and regulatory frameworks are data-driven, requiring significant institutional effort</a:t>
          </a:r>
          <a:endParaRPr lang="en-IN">
            <a:solidFill>
              <a:schemeClr val="tx1"/>
            </a:solidFill>
          </a:endParaRPr>
        </a:p>
      </dsp:txBody>
      <dsp:txXfrm>
        <a:off x="0" y="3183668"/>
        <a:ext cx="3419569" cy="79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941519" cy="5896743"/>
        <a:chOff x="0" y="0"/>
        <a:chExt cx="4941519" cy="5896743"/>
      </a:xfrm>
    </dsp:grpSpPr>
    <dsp:sp modelId="{4DE27969-9CBB-4CBA-A946-9CE8B53E0D3D}">
      <dsp:nvSpPr>
        <dsp:cNvPr id="3" name="Rounded Rectangle 2"/>
        <dsp:cNvSpPr/>
      </dsp:nvSpPr>
      <dsp:spPr bwMode="white">
        <a:xfrm>
          <a:off x="0" y="0"/>
          <a:ext cx="4941519" cy="8133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4941519" cy="813344"/>
      </dsp:txXfrm>
    </dsp:sp>
    <dsp:sp modelId="{B25A36C8-A083-4160-B820-928E16D0F7DE}">
      <dsp:nvSpPr>
        <dsp:cNvPr id="4" name="Rectangles 3"/>
        <dsp:cNvSpPr/>
      </dsp:nvSpPr>
      <dsp:spPr bwMode="white">
        <a:xfrm>
          <a:off x="246037" y="183002"/>
          <a:ext cx="447339" cy="44733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46037" y="183002"/>
        <a:ext cx="447339" cy="447339"/>
      </dsp:txXfrm>
    </dsp:sp>
    <dsp:sp modelId="{50F15C5F-3F8B-4EFF-9CD0-2FEE36E72225}">
      <dsp:nvSpPr>
        <dsp:cNvPr id="5" name="Rectangles 4"/>
        <dsp:cNvSpPr/>
      </dsp:nvSpPr>
      <dsp:spPr bwMode="white">
        <a:xfrm>
          <a:off x="939412" y="0"/>
          <a:ext cx="4002107" cy="8133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6078" tIns="86078" rIns="86078" bIns="86078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 penetration of Analytics and Business Intelligence </a:t>
          </a:r>
          <a:endParaRPr>
            <a:solidFill>
              <a:schemeClr val="tx1"/>
            </a:solidFill>
          </a:endParaRPr>
        </a:p>
      </dsp:txBody>
      <dsp:txXfrm>
        <a:off x="939412" y="0"/>
        <a:ext cx="4002107" cy="813344"/>
      </dsp:txXfrm>
    </dsp:sp>
    <dsp:sp modelId="{5671C780-3621-49A4-8C0B-462886B3A694}">
      <dsp:nvSpPr>
        <dsp:cNvPr id="6" name="Rounded Rectangle 5"/>
        <dsp:cNvSpPr/>
      </dsp:nvSpPr>
      <dsp:spPr bwMode="white">
        <a:xfrm>
          <a:off x="0" y="1016680"/>
          <a:ext cx="4941519" cy="8133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016680"/>
        <a:ext cx="4941519" cy="813344"/>
      </dsp:txXfrm>
    </dsp:sp>
    <dsp:sp modelId="{3F80E04F-4012-48BE-B387-6290ACECD85D}">
      <dsp:nvSpPr>
        <dsp:cNvPr id="7" name="Rectangles 6"/>
        <dsp:cNvSpPr/>
      </dsp:nvSpPr>
      <dsp:spPr bwMode="white">
        <a:xfrm>
          <a:off x="246037" y="1199682"/>
          <a:ext cx="447339" cy="44733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46037" y="1199682"/>
        <a:ext cx="447339" cy="447339"/>
      </dsp:txXfrm>
    </dsp:sp>
    <dsp:sp modelId="{8F30BB44-D314-4847-A8FC-374C5FE751A3}">
      <dsp:nvSpPr>
        <dsp:cNvPr id="8" name="Rectangles 7"/>
        <dsp:cNvSpPr/>
      </dsp:nvSpPr>
      <dsp:spPr bwMode="white">
        <a:xfrm>
          <a:off x="939412" y="1016680"/>
          <a:ext cx="4002107" cy="8133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6078" tIns="86078" rIns="86078" bIns="86078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 lacks insights into all aspects of institutional performance</a:t>
          </a:r>
          <a:endParaRPr>
            <a:solidFill>
              <a:schemeClr val="tx1"/>
            </a:solidFill>
          </a:endParaRPr>
        </a:p>
      </dsp:txBody>
      <dsp:txXfrm>
        <a:off x="939412" y="1016680"/>
        <a:ext cx="4002107" cy="813344"/>
      </dsp:txXfrm>
    </dsp:sp>
    <dsp:sp modelId="{4E7632DC-AB40-40F0-8834-06A28169AD5B}">
      <dsp:nvSpPr>
        <dsp:cNvPr id="9" name="Rounded Rectangle 8"/>
        <dsp:cNvSpPr/>
      </dsp:nvSpPr>
      <dsp:spPr bwMode="white">
        <a:xfrm>
          <a:off x="0" y="2033360"/>
          <a:ext cx="4941519" cy="8133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33360"/>
        <a:ext cx="4941519" cy="813344"/>
      </dsp:txXfrm>
    </dsp:sp>
    <dsp:sp modelId="{719E298B-5F21-41A8-BA44-E1317075CBB8}">
      <dsp:nvSpPr>
        <dsp:cNvPr id="10" name="Rectangles 9"/>
        <dsp:cNvSpPr/>
      </dsp:nvSpPr>
      <dsp:spPr bwMode="white">
        <a:xfrm>
          <a:off x="246037" y="2216362"/>
          <a:ext cx="447339" cy="44733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46037" y="2216362"/>
        <a:ext cx="447339" cy="447339"/>
      </dsp:txXfrm>
    </dsp:sp>
    <dsp:sp modelId="{52760A5A-0BB2-4E12-96E8-A0824D2C836F}">
      <dsp:nvSpPr>
        <dsp:cNvPr id="11" name="Rectangles 10"/>
        <dsp:cNvSpPr/>
      </dsp:nvSpPr>
      <dsp:spPr bwMode="white">
        <a:xfrm>
          <a:off x="939412" y="2033360"/>
          <a:ext cx="4002107" cy="8133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6078" tIns="86078" rIns="86078" bIns="86078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 involvement of all stake-holders</a:t>
          </a:r>
          <a:endParaRPr>
            <a:solidFill>
              <a:schemeClr val="tx1"/>
            </a:solidFill>
          </a:endParaRPr>
        </a:p>
      </dsp:txBody>
      <dsp:txXfrm>
        <a:off x="939412" y="2033360"/>
        <a:ext cx="4002107" cy="813344"/>
      </dsp:txXfrm>
    </dsp:sp>
    <dsp:sp modelId="{E603A629-B7EA-4EDA-A6F8-98BDE19FACEC}">
      <dsp:nvSpPr>
        <dsp:cNvPr id="12" name="Rounded Rectangle 11"/>
        <dsp:cNvSpPr/>
      </dsp:nvSpPr>
      <dsp:spPr bwMode="white">
        <a:xfrm>
          <a:off x="0" y="3050039"/>
          <a:ext cx="4941519" cy="8133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050039"/>
        <a:ext cx="4941519" cy="813344"/>
      </dsp:txXfrm>
    </dsp:sp>
    <dsp:sp modelId="{DC40697A-06F7-4680-92C5-D40DA4DC44AD}">
      <dsp:nvSpPr>
        <dsp:cNvPr id="13" name="Rectangles 12"/>
        <dsp:cNvSpPr/>
      </dsp:nvSpPr>
      <dsp:spPr bwMode="white">
        <a:xfrm>
          <a:off x="246037" y="3233042"/>
          <a:ext cx="447339" cy="447339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46037" y="3233042"/>
        <a:ext cx="447339" cy="447339"/>
      </dsp:txXfrm>
    </dsp:sp>
    <dsp:sp modelId="{2D2322EF-83DB-49D3-B1E8-E701E9FB1AA3}">
      <dsp:nvSpPr>
        <dsp:cNvPr id="14" name="Rectangles 13"/>
        <dsp:cNvSpPr/>
      </dsp:nvSpPr>
      <dsp:spPr bwMode="white">
        <a:xfrm>
          <a:off x="939412" y="3050039"/>
          <a:ext cx="4002107" cy="8133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6078" tIns="86078" rIns="86078" bIns="86078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Outdated mechanisms to measure performance and track strategic interventions.</a:t>
          </a:r>
          <a:endParaRPr>
            <a:solidFill>
              <a:schemeClr val="tx1"/>
            </a:solidFill>
          </a:endParaRPr>
        </a:p>
      </dsp:txBody>
      <dsp:txXfrm>
        <a:off x="939412" y="3050039"/>
        <a:ext cx="4002107" cy="813344"/>
      </dsp:txXfrm>
    </dsp:sp>
    <dsp:sp modelId="{FCF8FCDD-E53A-42CE-ABBC-5517804A9CFF}">
      <dsp:nvSpPr>
        <dsp:cNvPr id="15" name="Rounded Rectangle 14"/>
        <dsp:cNvSpPr/>
      </dsp:nvSpPr>
      <dsp:spPr bwMode="white">
        <a:xfrm>
          <a:off x="0" y="4066719"/>
          <a:ext cx="4941519" cy="8133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066719"/>
        <a:ext cx="4941519" cy="813344"/>
      </dsp:txXfrm>
    </dsp:sp>
    <dsp:sp modelId="{2C3ED5E1-C71F-4B44-9DE0-CA56D9BAB8E0}">
      <dsp:nvSpPr>
        <dsp:cNvPr id="16" name="Rectangles 15"/>
        <dsp:cNvSpPr/>
      </dsp:nvSpPr>
      <dsp:spPr bwMode="white">
        <a:xfrm>
          <a:off x="246037" y="4249722"/>
          <a:ext cx="447339" cy="447339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246037" y="4249722"/>
        <a:ext cx="447339" cy="447339"/>
      </dsp:txXfrm>
    </dsp:sp>
    <dsp:sp modelId="{63713E54-5818-42C8-923B-E104DF96B9DA}">
      <dsp:nvSpPr>
        <dsp:cNvPr id="17" name="Rectangles 16"/>
        <dsp:cNvSpPr/>
      </dsp:nvSpPr>
      <dsp:spPr bwMode="white">
        <a:xfrm>
          <a:off x="939412" y="4066719"/>
          <a:ext cx="4002107" cy="8133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6078" tIns="86078" rIns="86078" bIns="86078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Regulatory compliances and accreditation processes require significant effort</a:t>
          </a:r>
          <a:endParaRPr>
            <a:solidFill>
              <a:schemeClr val="tx1"/>
            </a:solidFill>
          </a:endParaRPr>
        </a:p>
      </dsp:txBody>
      <dsp:txXfrm>
        <a:off x="939412" y="4066719"/>
        <a:ext cx="4002107" cy="813344"/>
      </dsp:txXfrm>
    </dsp:sp>
    <dsp:sp modelId="{A56269A7-4F62-4C7D-AA0B-C41BBB610C4A}">
      <dsp:nvSpPr>
        <dsp:cNvPr id="18" name="Rounded Rectangle 17"/>
        <dsp:cNvSpPr/>
      </dsp:nvSpPr>
      <dsp:spPr bwMode="white">
        <a:xfrm>
          <a:off x="0" y="5083399"/>
          <a:ext cx="4941519" cy="81334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5083399"/>
        <a:ext cx="4941519" cy="813344"/>
      </dsp:txXfrm>
    </dsp:sp>
    <dsp:sp modelId="{DECBB629-F959-4F9E-AB27-A3156E3033F9}">
      <dsp:nvSpPr>
        <dsp:cNvPr id="19" name="Rectangles 18"/>
        <dsp:cNvSpPr/>
      </dsp:nvSpPr>
      <dsp:spPr bwMode="white">
        <a:xfrm>
          <a:off x="246037" y="5266402"/>
          <a:ext cx="447339" cy="447339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46037" y="5266402"/>
        <a:ext cx="447339" cy="447339"/>
      </dsp:txXfrm>
    </dsp:sp>
    <dsp:sp modelId="{F9E70E7C-5E44-48EE-B7EC-329C34382209}">
      <dsp:nvSpPr>
        <dsp:cNvPr id="20" name="Rectangles 19"/>
        <dsp:cNvSpPr/>
      </dsp:nvSpPr>
      <dsp:spPr bwMode="white">
        <a:xfrm>
          <a:off x="939412" y="5083399"/>
          <a:ext cx="4002107" cy="8133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6078" tIns="86078" rIns="86078" bIns="86078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Real-time, on-demand data and insights not available</a:t>
          </a:r>
          <a:endParaRPr>
            <a:solidFill>
              <a:schemeClr val="tx1"/>
            </a:solidFill>
          </a:endParaRPr>
        </a:p>
      </dsp:txBody>
      <dsp:txXfrm>
        <a:off x="939412" y="5083399"/>
        <a:ext cx="4002107" cy="813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86700" cy="4357524"/>
        <a:chOff x="0" y="0"/>
        <a:chExt cx="7886700" cy="4357524"/>
      </a:xfrm>
    </dsp:grpSpPr>
    <dsp:sp modelId="{56B3D184-9210-4299-92A3-D937AC07E491}">
      <dsp:nvSpPr>
        <dsp:cNvPr id="3" name="Rounded Rectangle 2"/>
        <dsp:cNvSpPr/>
      </dsp:nvSpPr>
      <dsp:spPr bwMode="white">
        <a:xfrm>
          <a:off x="0" y="0"/>
          <a:ext cx="7886700" cy="124500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7886700" cy="1245007"/>
      </dsp:txXfrm>
    </dsp:sp>
    <dsp:sp modelId="{085D549E-C7CD-467D-9A0C-0AC3E956B51C}">
      <dsp:nvSpPr>
        <dsp:cNvPr id="4" name="Rectangles 3"/>
        <dsp:cNvSpPr/>
      </dsp:nvSpPr>
      <dsp:spPr bwMode="white">
        <a:xfrm>
          <a:off x="376615" y="280127"/>
          <a:ext cx="684754" cy="68475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76615" y="280127"/>
        <a:ext cx="684754" cy="684754"/>
      </dsp:txXfrm>
    </dsp:sp>
    <dsp:sp modelId="{225B3C6C-3F8B-42F8-9291-45A1D89301C6}">
      <dsp:nvSpPr>
        <dsp:cNvPr id="5" name="Rectangles 4"/>
        <dsp:cNvSpPr/>
      </dsp:nvSpPr>
      <dsp:spPr bwMode="white">
        <a:xfrm>
          <a:off x="1437983" y="0"/>
          <a:ext cx="3549015" cy="124500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763" tIns="131763" rIns="131763" bIns="131763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 Available Market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50K Institutions</a:t>
          </a:r>
          <a:endParaRPr>
            <a:solidFill>
              <a:schemeClr val="tx1"/>
            </a:solidFill>
          </a:endParaRPr>
        </a:p>
      </dsp:txBody>
      <dsp:txXfrm>
        <a:off x="1437983" y="0"/>
        <a:ext cx="3549015" cy="1245007"/>
      </dsp:txXfrm>
    </dsp:sp>
    <dsp:sp modelId="{A1D409BA-DB1B-4E30-96AB-CFECF21B888E}">
      <dsp:nvSpPr>
        <dsp:cNvPr id="6" name="Rectangles 5"/>
        <dsp:cNvSpPr/>
      </dsp:nvSpPr>
      <dsp:spPr bwMode="white">
        <a:xfrm>
          <a:off x="4986998" y="0"/>
          <a:ext cx="2899702" cy="124500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763" tIns="131763" rIns="131763" bIns="131763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600 New Universities and 10k Higher Education Institutions expected in next 5-7 Years </a:t>
          </a:r>
          <a:endParaRPr>
            <a:solidFill>
              <a:schemeClr val="tx1"/>
            </a:solidFill>
          </a:endParaRPr>
        </a:p>
      </dsp:txBody>
      <dsp:txXfrm>
        <a:off x="4986998" y="0"/>
        <a:ext cx="2899702" cy="1245007"/>
      </dsp:txXfrm>
    </dsp:sp>
    <dsp:sp modelId="{97D2570D-3B85-4226-AE7D-5561F62F8B4E}">
      <dsp:nvSpPr>
        <dsp:cNvPr id="7" name="Rounded Rectangle 6"/>
        <dsp:cNvSpPr/>
      </dsp:nvSpPr>
      <dsp:spPr bwMode="white">
        <a:xfrm>
          <a:off x="0" y="1556259"/>
          <a:ext cx="7886700" cy="124500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556259"/>
        <a:ext cx="7886700" cy="1245007"/>
      </dsp:txXfrm>
    </dsp:sp>
    <dsp:sp modelId="{CEBD9F2C-95EA-402C-920A-FB0F1A96F48A}">
      <dsp:nvSpPr>
        <dsp:cNvPr id="8" name="Rectangles 7"/>
        <dsp:cNvSpPr/>
      </dsp:nvSpPr>
      <dsp:spPr bwMode="white">
        <a:xfrm>
          <a:off x="376615" y="1836385"/>
          <a:ext cx="684754" cy="68475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76615" y="1836385"/>
        <a:ext cx="684754" cy="684754"/>
      </dsp:txXfrm>
    </dsp:sp>
    <dsp:sp modelId="{B146D169-11DE-403A-98BA-7CDCAAE26BF2}">
      <dsp:nvSpPr>
        <dsp:cNvPr id="9" name="Rectangles 8"/>
        <dsp:cNvSpPr/>
      </dsp:nvSpPr>
      <dsp:spPr bwMode="white">
        <a:xfrm>
          <a:off x="1437983" y="1556259"/>
          <a:ext cx="3549015" cy="124500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763" tIns="131763" rIns="131763" bIns="131763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 Serviceable Market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10K Institutions</a:t>
          </a:r>
          <a:endParaRPr>
            <a:solidFill>
              <a:schemeClr val="tx1"/>
            </a:solidFill>
          </a:endParaRPr>
        </a:p>
      </dsp:txBody>
      <dsp:txXfrm>
        <a:off x="1437983" y="1556259"/>
        <a:ext cx="3549015" cy="1245007"/>
      </dsp:txXfrm>
    </dsp:sp>
    <dsp:sp modelId="{310041EC-3416-41D8-A33B-36749DB4DE14}">
      <dsp:nvSpPr>
        <dsp:cNvPr id="10" name="Rectangles 9"/>
        <dsp:cNvSpPr/>
      </dsp:nvSpPr>
      <dsp:spPr bwMode="white">
        <a:xfrm>
          <a:off x="4986998" y="1556259"/>
          <a:ext cx="2899702" cy="124500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763" tIns="131763" rIns="131763" bIns="131763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15% of Colleges (6000) and 75% of Universities are NAAC/NBA Accredited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AICTE has made NBA Mandatory for 60% of the departments</a:t>
          </a:r>
          <a:endParaRPr>
            <a:solidFill>
              <a:schemeClr val="tx1"/>
            </a:solidFill>
          </a:endParaRPr>
        </a:p>
      </dsp:txBody>
      <dsp:txXfrm>
        <a:off x="4986998" y="1556259"/>
        <a:ext cx="2899702" cy="1245007"/>
      </dsp:txXfrm>
    </dsp:sp>
    <dsp:sp modelId="{15EFEB8B-1FA4-45A3-A96D-C71F2D82E1CC}">
      <dsp:nvSpPr>
        <dsp:cNvPr id="11" name="Rounded Rectangle 10"/>
        <dsp:cNvSpPr/>
      </dsp:nvSpPr>
      <dsp:spPr bwMode="white">
        <a:xfrm>
          <a:off x="0" y="3112517"/>
          <a:ext cx="7886700" cy="124500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112517"/>
        <a:ext cx="7886700" cy="1245007"/>
      </dsp:txXfrm>
    </dsp:sp>
    <dsp:sp modelId="{0134F802-3A2B-4EC5-A0D3-448504FD2AE9}">
      <dsp:nvSpPr>
        <dsp:cNvPr id="12" name="Rectangles 11"/>
        <dsp:cNvSpPr/>
      </dsp:nvSpPr>
      <dsp:spPr bwMode="white">
        <a:xfrm>
          <a:off x="376615" y="3392644"/>
          <a:ext cx="684754" cy="68475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76615" y="3392644"/>
        <a:ext cx="684754" cy="684754"/>
      </dsp:txXfrm>
    </dsp:sp>
    <dsp:sp modelId="{14D95BB7-E139-4631-98DA-74AC432E5B02}">
      <dsp:nvSpPr>
        <dsp:cNvPr id="13" name="Rectangles 12"/>
        <dsp:cNvSpPr/>
      </dsp:nvSpPr>
      <dsp:spPr bwMode="white">
        <a:xfrm>
          <a:off x="1437983" y="3112517"/>
          <a:ext cx="3549015" cy="124500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763" tIns="131763" rIns="131763" bIns="131763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Serviceable Obtainable Market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2.5K Institutions </a:t>
          </a:r>
          <a:endParaRPr>
            <a:solidFill>
              <a:schemeClr val="tx1"/>
            </a:solidFill>
          </a:endParaRPr>
        </a:p>
      </dsp:txBody>
      <dsp:txXfrm>
        <a:off x="1437983" y="3112517"/>
        <a:ext cx="3549015" cy="1245007"/>
      </dsp:txXfrm>
    </dsp:sp>
    <dsp:sp modelId="{F5A3B798-C09C-4902-B923-694A9276722F}">
      <dsp:nvSpPr>
        <dsp:cNvPr id="14" name="Rectangles 13"/>
        <dsp:cNvSpPr/>
      </dsp:nvSpPr>
      <dsp:spPr bwMode="white">
        <a:xfrm>
          <a:off x="4986998" y="3112517"/>
          <a:ext cx="2899702" cy="124500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1763" tIns="131763" rIns="131763" bIns="131763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 aim to capture 25% of the TSM market in the next 10 years – 2500 to 3000 institutions/colleges</a:t>
          </a:r>
          <a:endParaRPr>
            <a:solidFill>
              <a:schemeClr val="tx1"/>
            </a:solidFill>
          </a:endParaRPr>
        </a:p>
      </dsp:txBody>
      <dsp:txXfrm>
        <a:off x="4986998" y="3112517"/>
        <a:ext cx="2899702" cy="1245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86700" cy="4357524"/>
        <a:chOff x="0" y="0"/>
        <a:chExt cx="7886700" cy="4357524"/>
      </a:xfrm>
    </dsp:grpSpPr>
    <dsp:sp modelId="{547E9170-FDC0-48A4-AF81-6D1FED9FF488}">
      <dsp:nvSpPr>
        <dsp:cNvPr id="3" name="Rounded Rectangle 2"/>
        <dsp:cNvSpPr/>
      </dsp:nvSpPr>
      <dsp:spPr bwMode="white">
        <a:xfrm>
          <a:off x="0" y="-62966"/>
          <a:ext cx="7886700" cy="917373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-62966"/>
        <a:ext cx="7886700" cy="917373"/>
      </dsp:txXfrm>
    </dsp:sp>
    <dsp:sp modelId="{005DFB5D-1367-4174-9BA0-77602E89A8B3}">
      <dsp:nvSpPr>
        <dsp:cNvPr id="4" name="Rectangles 3"/>
        <dsp:cNvSpPr/>
      </dsp:nvSpPr>
      <dsp:spPr bwMode="white">
        <a:xfrm>
          <a:off x="277505" y="143443"/>
          <a:ext cx="504555" cy="504555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505" y="143443"/>
        <a:ext cx="504555" cy="504555"/>
      </dsp:txXfrm>
    </dsp:sp>
    <dsp:sp modelId="{9DC42E3E-AAA0-44FC-826E-22627EFA6AAC}">
      <dsp:nvSpPr>
        <dsp:cNvPr id="5" name="Rectangles 4"/>
        <dsp:cNvSpPr/>
      </dsp:nvSpPr>
      <dsp:spPr bwMode="white">
        <a:xfrm>
          <a:off x="1059566" y="-62966"/>
          <a:ext cx="6827134" cy="10433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16" tIns="110416" rIns="110416" bIns="110416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Acquire 10 strategic pilot customers and make them reference customers</a:t>
          </a:r>
          <a:endParaRPr>
            <a:solidFill>
              <a:schemeClr val="bg1"/>
            </a:solidFill>
          </a:endParaRPr>
        </a:p>
      </dsp:txBody>
      <dsp:txXfrm>
        <a:off x="1059566" y="-62966"/>
        <a:ext cx="6827134" cy="1043305"/>
      </dsp:txXfrm>
    </dsp:sp>
    <dsp:sp modelId="{CF0A9191-F9F3-40AB-8BBA-836BD01DC1EC}">
      <dsp:nvSpPr>
        <dsp:cNvPr id="6" name="Rounded Rectangle 5"/>
        <dsp:cNvSpPr/>
      </dsp:nvSpPr>
      <dsp:spPr bwMode="white">
        <a:xfrm>
          <a:off x="0" y="1083751"/>
          <a:ext cx="7886700" cy="917373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1083751"/>
        <a:ext cx="7886700" cy="917373"/>
      </dsp:txXfrm>
    </dsp:sp>
    <dsp:sp modelId="{FA2D33AA-536E-46E0-A24F-640F37506F1D}">
      <dsp:nvSpPr>
        <dsp:cNvPr id="7" name="Rectangles 6"/>
        <dsp:cNvSpPr/>
      </dsp:nvSpPr>
      <dsp:spPr bwMode="white">
        <a:xfrm>
          <a:off x="277505" y="1290160"/>
          <a:ext cx="504555" cy="504555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505" y="1290160"/>
        <a:ext cx="504555" cy="504555"/>
      </dsp:txXfrm>
    </dsp:sp>
    <dsp:sp modelId="{9D4A6EC9-5F4F-4258-BDB2-67E92BF18E38}">
      <dsp:nvSpPr>
        <dsp:cNvPr id="8" name="Rectangles 7"/>
        <dsp:cNvSpPr/>
      </dsp:nvSpPr>
      <dsp:spPr bwMode="white">
        <a:xfrm>
          <a:off x="1059566" y="1083751"/>
          <a:ext cx="6827134" cy="10433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16" tIns="110416" rIns="110416" bIns="110416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Focused Marketing Team covering South India to begin with </a:t>
          </a:r>
          <a:endParaRPr>
            <a:solidFill>
              <a:schemeClr val="bg1"/>
            </a:solidFill>
          </a:endParaRPr>
        </a:p>
      </dsp:txBody>
      <dsp:txXfrm>
        <a:off x="1059566" y="1083751"/>
        <a:ext cx="6827134" cy="1043305"/>
      </dsp:txXfrm>
    </dsp:sp>
    <dsp:sp modelId="{2AF3CE4D-67CF-42E7-BD81-F8E57F201351}">
      <dsp:nvSpPr>
        <dsp:cNvPr id="9" name="Rounded Rectangle 8"/>
        <dsp:cNvSpPr/>
      </dsp:nvSpPr>
      <dsp:spPr bwMode="white">
        <a:xfrm>
          <a:off x="0" y="2230468"/>
          <a:ext cx="7886700" cy="917373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0" y="2230468"/>
        <a:ext cx="7886700" cy="917373"/>
      </dsp:txXfrm>
    </dsp:sp>
    <dsp:sp modelId="{BBD3E1EA-F72C-4A73-8C5C-A6C04306A893}">
      <dsp:nvSpPr>
        <dsp:cNvPr id="10" name="Rectangles 9"/>
        <dsp:cNvSpPr/>
      </dsp:nvSpPr>
      <dsp:spPr bwMode="white">
        <a:xfrm>
          <a:off x="277505" y="2436877"/>
          <a:ext cx="504555" cy="504555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505" y="2436877"/>
        <a:ext cx="504555" cy="504555"/>
      </dsp:txXfrm>
    </dsp:sp>
    <dsp:sp modelId="{6A9DE123-3F03-4574-8E6C-5964D7FFC675}">
      <dsp:nvSpPr>
        <dsp:cNvPr id="11" name="Rectangles 10"/>
        <dsp:cNvSpPr/>
      </dsp:nvSpPr>
      <dsp:spPr bwMode="white">
        <a:xfrm>
          <a:off x="1059566" y="2230468"/>
          <a:ext cx="6827134" cy="10433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16" tIns="110416" rIns="110416" bIns="110416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Leverage EdTech forums, specialized forums like IUCEE, ICT Academy</a:t>
          </a:r>
          <a:endParaRPr>
            <a:solidFill>
              <a:schemeClr val="bg1"/>
            </a:solidFill>
          </a:endParaRPr>
        </a:p>
      </dsp:txBody>
      <dsp:txXfrm>
        <a:off x="1059566" y="2230468"/>
        <a:ext cx="6827134" cy="1043305"/>
      </dsp:txXfrm>
    </dsp:sp>
    <dsp:sp modelId="{45AACCBF-F80C-4F93-AE15-372954603A20}">
      <dsp:nvSpPr>
        <dsp:cNvPr id="12" name="Rounded Rectangle 11"/>
        <dsp:cNvSpPr/>
      </dsp:nvSpPr>
      <dsp:spPr bwMode="white">
        <a:xfrm>
          <a:off x="0" y="3377185"/>
          <a:ext cx="7886700" cy="917373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  <dsp:txXfrm>
        <a:off x="0" y="3377185"/>
        <a:ext cx="7886700" cy="917373"/>
      </dsp:txXfrm>
    </dsp:sp>
    <dsp:sp modelId="{422DA225-9249-4A13-BCB2-97B728E4BAB2}">
      <dsp:nvSpPr>
        <dsp:cNvPr id="13" name="Rectangles 12"/>
        <dsp:cNvSpPr/>
      </dsp:nvSpPr>
      <dsp:spPr bwMode="white">
        <a:xfrm>
          <a:off x="277505" y="3583594"/>
          <a:ext cx="504555" cy="504555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505" y="3583594"/>
        <a:ext cx="504555" cy="504555"/>
      </dsp:txXfrm>
    </dsp:sp>
    <dsp:sp modelId="{205993A7-4167-41C1-8C87-AFA95C19ADDE}">
      <dsp:nvSpPr>
        <dsp:cNvPr id="14" name="Rectangles 13"/>
        <dsp:cNvSpPr/>
      </dsp:nvSpPr>
      <dsp:spPr bwMode="white">
        <a:xfrm>
          <a:off x="1059566" y="3377185"/>
          <a:ext cx="6827134" cy="10433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16" tIns="110416" rIns="110416" bIns="110416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Create dialogue around institutional transformation and aggressively position PI-360 as a key component for transformation through marquee events.</a:t>
          </a:r>
          <a:endParaRPr>
            <a:solidFill>
              <a:schemeClr val="bg1"/>
            </a:solidFill>
          </a:endParaRPr>
        </a:p>
      </dsp:txBody>
      <dsp:txXfrm>
        <a:off x="1059566" y="3377185"/>
        <a:ext cx="6827134" cy="1043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391400" cy="5003800"/>
        <a:chOff x="0" y="0"/>
        <a:chExt cx="7391400" cy="5003800"/>
      </a:xfrm>
    </dsp:grpSpPr>
    <dsp:sp modelId="{06885F17-1552-4851-B3F8-AF60E25B2543}">
      <dsp:nvSpPr>
        <dsp:cNvPr id="3" name="Rounded Rectangle 2"/>
        <dsp:cNvSpPr/>
      </dsp:nvSpPr>
      <dsp:spPr bwMode="white">
        <a:xfrm>
          <a:off x="0" y="0"/>
          <a:ext cx="7391400" cy="1563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Model Institute of Engineering &amp; Technology, Jammu – 1500 users</a:t>
          </a:r>
        </a:p>
      </dsp:txBody>
      <dsp:txXfrm>
        <a:off x="0" y="0"/>
        <a:ext cx="7391400" cy="1563688"/>
      </dsp:txXfrm>
    </dsp:sp>
    <dsp:sp modelId="{3484DA95-4CB1-4D4C-A46E-52B2FDE1DD7C}">
      <dsp:nvSpPr>
        <dsp:cNvPr id="4" name="Rounded Rectangle 3"/>
        <dsp:cNvSpPr/>
      </dsp:nvSpPr>
      <dsp:spPr bwMode="white">
        <a:xfrm>
          <a:off x="156369" y="156369"/>
          <a:ext cx="1478280" cy="1250950"/>
        </a:xfrm>
        <a:prstGeom prst="roundRect">
          <a:avLst>
            <a:gd name="adj" fmla="val 10000"/>
          </a:avLst>
        </a:prstGeom>
        <a:blipFill rotWithShape="1">
          <a:blip r:embed="rId1"/>
          <a:srcRect/>
          <a:stretch>
            <a:fillRect t="-9000" b="-9000"/>
          </a:stretch>
        </a:blipFill>
      </dsp:spPr>
      <dsp:style>
        <a:lnRef idx="2">
          <a:schemeClr val="lt1"/>
        </a:lnRef>
        <a:fillRef idx="1">
          <a:schemeClr val="accent2">
            <a:tint val="50000"/>
          </a:schemeClr>
        </a:fillRef>
        <a:effectRef idx="0">
          <a:scrgbClr r="0" g="0" b="0"/>
        </a:effectRef>
        <a:fontRef idx="minor"/>
      </dsp:style>
      <dsp:txXfrm>
        <a:off x="156369" y="156369"/>
        <a:ext cx="1478280" cy="1250950"/>
      </dsp:txXfrm>
    </dsp:sp>
    <dsp:sp modelId="{D0169140-84FD-48C1-95CF-21EE07389BE8}">
      <dsp:nvSpPr>
        <dsp:cNvPr id="5" name="Rounded Rectangle 4"/>
        <dsp:cNvSpPr/>
      </dsp:nvSpPr>
      <dsp:spPr bwMode="white">
        <a:xfrm>
          <a:off x="0" y="1720056"/>
          <a:ext cx="7391400" cy="1563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Model Institute of Education &amp; Research, Jammu – 500 users</a:t>
          </a:r>
        </a:p>
      </dsp:txBody>
      <dsp:txXfrm>
        <a:off x="0" y="1720056"/>
        <a:ext cx="7391400" cy="1563688"/>
      </dsp:txXfrm>
    </dsp:sp>
    <dsp:sp modelId="{6B1146DC-0C51-4BDA-9113-465FE3DCB858}">
      <dsp:nvSpPr>
        <dsp:cNvPr id="6" name="Rounded Rectangle 5"/>
        <dsp:cNvSpPr/>
      </dsp:nvSpPr>
      <dsp:spPr bwMode="white">
        <a:xfrm>
          <a:off x="156369" y="1876425"/>
          <a:ext cx="1478280" cy="1250950"/>
        </a:xfrm>
        <a:prstGeom prst="roundRect">
          <a:avLst>
            <a:gd name="adj" fmla="val 10000"/>
          </a:avLst>
        </a:prstGeom>
        <a:blipFill rotWithShape="1">
          <a:blip r:embed="rId2"/>
          <a:srcRect/>
          <a:stretch>
            <a:fillRect t="-4000" b="-4000"/>
          </a:stretch>
        </a:blipFill>
      </dsp:spPr>
      <dsp:style>
        <a:lnRef idx="2">
          <a:schemeClr val="lt1"/>
        </a:lnRef>
        <a:fillRef idx="1">
          <a:schemeClr val="accent3">
            <a:tint val="50000"/>
          </a:schemeClr>
        </a:fillRef>
        <a:effectRef idx="0">
          <a:scrgbClr r="0" g="0" b="0"/>
        </a:effectRef>
        <a:fontRef idx="minor"/>
      </dsp:style>
      <dsp:txXfrm>
        <a:off x="156369" y="1876425"/>
        <a:ext cx="1478280" cy="1250950"/>
      </dsp:txXfrm>
    </dsp:sp>
    <dsp:sp modelId="{BEF7FA6A-4633-4932-9638-08BD039EE6F1}">
      <dsp:nvSpPr>
        <dsp:cNvPr id="7" name="Rounded Rectangle 6"/>
        <dsp:cNvSpPr/>
      </dsp:nvSpPr>
      <dsp:spPr bwMode="white">
        <a:xfrm>
          <a:off x="0" y="3440113"/>
          <a:ext cx="7391400" cy="1563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TERNA Engineering College, Mumbai – 2500 users (revenue – 5.75 Lakhs per annum)</a:t>
          </a:r>
        </a:p>
      </dsp:txBody>
      <dsp:txXfrm>
        <a:off x="0" y="3440113"/>
        <a:ext cx="7391400" cy="1563688"/>
      </dsp:txXfrm>
    </dsp:sp>
    <dsp:sp modelId="{4F829EAB-1801-4DD9-8564-0377D217E845}">
      <dsp:nvSpPr>
        <dsp:cNvPr id="8" name="Rounded Rectangle 7"/>
        <dsp:cNvSpPr/>
      </dsp:nvSpPr>
      <dsp:spPr bwMode="white">
        <a:xfrm>
          <a:off x="156369" y="3596481"/>
          <a:ext cx="1478280" cy="1250950"/>
        </a:xfrm>
        <a:prstGeom prst="roundRect">
          <a:avLst>
            <a:gd name="adj" fmla="val 10000"/>
          </a:avLst>
        </a:prstGeom>
        <a:blipFill rotWithShape="1">
          <a:blip r:embed="rId3"/>
          <a:srcRect/>
          <a:stretch>
            <a:fillRect t="-9000" b="-9000"/>
          </a:stretch>
        </a:blipFill>
      </dsp:spPr>
      <dsp:style>
        <a:lnRef idx="2">
          <a:schemeClr val="lt1"/>
        </a:lnRef>
        <a:fillRef idx="1">
          <a:schemeClr val="accent4">
            <a:tint val="50000"/>
          </a:schemeClr>
        </a:fillRef>
        <a:effectRef idx="0">
          <a:scrgbClr r="0" g="0" b="0"/>
        </a:effectRef>
        <a:fontRef idx="minor"/>
      </dsp:style>
      <dsp:txXfrm>
        <a:off x="156369" y="3596481"/>
        <a:ext cx="1478280" cy="1250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941519" cy="5896743"/>
        <a:chOff x="0" y="0"/>
        <a:chExt cx="4941519" cy="5896743"/>
      </a:xfrm>
    </dsp:grpSpPr>
    <dsp:sp modelId="{AA33E88C-E2F1-4AB1-873C-C0884F69FF1B}">
      <dsp:nvSpPr>
        <dsp:cNvPr id="3" name="Rounded Rectangle 2"/>
        <dsp:cNvSpPr/>
      </dsp:nvSpPr>
      <dsp:spPr bwMode="white">
        <a:xfrm>
          <a:off x="0" y="0"/>
          <a:ext cx="4941519" cy="9827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4941519" cy="982791"/>
      </dsp:txXfrm>
    </dsp:sp>
    <dsp:sp modelId="{997E4855-CFE4-474C-A0D2-AFED9534D8E4}">
      <dsp:nvSpPr>
        <dsp:cNvPr id="4" name="Rectangles 3"/>
        <dsp:cNvSpPr/>
      </dsp:nvSpPr>
      <dsp:spPr bwMode="white">
        <a:xfrm>
          <a:off x="297294" y="221128"/>
          <a:ext cx="540535" cy="540535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97294" y="221128"/>
        <a:ext cx="540535" cy="540535"/>
      </dsp:txXfrm>
    </dsp:sp>
    <dsp:sp modelId="{EF68A31E-E0F9-4604-9C7F-3E2448E21B82}">
      <dsp:nvSpPr>
        <dsp:cNvPr id="5" name="Rectangles 4"/>
        <dsp:cNvSpPr/>
      </dsp:nvSpPr>
      <dsp:spPr bwMode="white">
        <a:xfrm>
          <a:off x="1135123" y="0"/>
          <a:ext cx="3806396" cy="9827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2298" tIns="112298" rIns="112298" bIns="112298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500 quality-conscious institutions with avg. 2000 students + faculty (user accounts) in time span of 5-7years</a:t>
          </a:r>
          <a:endParaRPr>
            <a:solidFill>
              <a:schemeClr val="tx1"/>
            </a:solidFill>
          </a:endParaRPr>
        </a:p>
      </dsp:txBody>
      <dsp:txXfrm>
        <a:off x="1135123" y="0"/>
        <a:ext cx="3806396" cy="982791"/>
      </dsp:txXfrm>
    </dsp:sp>
    <dsp:sp modelId="{47087656-C627-4AD9-8098-5EA62489CA1F}">
      <dsp:nvSpPr>
        <dsp:cNvPr id="6" name="Rounded Rectangle 5"/>
        <dsp:cNvSpPr/>
      </dsp:nvSpPr>
      <dsp:spPr bwMode="white">
        <a:xfrm>
          <a:off x="0" y="1228488"/>
          <a:ext cx="4941519" cy="9827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228488"/>
        <a:ext cx="4941519" cy="982791"/>
      </dsp:txXfrm>
    </dsp:sp>
    <dsp:sp modelId="{C73D3728-E181-4329-A93B-5380B055DFA7}">
      <dsp:nvSpPr>
        <dsp:cNvPr id="7" name="Rectangles 6"/>
        <dsp:cNvSpPr/>
      </dsp:nvSpPr>
      <dsp:spPr bwMode="white">
        <a:xfrm>
          <a:off x="297294" y="1449616"/>
          <a:ext cx="540535" cy="540535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97294" y="1449616"/>
        <a:ext cx="540535" cy="540535"/>
      </dsp:txXfrm>
    </dsp:sp>
    <dsp:sp modelId="{2FD88132-5FAA-4507-AA90-83642D42BD0A}">
      <dsp:nvSpPr>
        <dsp:cNvPr id="8" name="Rectangles 7"/>
        <dsp:cNvSpPr/>
      </dsp:nvSpPr>
      <dsp:spPr bwMode="white">
        <a:xfrm>
          <a:off x="1135123" y="1228488"/>
          <a:ext cx="3806396" cy="9827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2298" tIns="112298" rIns="112298" bIns="112298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Conservative estimates @ 30 Rs./user/month will yield revenues of  3.6 Cr (Year 1), 9 Cr (Year 2), 18 Cr (Year 3), 28.8 Cr (Year 4) and 36 Cr (Year 5)</a:t>
          </a:r>
          <a:endParaRPr>
            <a:solidFill>
              <a:schemeClr val="tx1"/>
            </a:solidFill>
          </a:endParaRPr>
        </a:p>
      </dsp:txBody>
      <dsp:txXfrm>
        <a:off x="1135123" y="1228488"/>
        <a:ext cx="3806396" cy="982791"/>
      </dsp:txXfrm>
    </dsp:sp>
    <dsp:sp modelId="{CDAF30C8-9A0D-453C-98A1-A8A773DAD8B8}">
      <dsp:nvSpPr>
        <dsp:cNvPr id="9" name="Rounded Rectangle 8"/>
        <dsp:cNvSpPr/>
      </dsp:nvSpPr>
      <dsp:spPr bwMode="white">
        <a:xfrm>
          <a:off x="0" y="2456976"/>
          <a:ext cx="4941519" cy="9827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456976"/>
        <a:ext cx="4941519" cy="982791"/>
      </dsp:txXfrm>
    </dsp:sp>
    <dsp:sp modelId="{DDE93D29-34B2-4A7F-A896-25010F314E8A}">
      <dsp:nvSpPr>
        <dsp:cNvPr id="10" name="Rectangles 9"/>
        <dsp:cNvSpPr/>
      </dsp:nvSpPr>
      <dsp:spPr bwMode="white">
        <a:xfrm>
          <a:off x="297294" y="2678104"/>
          <a:ext cx="540535" cy="540535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97294" y="2678104"/>
        <a:ext cx="540535" cy="540535"/>
      </dsp:txXfrm>
    </dsp:sp>
    <dsp:sp modelId="{88D5D262-2E42-4AAC-9E2C-7DE092C9D155}">
      <dsp:nvSpPr>
        <dsp:cNvPr id="11" name="Rectangles 10"/>
        <dsp:cNvSpPr/>
      </dsp:nvSpPr>
      <dsp:spPr bwMode="white">
        <a:xfrm>
          <a:off x="1135123" y="2456976"/>
          <a:ext cx="3806396" cy="9827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2298" tIns="112298" rIns="112298" bIns="112298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Once customer data is locked-in, drop out rates are expected to be low.</a:t>
          </a:r>
          <a:endParaRPr>
            <a:solidFill>
              <a:schemeClr val="tx1"/>
            </a:solidFill>
          </a:endParaRPr>
        </a:p>
      </dsp:txBody>
      <dsp:txXfrm>
        <a:off x="1135123" y="2456976"/>
        <a:ext cx="3806396" cy="982791"/>
      </dsp:txXfrm>
    </dsp:sp>
    <dsp:sp modelId="{08D2C963-95CA-482F-84FC-D5C85A78456A}">
      <dsp:nvSpPr>
        <dsp:cNvPr id="12" name="Rounded Rectangle 11"/>
        <dsp:cNvSpPr/>
      </dsp:nvSpPr>
      <dsp:spPr bwMode="white">
        <a:xfrm>
          <a:off x="0" y="3685464"/>
          <a:ext cx="4941519" cy="9827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685464"/>
        <a:ext cx="4941519" cy="982791"/>
      </dsp:txXfrm>
    </dsp:sp>
    <dsp:sp modelId="{AF640E4A-23B4-4AD9-83C6-A84997108346}">
      <dsp:nvSpPr>
        <dsp:cNvPr id="13" name="Rectangles 12"/>
        <dsp:cNvSpPr/>
      </dsp:nvSpPr>
      <dsp:spPr bwMode="white">
        <a:xfrm>
          <a:off x="297294" y="3906592"/>
          <a:ext cx="540535" cy="540535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97294" y="3906592"/>
        <a:ext cx="540535" cy="540535"/>
      </dsp:txXfrm>
    </dsp:sp>
    <dsp:sp modelId="{4D81BF33-C76D-45F3-A423-D345EBDEBCF1}">
      <dsp:nvSpPr>
        <dsp:cNvPr id="14" name="Rectangles 13"/>
        <dsp:cNvSpPr/>
      </dsp:nvSpPr>
      <dsp:spPr bwMode="white">
        <a:xfrm>
          <a:off x="1135123" y="3685464"/>
          <a:ext cx="3806396" cy="9827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2298" tIns="112298" rIns="112298" bIns="112298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Customizations, feature enhancements shall be chargeable as extra</a:t>
          </a:r>
          <a:endParaRPr>
            <a:solidFill>
              <a:schemeClr val="tx1"/>
            </a:solidFill>
          </a:endParaRPr>
        </a:p>
      </dsp:txBody>
      <dsp:txXfrm>
        <a:off x="1135123" y="3685464"/>
        <a:ext cx="3806396" cy="982791"/>
      </dsp:txXfrm>
    </dsp:sp>
    <dsp:sp modelId="{B0C94E36-E6B7-4F88-9BCC-DD993ED98505}">
      <dsp:nvSpPr>
        <dsp:cNvPr id="15" name="Rounded Rectangle 14"/>
        <dsp:cNvSpPr/>
      </dsp:nvSpPr>
      <dsp:spPr bwMode="white">
        <a:xfrm>
          <a:off x="0" y="4913953"/>
          <a:ext cx="4941519" cy="9827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913953"/>
        <a:ext cx="4941519" cy="982791"/>
      </dsp:txXfrm>
    </dsp:sp>
    <dsp:sp modelId="{2F0421AB-D0DB-4E8A-BE69-FBF5A2D18833}">
      <dsp:nvSpPr>
        <dsp:cNvPr id="16" name="Rectangles 15"/>
        <dsp:cNvSpPr/>
      </dsp:nvSpPr>
      <dsp:spPr bwMode="white">
        <a:xfrm>
          <a:off x="297294" y="5135080"/>
          <a:ext cx="540535" cy="540535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297294" y="5135080"/>
        <a:ext cx="540535" cy="540535"/>
      </dsp:txXfrm>
    </dsp:sp>
    <dsp:sp modelId="{B8F7A71C-46B2-460A-8424-E6527B5CC3D7}">
      <dsp:nvSpPr>
        <dsp:cNvPr id="17" name="Rectangles 16"/>
        <dsp:cNvSpPr/>
      </dsp:nvSpPr>
      <dsp:spPr bwMode="white">
        <a:xfrm>
          <a:off x="1135123" y="4913953"/>
          <a:ext cx="3806396" cy="9827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2298" tIns="112298" rIns="112298" bIns="112298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Perpetual Revenue Model with increase every 2 years, introduction of premium features to enhance revenue realization</a:t>
          </a:r>
          <a:endParaRPr>
            <a:solidFill>
              <a:schemeClr val="tx1"/>
            </a:solidFill>
          </a:endParaRPr>
        </a:p>
      </dsp:txBody>
      <dsp:txXfrm>
        <a:off x="1135123" y="4913953"/>
        <a:ext cx="3806396" cy="9827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86750" cy="4657344"/>
        <a:chOff x="0" y="0"/>
        <a:chExt cx="8286750" cy="4657344"/>
      </a:xfrm>
    </dsp:grpSpPr>
    <dsp:sp modelId="{5630091B-B17D-42CD-BAFA-C1261EABA95A}">
      <dsp:nvSpPr>
        <dsp:cNvPr id="3" name="Rounded Rectangle 2"/>
        <dsp:cNvSpPr/>
      </dsp:nvSpPr>
      <dsp:spPr bwMode="white">
        <a:xfrm>
          <a:off x="0" y="0"/>
          <a:ext cx="8286750" cy="77622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8286750" cy="776224"/>
      </dsp:txXfrm>
    </dsp:sp>
    <dsp:sp modelId="{B185567E-5995-4E3C-8A5E-C25F1C806944}">
      <dsp:nvSpPr>
        <dsp:cNvPr id="4" name="Rectangles 3"/>
        <dsp:cNvSpPr/>
      </dsp:nvSpPr>
      <dsp:spPr bwMode="white">
        <a:xfrm>
          <a:off x="234808" y="174650"/>
          <a:ext cx="426923" cy="426923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34808" y="174650"/>
        <a:ext cx="426923" cy="426923"/>
      </dsp:txXfrm>
    </dsp:sp>
    <dsp:sp modelId="{F932F57F-2C7C-49EB-A1B9-5AC6196CE692}">
      <dsp:nvSpPr>
        <dsp:cNvPr id="5" name="Rectangles 4"/>
        <dsp:cNvSpPr/>
      </dsp:nvSpPr>
      <dsp:spPr bwMode="white">
        <a:xfrm>
          <a:off x="896539" y="0"/>
          <a:ext cx="7390211" cy="77622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2150" tIns="82150" rIns="82150" bIns="8215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Third-party accreditation (envisaged in New Education Policy) </a:t>
          </a:r>
          <a:endParaRPr>
            <a:solidFill>
              <a:schemeClr val="tx1"/>
            </a:solidFill>
          </a:endParaRPr>
        </a:p>
      </dsp:txBody>
      <dsp:txXfrm>
        <a:off x="896539" y="0"/>
        <a:ext cx="7390211" cy="776224"/>
      </dsp:txXfrm>
    </dsp:sp>
    <dsp:sp modelId="{8D89AC01-33B1-41DA-AAB1-39E513FC8CCF}">
      <dsp:nvSpPr>
        <dsp:cNvPr id="6" name="Rounded Rectangle 5"/>
        <dsp:cNvSpPr/>
      </dsp:nvSpPr>
      <dsp:spPr bwMode="white">
        <a:xfrm>
          <a:off x="0" y="970280"/>
          <a:ext cx="8286750" cy="77622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970280"/>
        <a:ext cx="8286750" cy="776224"/>
      </dsp:txXfrm>
    </dsp:sp>
    <dsp:sp modelId="{29C014E5-DB98-417E-BF32-F316806FD32B}">
      <dsp:nvSpPr>
        <dsp:cNvPr id="7" name="Rectangles 6"/>
        <dsp:cNvSpPr/>
      </dsp:nvSpPr>
      <dsp:spPr bwMode="white">
        <a:xfrm>
          <a:off x="234808" y="1144930"/>
          <a:ext cx="426923" cy="426923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34808" y="1144930"/>
        <a:ext cx="426923" cy="426923"/>
      </dsp:txXfrm>
    </dsp:sp>
    <dsp:sp modelId="{8083E4B3-39F2-48E9-B969-61F6BB6514BB}">
      <dsp:nvSpPr>
        <dsp:cNvPr id="8" name="Rectangles 7"/>
        <dsp:cNvSpPr/>
      </dsp:nvSpPr>
      <dsp:spPr bwMode="white">
        <a:xfrm>
          <a:off x="896539" y="970280"/>
          <a:ext cx="7390211" cy="77622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2150" tIns="82150" rIns="82150" bIns="8215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Consulting – SOUL (Strategy, Operations, Urgency, Leadership) Model</a:t>
          </a:r>
          <a:endParaRPr>
            <a:solidFill>
              <a:schemeClr val="tx1"/>
            </a:solidFill>
          </a:endParaRPr>
        </a:p>
      </dsp:txBody>
      <dsp:txXfrm>
        <a:off x="896539" y="970280"/>
        <a:ext cx="7390211" cy="776224"/>
      </dsp:txXfrm>
    </dsp:sp>
    <dsp:sp modelId="{1CAB1918-1768-4840-A991-B134221EE754}">
      <dsp:nvSpPr>
        <dsp:cNvPr id="9" name="Rounded Rectangle 8"/>
        <dsp:cNvSpPr/>
      </dsp:nvSpPr>
      <dsp:spPr bwMode="white">
        <a:xfrm>
          <a:off x="0" y="1940560"/>
          <a:ext cx="8286750" cy="77622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940560"/>
        <a:ext cx="8286750" cy="776224"/>
      </dsp:txXfrm>
    </dsp:sp>
    <dsp:sp modelId="{7FA35D91-F501-4B8F-84BA-8198A12891F9}">
      <dsp:nvSpPr>
        <dsp:cNvPr id="10" name="Rectangles 9"/>
        <dsp:cNvSpPr/>
      </dsp:nvSpPr>
      <dsp:spPr bwMode="white">
        <a:xfrm>
          <a:off x="234808" y="2115210"/>
          <a:ext cx="426923" cy="426923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34808" y="2115210"/>
        <a:ext cx="426923" cy="426923"/>
      </dsp:txXfrm>
    </dsp:sp>
    <dsp:sp modelId="{399AEA84-34C7-4347-B024-9F75293D875E}">
      <dsp:nvSpPr>
        <dsp:cNvPr id="11" name="Rectangles 10"/>
        <dsp:cNvSpPr/>
      </dsp:nvSpPr>
      <dsp:spPr bwMode="white">
        <a:xfrm>
          <a:off x="896539" y="1940560"/>
          <a:ext cx="7390211" cy="77622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2150" tIns="82150" rIns="82150" bIns="8215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Automated Rankings and Ratings for participating institutions</a:t>
          </a:r>
          <a:endParaRPr>
            <a:solidFill>
              <a:schemeClr val="tx1"/>
            </a:solidFill>
          </a:endParaRPr>
        </a:p>
      </dsp:txBody>
      <dsp:txXfrm>
        <a:off x="896539" y="1940560"/>
        <a:ext cx="7390211" cy="776224"/>
      </dsp:txXfrm>
    </dsp:sp>
    <dsp:sp modelId="{BC187243-B0EA-491E-AF46-5BABD85AA2D0}">
      <dsp:nvSpPr>
        <dsp:cNvPr id="12" name="Rounded Rectangle 11"/>
        <dsp:cNvSpPr/>
      </dsp:nvSpPr>
      <dsp:spPr bwMode="white">
        <a:xfrm>
          <a:off x="0" y="2910840"/>
          <a:ext cx="8286750" cy="77622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910840"/>
        <a:ext cx="8286750" cy="776224"/>
      </dsp:txXfrm>
    </dsp:sp>
    <dsp:sp modelId="{73098E29-D060-4AFF-A05B-0A8DDF29B8B2}">
      <dsp:nvSpPr>
        <dsp:cNvPr id="13" name="Rectangles 12"/>
        <dsp:cNvSpPr/>
      </dsp:nvSpPr>
      <dsp:spPr bwMode="white">
        <a:xfrm>
          <a:off x="234808" y="3085490"/>
          <a:ext cx="426923" cy="426923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34808" y="3085490"/>
        <a:ext cx="426923" cy="426923"/>
      </dsp:txXfrm>
    </dsp:sp>
    <dsp:sp modelId="{1DC8DC9C-0AEE-417F-A60F-1366A9A3E287}">
      <dsp:nvSpPr>
        <dsp:cNvPr id="14" name="Rectangles 13"/>
        <dsp:cNvSpPr/>
      </dsp:nvSpPr>
      <dsp:spPr bwMode="white">
        <a:xfrm>
          <a:off x="896539" y="2910840"/>
          <a:ext cx="7390211" cy="77622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2150" tIns="82150" rIns="82150" bIns="8215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Student performance management – Electronic Education Records - independent of institutions</a:t>
          </a:r>
          <a:endParaRPr>
            <a:solidFill>
              <a:schemeClr val="tx1"/>
            </a:solidFill>
          </a:endParaRPr>
        </a:p>
      </dsp:txBody>
      <dsp:txXfrm>
        <a:off x="896539" y="2910840"/>
        <a:ext cx="7390211" cy="776224"/>
      </dsp:txXfrm>
    </dsp:sp>
    <dsp:sp modelId="{F67F637C-0780-485E-BC0B-AF2DD18D816A}">
      <dsp:nvSpPr>
        <dsp:cNvPr id="15" name="Rounded Rectangle 14"/>
        <dsp:cNvSpPr/>
      </dsp:nvSpPr>
      <dsp:spPr bwMode="white">
        <a:xfrm>
          <a:off x="0" y="3881120"/>
          <a:ext cx="8286750" cy="77622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881120"/>
        <a:ext cx="8286750" cy="776224"/>
      </dsp:txXfrm>
    </dsp:sp>
    <dsp:sp modelId="{9F1EC5DE-2114-41BA-B56A-F2FD597208F9}">
      <dsp:nvSpPr>
        <dsp:cNvPr id="16" name="Rectangles 15"/>
        <dsp:cNvSpPr/>
      </dsp:nvSpPr>
      <dsp:spPr bwMode="white">
        <a:xfrm>
          <a:off x="234808" y="4055770"/>
          <a:ext cx="426923" cy="426923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234808" y="4055770"/>
        <a:ext cx="426923" cy="426923"/>
      </dsp:txXfrm>
    </dsp:sp>
    <dsp:sp modelId="{6543EEA7-9CFE-4B29-8B6A-A6AD945204BE}">
      <dsp:nvSpPr>
        <dsp:cNvPr id="17" name="Rectangles 16"/>
        <dsp:cNvSpPr/>
      </dsp:nvSpPr>
      <dsp:spPr bwMode="white">
        <a:xfrm>
          <a:off x="896539" y="3881120"/>
          <a:ext cx="7390211" cy="77622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2150" tIns="82150" rIns="82150" bIns="8215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Value-added services for students (trainings, coaching/mentoring) on pay-per-use model from within PI-360</a:t>
          </a:r>
          <a:endParaRPr>
            <a:solidFill>
              <a:schemeClr val="tx1"/>
            </a:solidFill>
          </a:endParaRPr>
        </a:p>
      </dsp:txBody>
      <dsp:txXfrm>
        <a:off x="896539" y="3881120"/>
        <a:ext cx="7390211" cy="776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7756-09C8-46C8-8373-0230B07E58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F7D2B-1F1A-43C5-8B56-C62765B269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340430"/>
            <a:ext cx="3184071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IN" alt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Kavach</a:t>
            </a:r>
            <a:b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Based Cyber Hygiene Tool</a:t>
            </a:r>
            <a:b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Plan</a:t>
            </a:r>
            <a:b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00107" y="4683319"/>
            <a:ext cx="4443893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3319"/>
            <a:ext cx="5319666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pic>
        <p:nvPicPr>
          <p:cNvPr id="5" name="Picture 4" descr="logo_mietasasdas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438400"/>
            <a:ext cx="4328160" cy="1526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Market Plan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7"/>
          <p:cNvGrpSpPr>
            <a:grpSpLocks noGrp="1" noRot="1" noChangeAspect="1" noMove="1" noResize="1" noUngrp="1"/>
          </p:cNvGrpSpPr>
          <p:nvPr/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9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789277" cy="1035781"/>
          </a:xfrm>
        </p:spPr>
        <p:txBody>
          <a:bodyPr anchor="ctr">
            <a:normAutofit/>
          </a:bodyPr>
          <a:lstStyle/>
          <a:p>
            <a:r>
              <a:rPr lang="en-US" sz="3100"/>
              <a:t>Potential Customers</a:t>
            </a:r>
            <a:endParaRPr lang="en-US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93" y="2524721"/>
            <a:ext cx="4254500" cy="367712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Colleges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(private)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Technical Universities ( can adopt overarching quality benchmarking framework for affiliated colleges) – VTU, GTU, PTU, UPTU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Universities – for managing affiliated colleges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Diploma Ro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97869" y="1875422"/>
            <a:ext cx="3167439" cy="3167439"/>
          </a:xfrm>
          <a:prstGeom prst="rect">
            <a:avLst/>
          </a:prstGeom>
        </p:spPr>
      </p:pic>
      <p:cxnSp>
        <p:nvCxnSpPr>
          <p:cNvPr id="42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PI-360 – Current Deployments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prototypes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1397000"/>
          <a:ext cx="73914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Projections 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Allied Business Opportunities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286750" cy="4657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PI-360 – Feature Evolution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Testing for Students – psychometric, competencies, skills – leading to training needs identification, individual development plans and guidance and counseling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AI and predictive analytics – dropouts, faculty fitment, academic outcomes, chatbots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Mobile 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Interface (Alexa)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Management – Personalized and curated content delivery for students and faculty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for third-party integration and creation of value-added services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851517"/>
            <a:ext cx="3848096" cy="1461778"/>
          </a:xfrm>
        </p:spPr>
        <p:txBody>
          <a:bodyPr>
            <a:normAutofit/>
          </a:bodyPr>
          <a:lstStyle/>
          <a:p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470248"/>
            <a:ext cx="3036258" cy="35362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51497" y="2507636"/>
            <a:ext cx="24130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 fontScale="90000"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Cyber Crime division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Landscape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43" name="Rectangle 27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8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1249" r="4" b="4"/>
          <a:stretch>
            <a:fillRect/>
          </a:stretch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graphicFrame>
        <p:nvGraphicFramePr>
          <p:cNvPr id="20" name="Content Placeholder 2"/>
          <p:cNvGraphicFramePr>
            <a:graphicFrameLocks noGrp="1"/>
          </p:cNvGraphicFramePr>
          <p:nvPr>
            <p:ph idx="1"/>
          </p:nvPr>
        </p:nvGraphicFramePr>
        <p:xfrm>
          <a:off x="443039" y="2330505"/>
          <a:ext cx="3419569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Analysis-IHE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86033" y="316926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–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Kavach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define and enforce a process approach towards ensuring fulfillment of institutional quality parameters and outcomes.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analytics on all quality parameters –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-wise,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-wise, department-wise through dashboards, pre-canned and on-demand custom reports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Seamless, automatic generation of reports for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distributions.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tracking and benchmarking for all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is democratized and decentralized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5" name="Picture 4" descr="A close up of a light&#10;&#10;Description automatically generated"/>
          <p:cNvPicPr>
            <a:picLocks noChangeAspect="1"/>
          </p:cNvPicPr>
          <p:nvPr/>
        </p:nvPicPr>
        <p:blipFill rotWithShape="1">
          <a:blip r:embed="rId1"/>
          <a:srcRect l="56540" r="12282"/>
          <a:stretch>
            <a:fillRect/>
          </a:stretch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14400" y="1378361"/>
            <a:ext cx="6277413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400" y="2589652"/>
            <a:ext cx="6277413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4400" y="3800942"/>
            <a:ext cx="6277413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4400" y="5012233"/>
            <a:ext cx="6277413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05468" y="1283060"/>
            <a:ext cx="6290816" cy="953155"/>
            <a:chOff x="3925455" y="1191491"/>
            <a:chExt cx="6400799" cy="969818"/>
          </a:xfrm>
        </p:grpSpPr>
        <p:sp>
          <p:nvSpPr>
            <p:cNvPr id="5" name="Rectangle 4"/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805468" y="2494275"/>
            <a:ext cx="6290816" cy="953155"/>
            <a:chOff x="3925455" y="1191491"/>
            <a:chExt cx="6400799" cy="969818"/>
          </a:xfrm>
        </p:grpSpPr>
        <p:sp>
          <p:nvSpPr>
            <p:cNvPr id="10" name="Rectangle 9"/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805468" y="3705491"/>
            <a:ext cx="6290816" cy="953155"/>
            <a:chOff x="3925455" y="1191491"/>
            <a:chExt cx="6400799" cy="969818"/>
          </a:xfrm>
        </p:grpSpPr>
        <p:sp>
          <p:nvSpPr>
            <p:cNvPr id="15" name="Rectangle 14"/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805468" y="4916705"/>
            <a:ext cx="6290816" cy="953155"/>
            <a:chOff x="3925455" y="1191491"/>
            <a:chExt cx="6400799" cy="969818"/>
          </a:xfrm>
        </p:grpSpPr>
        <p:sp>
          <p:nvSpPr>
            <p:cNvPr id="20" name="Rectangle 19"/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076995" y="1348833"/>
            <a:ext cx="4074980" cy="591728"/>
            <a:chOff x="4481982" y="1152015"/>
            <a:chExt cx="4146223" cy="602074"/>
          </a:xfrm>
        </p:grpSpPr>
        <p:sp>
          <p:nvSpPr>
            <p:cNvPr id="26" name="TextBox 25"/>
            <p:cNvSpPr txBox="1"/>
            <p:nvPr/>
          </p:nvSpPr>
          <p:spPr>
            <a:xfrm>
              <a:off x="4481982" y="1152015"/>
              <a:ext cx="2937088" cy="37578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Based Solution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81982" y="1378300"/>
              <a:ext cx="4146223" cy="37578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SaaS model, hosted on AWS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76995" y="2515762"/>
            <a:ext cx="4074980" cy="1206159"/>
            <a:chOff x="4481982" y="1152015"/>
            <a:chExt cx="4146223" cy="1227246"/>
          </a:xfrm>
        </p:grpSpPr>
        <p:sp>
          <p:nvSpPr>
            <p:cNvPr id="30" name="TextBox 29"/>
            <p:cNvSpPr txBox="1"/>
            <p:nvPr/>
          </p:nvSpPr>
          <p:spPr>
            <a:xfrm>
              <a:off x="4481982" y="1152015"/>
              <a:ext cx="2937088" cy="37578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Configuration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81982" y="1441121"/>
              <a:ext cx="4146223" cy="9381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setup and operation-ready in </a:t>
              </a:r>
              <a:r>
                <a:rPr lang="en-I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 minute.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76995" y="3733126"/>
            <a:ext cx="4074980" cy="930469"/>
            <a:chOff x="4481982" y="1152015"/>
            <a:chExt cx="4146223" cy="946737"/>
          </a:xfrm>
        </p:grpSpPr>
        <p:sp>
          <p:nvSpPr>
            <p:cNvPr id="41" name="TextBox 40"/>
            <p:cNvSpPr txBox="1"/>
            <p:nvPr/>
          </p:nvSpPr>
          <p:spPr>
            <a:xfrm>
              <a:off x="4481982" y="1152015"/>
              <a:ext cx="2937088" cy="37578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Usability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81982" y="1441121"/>
              <a:ext cx="4146223" cy="6576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Intuitive, ease-of-use, low training requirement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76995" y="4950492"/>
            <a:ext cx="4074980" cy="652438"/>
            <a:chOff x="4481982" y="1152015"/>
            <a:chExt cx="4146223" cy="663845"/>
          </a:xfrm>
        </p:grpSpPr>
        <p:sp>
          <p:nvSpPr>
            <p:cNvPr id="44" name="TextBox 43"/>
            <p:cNvSpPr txBox="1"/>
            <p:nvPr/>
          </p:nvSpPr>
          <p:spPr>
            <a:xfrm>
              <a:off x="4481982" y="1152015"/>
              <a:ext cx="2937088" cy="37578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Entry Effort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81982" y="1441121"/>
              <a:ext cx="4146223" cy="37473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I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Realtime data collection and processing</a:t>
              </a:r>
              <a:endParaRPr lang="en-I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457200" y="3189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PI-360 Key Aspects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990600"/>
            <a:ext cx="3822700" cy="483235"/>
          </a:xfrm>
        </p:spPr>
        <p:txBody>
          <a:bodyPr>
            <a:normAutofit fontScale="90000"/>
          </a:bodyPr>
          <a:lstStyle/>
          <a:p>
            <a:br>
              <a:rPr lang="en-US" sz="15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15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applicaible</a:t>
            </a:r>
            <a:endParaRPr lang="en-IN" altLang="en-US" sz="155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44" y="1504095"/>
            <a:ext cx="8419882" cy="4988780"/>
          </a:xfrm>
          <a:prstGeom prst="rect">
            <a:avLst/>
          </a:prstGeom>
        </p:spPr>
      </p:pic>
      <p:pic>
        <p:nvPicPr>
          <p:cNvPr id="3" name="Picture 2" descr="cut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57400"/>
            <a:ext cx="3089275" cy="552450"/>
          </a:xfrm>
          <a:prstGeom prst="rect">
            <a:avLst/>
          </a:prstGeom>
        </p:spPr>
      </p:pic>
      <p:pic>
        <p:nvPicPr>
          <p:cNvPr id="5" name="Picture 4" descr="cut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57400"/>
            <a:ext cx="3089275" cy="552450"/>
          </a:xfrm>
          <a:prstGeom prst="rect">
            <a:avLst/>
          </a:prstGeom>
        </p:spPr>
      </p:pic>
      <p:pic>
        <p:nvPicPr>
          <p:cNvPr id="6" name="Picture 5" descr="cut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67865"/>
            <a:ext cx="3175635" cy="83629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2895600" y="1862455"/>
            <a:ext cx="1551940" cy="74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5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155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Federated Learning Model</a:t>
            </a:r>
            <a:endParaRPr lang="en-IN" altLang="en-US" sz="155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8" y="374321"/>
            <a:ext cx="6172200" cy="33372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Diamond-PI 360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4704" y="2309230"/>
            <a:ext cx="137730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en-US" b="1" cap="al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44870" y="3237196"/>
            <a:ext cx="238193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Differentiators</a:t>
            </a:r>
            <a:endParaRPr lang="en-US" b="1" cap="all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4324" y="2309230"/>
            <a:ext cx="113364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Arenas</a:t>
            </a:r>
            <a:endParaRPr lang="en-US" b="1" cap="all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3509" y="3237196"/>
            <a:ext cx="123194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endParaRPr lang="en-US" b="1" cap="all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907296" y="1441665"/>
            <a:ext cx="3109381" cy="966510"/>
            <a:chOff x="8921977" y="4263598"/>
            <a:chExt cx="2937088" cy="811850"/>
          </a:xfrm>
        </p:grpSpPr>
        <p:sp>
          <p:nvSpPr>
            <p:cNvPr id="31" name="TextBox 30"/>
            <p:cNvSpPr txBox="1"/>
            <p:nvPr/>
          </p:nvSpPr>
          <p:spPr>
            <a:xfrm>
              <a:off x="8921977" y="4263598"/>
              <a:ext cx="2937088" cy="27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will we get there?</a:t>
              </a:r>
              <a:endPara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29772" y="4532542"/>
              <a:ext cx="2929293" cy="54290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Customers, Dedicated Sales and Customer Engagement Teams, Best in-class Service, Value-Added Services, Mentoring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0133" y="2176600"/>
            <a:ext cx="3563737" cy="2320997"/>
            <a:chOff x="2590655" y="2268899"/>
            <a:chExt cx="3968934" cy="2584895"/>
          </a:xfrm>
        </p:grpSpPr>
        <p:sp>
          <p:nvSpPr>
            <p:cNvPr id="82" name="Freeform: Shape 81"/>
            <p:cNvSpPr/>
            <p:nvPr/>
          </p:nvSpPr>
          <p:spPr>
            <a:xfrm>
              <a:off x="3587868" y="3390746"/>
              <a:ext cx="1979314" cy="1462655"/>
            </a:xfrm>
            <a:custGeom>
              <a:avLst/>
              <a:gdLst>
                <a:gd name="connsiteX0" fmla="*/ 597562 w 2639085"/>
                <a:gd name="connsiteY0" fmla="*/ 0 h 1945445"/>
                <a:gd name="connsiteX1" fmla="*/ 2041523 w 2639085"/>
                <a:gd name="connsiteY1" fmla="*/ 0 h 1945445"/>
                <a:gd name="connsiteX2" fmla="*/ 2639085 w 2639085"/>
                <a:gd name="connsiteY2" fmla="*/ 784482 h 1945445"/>
                <a:gd name="connsiteX3" fmla="*/ 1319543 w 2639085"/>
                <a:gd name="connsiteY3" fmla="*/ 1945445 h 1945445"/>
                <a:gd name="connsiteX4" fmla="*/ 0 w 2639085"/>
                <a:gd name="connsiteY4" fmla="*/ 784482 h 1945445"/>
                <a:gd name="connsiteX0-1" fmla="*/ 597562 w 2639085"/>
                <a:gd name="connsiteY0-2" fmla="*/ 0 h 1950207"/>
                <a:gd name="connsiteX1-3" fmla="*/ 2041523 w 2639085"/>
                <a:gd name="connsiteY1-4" fmla="*/ 0 h 1950207"/>
                <a:gd name="connsiteX2-5" fmla="*/ 2639085 w 2639085"/>
                <a:gd name="connsiteY2-6" fmla="*/ 784482 h 1950207"/>
                <a:gd name="connsiteX3-7" fmla="*/ 1312399 w 2639085"/>
                <a:gd name="connsiteY3-8" fmla="*/ 1950207 h 1950207"/>
                <a:gd name="connsiteX4-9" fmla="*/ 0 w 2639085"/>
                <a:gd name="connsiteY4-10" fmla="*/ 784482 h 1950207"/>
                <a:gd name="connsiteX5" fmla="*/ 597562 w 2639085"/>
                <a:gd name="connsiteY5" fmla="*/ 0 h 19502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" y="connsiteY5"/>
                </a:cxn>
              </a:cxnLst>
              <a:rect l="l" t="t" r="r" b="b"/>
              <a:pathLst>
                <a:path w="2639085" h="1950207">
                  <a:moveTo>
                    <a:pt x="597562" y="0"/>
                  </a:moveTo>
                  <a:lnTo>
                    <a:pt x="2041523" y="0"/>
                  </a:lnTo>
                  <a:lnTo>
                    <a:pt x="2639085" y="784482"/>
                  </a:lnTo>
                  <a:lnTo>
                    <a:pt x="1312399" y="1950207"/>
                  </a:lnTo>
                  <a:lnTo>
                    <a:pt x="0" y="784482"/>
                  </a:lnTo>
                  <a:lnTo>
                    <a:pt x="597562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2590655" y="2921144"/>
              <a:ext cx="1446165" cy="1062890"/>
            </a:xfrm>
            <a:custGeom>
              <a:avLst/>
              <a:gdLst>
                <a:gd name="connsiteX0" fmla="*/ 1195172 w 1928220"/>
                <a:gd name="connsiteY0" fmla="*/ 0 h 1417186"/>
                <a:gd name="connsiteX1" fmla="*/ 1194903 w 1928220"/>
                <a:gd name="connsiteY1" fmla="*/ 233 h 1417186"/>
                <a:gd name="connsiteX2" fmla="*/ 1918307 w 1928220"/>
                <a:gd name="connsiteY2" fmla="*/ 626135 h 1417186"/>
                <a:gd name="connsiteX3" fmla="*/ 1928220 w 1928220"/>
                <a:gd name="connsiteY3" fmla="*/ 626135 h 1417186"/>
                <a:gd name="connsiteX4" fmla="*/ 1325405 w 1928220"/>
                <a:gd name="connsiteY4" fmla="*/ 1417186 h 1417186"/>
                <a:gd name="connsiteX5" fmla="*/ 1320418 w 1928220"/>
                <a:gd name="connsiteY5" fmla="*/ 1417186 h 1417186"/>
                <a:gd name="connsiteX6" fmla="*/ 0 w 1928220"/>
                <a:gd name="connsiteY6" fmla="*/ 273764 h 1417186"/>
                <a:gd name="connsiteX7" fmla="*/ 3770 w 1928220"/>
                <a:gd name="connsiteY7" fmla="*/ 270499 h 141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220" h="1417186">
                  <a:moveTo>
                    <a:pt x="1195172" y="0"/>
                  </a:moveTo>
                  <a:lnTo>
                    <a:pt x="1194903" y="233"/>
                  </a:lnTo>
                  <a:lnTo>
                    <a:pt x="1918307" y="626135"/>
                  </a:lnTo>
                  <a:lnTo>
                    <a:pt x="1928220" y="626135"/>
                  </a:lnTo>
                  <a:lnTo>
                    <a:pt x="1325405" y="1417186"/>
                  </a:lnTo>
                  <a:lnTo>
                    <a:pt x="1320418" y="1417186"/>
                  </a:lnTo>
                  <a:lnTo>
                    <a:pt x="0" y="273764"/>
                  </a:lnTo>
                  <a:lnTo>
                    <a:pt x="3770" y="270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3494390" y="2451892"/>
              <a:ext cx="2166272" cy="938854"/>
            </a:xfrm>
            <a:custGeom>
              <a:avLst/>
              <a:gdLst>
                <a:gd name="connsiteX0" fmla="*/ 723404 w 2888362"/>
                <a:gd name="connsiteY0" fmla="*/ 0 h 1251805"/>
                <a:gd name="connsiteX1" fmla="*/ 2166710 w 2888362"/>
                <a:gd name="connsiteY1" fmla="*/ 0 h 1251805"/>
                <a:gd name="connsiteX2" fmla="*/ 2888362 w 2888362"/>
                <a:gd name="connsiteY2" fmla="*/ 625903 h 1251805"/>
                <a:gd name="connsiteX3" fmla="*/ 2166710 w 2888362"/>
                <a:gd name="connsiteY3" fmla="*/ 1251805 h 1251805"/>
                <a:gd name="connsiteX4" fmla="*/ 723404 w 2888362"/>
                <a:gd name="connsiteY4" fmla="*/ 1251805 h 1251805"/>
                <a:gd name="connsiteX5" fmla="*/ 0 w 2888362"/>
                <a:gd name="connsiteY5" fmla="*/ 625903 h 1251805"/>
                <a:gd name="connsiteX0-1" fmla="*/ 723404 w 2888362"/>
                <a:gd name="connsiteY0-2" fmla="*/ 0 h 1251805"/>
                <a:gd name="connsiteX1-3" fmla="*/ 2166710 w 2888362"/>
                <a:gd name="connsiteY1-4" fmla="*/ 0 h 1251805"/>
                <a:gd name="connsiteX2-5" fmla="*/ 2888362 w 2888362"/>
                <a:gd name="connsiteY2-6" fmla="*/ 625903 h 1251805"/>
                <a:gd name="connsiteX3-7" fmla="*/ 2166710 w 2888362"/>
                <a:gd name="connsiteY3-8" fmla="*/ 1251805 h 1251805"/>
                <a:gd name="connsiteX4-9" fmla="*/ 723404 w 2888362"/>
                <a:gd name="connsiteY4-10" fmla="*/ 1251805 h 1251805"/>
                <a:gd name="connsiteX5-11" fmla="*/ 0 w 2888362"/>
                <a:gd name="connsiteY5-12" fmla="*/ 633047 h 1251805"/>
                <a:gd name="connsiteX6" fmla="*/ 723404 w 2888362"/>
                <a:gd name="connsiteY6" fmla="*/ 0 h 1251805"/>
                <a:gd name="connsiteX0-13" fmla="*/ 723404 w 2888362"/>
                <a:gd name="connsiteY0-14" fmla="*/ 0 h 1251805"/>
                <a:gd name="connsiteX1-15" fmla="*/ 2166710 w 2888362"/>
                <a:gd name="connsiteY1-16" fmla="*/ 0 h 1251805"/>
                <a:gd name="connsiteX2-17" fmla="*/ 2888362 w 2888362"/>
                <a:gd name="connsiteY2-18" fmla="*/ 625903 h 1251805"/>
                <a:gd name="connsiteX3-19" fmla="*/ 2166710 w 2888362"/>
                <a:gd name="connsiteY3-20" fmla="*/ 1251805 h 1251805"/>
                <a:gd name="connsiteX4-21" fmla="*/ 716261 w 2888362"/>
                <a:gd name="connsiteY4-22" fmla="*/ 1251805 h 1251805"/>
                <a:gd name="connsiteX5-23" fmla="*/ 0 w 2888362"/>
                <a:gd name="connsiteY5-24" fmla="*/ 633047 h 1251805"/>
                <a:gd name="connsiteX6-25" fmla="*/ 723404 w 2888362"/>
                <a:gd name="connsiteY6-26" fmla="*/ 0 h 12518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2888362" h="1251805">
                  <a:moveTo>
                    <a:pt x="723404" y="0"/>
                  </a:moveTo>
                  <a:lnTo>
                    <a:pt x="2166710" y="0"/>
                  </a:lnTo>
                  <a:lnTo>
                    <a:pt x="2888362" y="625903"/>
                  </a:lnTo>
                  <a:lnTo>
                    <a:pt x="2166710" y="1251805"/>
                  </a:lnTo>
                  <a:lnTo>
                    <a:pt x="716261" y="1251805"/>
                  </a:lnTo>
                  <a:lnTo>
                    <a:pt x="0" y="633047"/>
                  </a:lnTo>
                  <a:lnTo>
                    <a:pt x="72340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3584375" y="3394710"/>
              <a:ext cx="1975248" cy="589324"/>
            </a:xfrm>
            <a:prstGeom prst="trapezoid">
              <a:avLst>
                <a:gd name="adj" fmla="val 7603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5112551" y="2921144"/>
              <a:ext cx="1447038" cy="1062890"/>
            </a:xfrm>
            <a:custGeom>
              <a:avLst/>
              <a:gdLst>
                <a:gd name="connsiteX0" fmla="*/ 1195172 w 1928220"/>
                <a:gd name="connsiteY0" fmla="*/ 0 h 1417186"/>
                <a:gd name="connsiteX1" fmla="*/ 1194903 w 1928220"/>
                <a:gd name="connsiteY1" fmla="*/ 233 h 1417186"/>
                <a:gd name="connsiteX2" fmla="*/ 1918307 w 1928220"/>
                <a:gd name="connsiteY2" fmla="*/ 626135 h 1417186"/>
                <a:gd name="connsiteX3" fmla="*/ 1928220 w 1928220"/>
                <a:gd name="connsiteY3" fmla="*/ 626135 h 1417186"/>
                <a:gd name="connsiteX4" fmla="*/ 1325405 w 1928220"/>
                <a:gd name="connsiteY4" fmla="*/ 1417186 h 1417186"/>
                <a:gd name="connsiteX5" fmla="*/ 1320418 w 1928220"/>
                <a:gd name="connsiteY5" fmla="*/ 1417186 h 1417186"/>
                <a:gd name="connsiteX6" fmla="*/ 0 w 1928220"/>
                <a:gd name="connsiteY6" fmla="*/ 273764 h 1417186"/>
                <a:gd name="connsiteX7" fmla="*/ 3770 w 1928220"/>
                <a:gd name="connsiteY7" fmla="*/ 270499 h 141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220" h="1417186">
                  <a:moveTo>
                    <a:pt x="1195172" y="0"/>
                  </a:moveTo>
                  <a:lnTo>
                    <a:pt x="1194903" y="233"/>
                  </a:lnTo>
                  <a:lnTo>
                    <a:pt x="1918307" y="626135"/>
                  </a:lnTo>
                  <a:lnTo>
                    <a:pt x="1928220" y="626135"/>
                  </a:lnTo>
                  <a:lnTo>
                    <a:pt x="1325405" y="1417186"/>
                  </a:lnTo>
                  <a:lnTo>
                    <a:pt x="1320418" y="1417186"/>
                  </a:lnTo>
                  <a:lnTo>
                    <a:pt x="0" y="273764"/>
                  </a:lnTo>
                  <a:lnTo>
                    <a:pt x="3770" y="2704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2599630" y="2268900"/>
              <a:ext cx="1431818" cy="855119"/>
            </a:xfrm>
            <a:custGeom>
              <a:avLst/>
              <a:gdLst>
                <a:gd name="connsiteX0" fmla="*/ 1316647 w 1913853"/>
                <a:gd name="connsiteY0" fmla="*/ 0 h 1140158"/>
                <a:gd name="connsiteX1" fmla="*/ 1329019 w 1913853"/>
                <a:gd name="connsiteY1" fmla="*/ 0 h 1140158"/>
                <a:gd name="connsiteX2" fmla="*/ 1913853 w 1913853"/>
                <a:gd name="connsiteY2" fmla="*/ 244581 h 1140158"/>
                <a:gd name="connsiteX3" fmla="*/ 1191132 w 1913853"/>
                <a:gd name="connsiteY3" fmla="*/ 869892 h 1140158"/>
                <a:gd name="connsiteX4" fmla="*/ 1191401 w 1913853"/>
                <a:gd name="connsiteY4" fmla="*/ 869659 h 1140158"/>
                <a:gd name="connsiteX5" fmla="*/ 0 w 1913853"/>
                <a:gd name="connsiteY5" fmla="*/ 1140158 h 1140158"/>
                <a:gd name="connsiteX0-1" fmla="*/ 1316647 w 1913853"/>
                <a:gd name="connsiteY0-2" fmla="*/ 0 h 1140158"/>
                <a:gd name="connsiteX1-3" fmla="*/ 1329019 w 1913853"/>
                <a:gd name="connsiteY1-4" fmla="*/ 0 h 1140158"/>
                <a:gd name="connsiteX2-5" fmla="*/ 1913853 w 1913853"/>
                <a:gd name="connsiteY2-6" fmla="*/ 244581 h 1140158"/>
                <a:gd name="connsiteX3-7" fmla="*/ 1191132 w 1913853"/>
                <a:gd name="connsiteY3-8" fmla="*/ 869892 h 1140158"/>
                <a:gd name="connsiteX4-9" fmla="*/ 1191401 w 1913853"/>
                <a:gd name="connsiteY4-10" fmla="*/ 879184 h 1140158"/>
                <a:gd name="connsiteX5-11" fmla="*/ 0 w 1913853"/>
                <a:gd name="connsiteY5-12" fmla="*/ 1140158 h 1140158"/>
                <a:gd name="connsiteX6" fmla="*/ 1316647 w 1913853"/>
                <a:gd name="connsiteY6" fmla="*/ 0 h 1140158"/>
                <a:gd name="connsiteX0-13" fmla="*/ 1323791 w 1920997"/>
                <a:gd name="connsiteY0-14" fmla="*/ 0 h 1140158"/>
                <a:gd name="connsiteX1-15" fmla="*/ 1336163 w 1920997"/>
                <a:gd name="connsiteY1-16" fmla="*/ 0 h 1140158"/>
                <a:gd name="connsiteX2-17" fmla="*/ 1920997 w 1920997"/>
                <a:gd name="connsiteY2-18" fmla="*/ 244581 h 1140158"/>
                <a:gd name="connsiteX3-19" fmla="*/ 1198276 w 1920997"/>
                <a:gd name="connsiteY3-20" fmla="*/ 869892 h 1140158"/>
                <a:gd name="connsiteX4-21" fmla="*/ 1198545 w 1920997"/>
                <a:gd name="connsiteY4-22" fmla="*/ 879184 h 1140158"/>
                <a:gd name="connsiteX5-23" fmla="*/ 0 w 1920997"/>
                <a:gd name="connsiteY5-24" fmla="*/ 1140158 h 1140158"/>
                <a:gd name="connsiteX6-25" fmla="*/ 1323791 w 1920997"/>
                <a:gd name="connsiteY6-26" fmla="*/ 0 h 1140158"/>
                <a:gd name="connsiteX0-27" fmla="*/ 1311885 w 1909091"/>
                <a:gd name="connsiteY0-28" fmla="*/ 0 h 1140158"/>
                <a:gd name="connsiteX1-29" fmla="*/ 1324257 w 1909091"/>
                <a:gd name="connsiteY1-30" fmla="*/ 0 h 1140158"/>
                <a:gd name="connsiteX2-31" fmla="*/ 1909091 w 1909091"/>
                <a:gd name="connsiteY2-32" fmla="*/ 244581 h 1140158"/>
                <a:gd name="connsiteX3-33" fmla="*/ 1186370 w 1909091"/>
                <a:gd name="connsiteY3-34" fmla="*/ 869892 h 1140158"/>
                <a:gd name="connsiteX4-35" fmla="*/ 1186639 w 1909091"/>
                <a:gd name="connsiteY4-36" fmla="*/ 879184 h 1140158"/>
                <a:gd name="connsiteX5-37" fmla="*/ 0 w 1909091"/>
                <a:gd name="connsiteY5-38" fmla="*/ 1140158 h 1140158"/>
                <a:gd name="connsiteX6-39" fmla="*/ 1311885 w 1909091"/>
                <a:gd name="connsiteY6-40" fmla="*/ 0 h 1140158"/>
                <a:gd name="connsiteX0-41" fmla="*/ 1311885 w 1909091"/>
                <a:gd name="connsiteY0-42" fmla="*/ 0 h 1140158"/>
                <a:gd name="connsiteX1-43" fmla="*/ 1324257 w 1909091"/>
                <a:gd name="connsiteY1-44" fmla="*/ 0 h 1140158"/>
                <a:gd name="connsiteX2-45" fmla="*/ 1909091 w 1909091"/>
                <a:gd name="connsiteY2-46" fmla="*/ 251725 h 1140158"/>
                <a:gd name="connsiteX3-47" fmla="*/ 1186370 w 1909091"/>
                <a:gd name="connsiteY3-48" fmla="*/ 869892 h 1140158"/>
                <a:gd name="connsiteX4-49" fmla="*/ 1186639 w 1909091"/>
                <a:gd name="connsiteY4-50" fmla="*/ 879184 h 1140158"/>
                <a:gd name="connsiteX5-51" fmla="*/ 0 w 1909091"/>
                <a:gd name="connsiteY5-52" fmla="*/ 1140158 h 1140158"/>
                <a:gd name="connsiteX6-53" fmla="*/ 1311885 w 1909091"/>
                <a:gd name="connsiteY6-54" fmla="*/ 0 h 1140158"/>
                <a:gd name="connsiteX0-55" fmla="*/ 1311885 w 1909091"/>
                <a:gd name="connsiteY0-56" fmla="*/ 0 h 1140158"/>
                <a:gd name="connsiteX1-57" fmla="*/ 1324257 w 1909091"/>
                <a:gd name="connsiteY1-58" fmla="*/ 0 h 1140158"/>
                <a:gd name="connsiteX2-59" fmla="*/ 1909091 w 1909091"/>
                <a:gd name="connsiteY2-60" fmla="*/ 251725 h 1140158"/>
                <a:gd name="connsiteX3-61" fmla="*/ 1195895 w 1909091"/>
                <a:gd name="connsiteY3-62" fmla="*/ 869892 h 1140158"/>
                <a:gd name="connsiteX4-63" fmla="*/ 1186639 w 1909091"/>
                <a:gd name="connsiteY4-64" fmla="*/ 879184 h 1140158"/>
                <a:gd name="connsiteX5-65" fmla="*/ 0 w 1909091"/>
                <a:gd name="connsiteY5-66" fmla="*/ 1140158 h 1140158"/>
                <a:gd name="connsiteX6-67" fmla="*/ 1311885 w 1909091"/>
                <a:gd name="connsiteY6-68" fmla="*/ 0 h 11401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909091" h="1140158">
                  <a:moveTo>
                    <a:pt x="1311885" y="0"/>
                  </a:moveTo>
                  <a:lnTo>
                    <a:pt x="1324257" y="0"/>
                  </a:lnTo>
                  <a:lnTo>
                    <a:pt x="1909091" y="251725"/>
                  </a:lnTo>
                  <a:lnTo>
                    <a:pt x="1195895" y="869892"/>
                  </a:lnTo>
                  <a:cubicBezTo>
                    <a:pt x="1195985" y="872989"/>
                    <a:pt x="1186549" y="876087"/>
                    <a:pt x="1186639" y="879184"/>
                  </a:cubicBezTo>
                  <a:lnTo>
                    <a:pt x="0" y="1140158"/>
                  </a:lnTo>
                  <a:lnTo>
                    <a:pt x="131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 flipH="1">
              <a:off x="5119277" y="2268900"/>
              <a:ext cx="1433322" cy="855119"/>
            </a:xfrm>
            <a:custGeom>
              <a:avLst/>
              <a:gdLst>
                <a:gd name="connsiteX0" fmla="*/ 1316647 w 1913853"/>
                <a:gd name="connsiteY0" fmla="*/ 0 h 1140158"/>
                <a:gd name="connsiteX1" fmla="*/ 1329019 w 1913853"/>
                <a:gd name="connsiteY1" fmla="*/ 0 h 1140158"/>
                <a:gd name="connsiteX2" fmla="*/ 1913853 w 1913853"/>
                <a:gd name="connsiteY2" fmla="*/ 244581 h 1140158"/>
                <a:gd name="connsiteX3" fmla="*/ 1191132 w 1913853"/>
                <a:gd name="connsiteY3" fmla="*/ 869892 h 1140158"/>
                <a:gd name="connsiteX4" fmla="*/ 1191401 w 1913853"/>
                <a:gd name="connsiteY4" fmla="*/ 869659 h 1140158"/>
                <a:gd name="connsiteX5" fmla="*/ 0 w 1913853"/>
                <a:gd name="connsiteY5" fmla="*/ 1140158 h 1140158"/>
                <a:gd name="connsiteX0-1" fmla="*/ 1316647 w 1913853"/>
                <a:gd name="connsiteY0-2" fmla="*/ 0 h 1140158"/>
                <a:gd name="connsiteX1-3" fmla="*/ 1329019 w 1913853"/>
                <a:gd name="connsiteY1-4" fmla="*/ 0 h 1140158"/>
                <a:gd name="connsiteX2-5" fmla="*/ 1913853 w 1913853"/>
                <a:gd name="connsiteY2-6" fmla="*/ 244581 h 1140158"/>
                <a:gd name="connsiteX3-7" fmla="*/ 1191132 w 1913853"/>
                <a:gd name="connsiteY3-8" fmla="*/ 869892 h 1140158"/>
                <a:gd name="connsiteX4-9" fmla="*/ 1193786 w 1913853"/>
                <a:gd name="connsiteY4-10" fmla="*/ 879184 h 1140158"/>
                <a:gd name="connsiteX5-11" fmla="*/ 0 w 1913853"/>
                <a:gd name="connsiteY5-12" fmla="*/ 1140158 h 1140158"/>
                <a:gd name="connsiteX6" fmla="*/ 1316647 w 1913853"/>
                <a:gd name="connsiteY6" fmla="*/ 0 h 11401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1913853" h="1140158">
                  <a:moveTo>
                    <a:pt x="1316647" y="0"/>
                  </a:moveTo>
                  <a:lnTo>
                    <a:pt x="1329019" y="0"/>
                  </a:lnTo>
                  <a:lnTo>
                    <a:pt x="1913853" y="244581"/>
                  </a:lnTo>
                  <a:lnTo>
                    <a:pt x="1191132" y="869892"/>
                  </a:lnTo>
                  <a:lnTo>
                    <a:pt x="1193786" y="879184"/>
                  </a:lnTo>
                  <a:lnTo>
                    <a:pt x="0" y="1140158"/>
                  </a:lnTo>
                  <a:lnTo>
                    <a:pt x="1316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580969" y="2268899"/>
              <a:ext cx="1976303" cy="186959"/>
            </a:xfrm>
            <a:custGeom>
              <a:avLst/>
              <a:gdLst>
                <a:gd name="connsiteX0" fmla="*/ 314929 w 3381224"/>
                <a:gd name="connsiteY0" fmla="*/ 373421 h 646136"/>
                <a:gd name="connsiteX1" fmla="*/ 314929 w 3381224"/>
                <a:gd name="connsiteY1" fmla="*/ 373423 h 646136"/>
                <a:gd name="connsiteX2" fmla="*/ 2 w 3381224"/>
                <a:gd name="connsiteY2" fmla="*/ 646136 h 646136"/>
                <a:gd name="connsiteX3" fmla="*/ 0 w 3381224"/>
                <a:gd name="connsiteY3" fmla="*/ 646136 h 646136"/>
                <a:gd name="connsiteX4" fmla="*/ 758527 w 3381224"/>
                <a:gd name="connsiteY4" fmla="*/ 0 h 646136"/>
                <a:gd name="connsiteX5" fmla="*/ 3381224 w 3381224"/>
                <a:gd name="connsiteY5" fmla="*/ 0 h 646136"/>
                <a:gd name="connsiteX6" fmla="*/ 2797232 w 3381224"/>
                <a:gd name="connsiteY6" fmla="*/ 244581 h 646136"/>
                <a:gd name="connsiteX7" fmla="*/ 2802653 w 3381224"/>
                <a:gd name="connsiteY7" fmla="*/ 249278 h 646136"/>
                <a:gd name="connsiteX8" fmla="*/ 2793446 w 3381224"/>
                <a:gd name="connsiteY8" fmla="*/ 249278 h 646136"/>
                <a:gd name="connsiteX9" fmla="*/ 2787348 w 3381224"/>
                <a:gd name="connsiteY9" fmla="*/ 243989 h 646136"/>
                <a:gd name="connsiteX10" fmla="*/ 1344042 w 3381224"/>
                <a:gd name="connsiteY10" fmla="*/ 243989 h 646136"/>
                <a:gd name="connsiteX11" fmla="*/ 1343359 w 3381224"/>
                <a:gd name="connsiteY11" fmla="*/ 244580 h 646136"/>
                <a:gd name="connsiteX12" fmla="*/ 746153 w 3381224"/>
                <a:gd name="connsiteY12" fmla="*/ 0 h 646136"/>
                <a:gd name="connsiteX13" fmla="*/ 746155 w 3381224"/>
                <a:gd name="connsiteY13" fmla="*/ 0 h 646136"/>
                <a:gd name="connsiteX14" fmla="*/ 458291 w 3381224"/>
                <a:gd name="connsiteY14" fmla="*/ 249278 h 646136"/>
                <a:gd name="connsiteX15" fmla="*/ 458289 w 3381224"/>
                <a:gd name="connsiteY15" fmla="*/ 249278 h 646136"/>
                <a:gd name="connsiteX0-1" fmla="*/ 314927 w 3381222"/>
                <a:gd name="connsiteY0-2" fmla="*/ 373421 h 646136"/>
                <a:gd name="connsiteX1-3" fmla="*/ 314927 w 3381222"/>
                <a:gd name="connsiteY1-4" fmla="*/ 373423 h 646136"/>
                <a:gd name="connsiteX2-5" fmla="*/ 0 w 3381222"/>
                <a:gd name="connsiteY2-6" fmla="*/ 646136 h 646136"/>
                <a:gd name="connsiteX3-7" fmla="*/ 314927 w 3381222"/>
                <a:gd name="connsiteY3-8" fmla="*/ 373421 h 646136"/>
                <a:gd name="connsiteX4-9" fmla="*/ 758525 w 3381222"/>
                <a:gd name="connsiteY4-10" fmla="*/ 0 h 646136"/>
                <a:gd name="connsiteX5-11" fmla="*/ 3381222 w 3381222"/>
                <a:gd name="connsiteY5-12" fmla="*/ 0 h 646136"/>
                <a:gd name="connsiteX6-13" fmla="*/ 2797230 w 3381222"/>
                <a:gd name="connsiteY6-14" fmla="*/ 244581 h 646136"/>
                <a:gd name="connsiteX7-15" fmla="*/ 2802651 w 3381222"/>
                <a:gd name="connsiteY7-16" fmla="*/ 249278 h 646136"/>
                <a:gd name="connsiteX8-17" fmla="*/ 2793444 w 3381222"/>
                <a:gd name="connsiteY8-18" fmla="*/ 249278 h 646136"/>
                <a:gd name="connsiteX9-19" fmla="*/ 2787346 w 3381222"/>
                <a:gd name="connsiteY9-20" fmla="*/ 243989 h 646136"/>
                <a:gd name="connsiteX10-21" fmla="*/ 1344040 w 3381222"/>
                <a:gd name="connsiteY10-22" fmla="*/ 243989 h 646136"/>
                <a:gd name="connsiteX11-23" fmla="*/ 1343357 w 3381222"/>
                <a:gd name="connsiteY11-24" fmla="*/ 244580 h 646136"/>
                <a:gd name="connsiteX12-25" fmla="*/ 758525 w 3381222"/>
                <a:gd name="connsiteY12-26" fmla="*/ 0 h 646136"/>
                <a:gd name="connsiteX13-27" fmla="*/ 746151 w 3381222"/>
                <a:gd name="connsiteY13-28" fmla="*/ 0 h 646136"/>
                <a:gd name="connsiteX14-29" fmla="*/ 746153 w 3381222"/>
                <a:gd name="connsiteY14-30" fmla="*/ 0 h 646136"/>
                <a:gd name="connsiteX15-31" fmla="*/ 458289 w 3381222"/>
                <a:gd name="connsiteY15-32" fmla="*/ 249278 h 646136"/>
                <a:gd name="connsiteX16" fmla="*/ 458287 w 3381222"/>
                <a:gd name="connsiteY16" fmla="*/ 249278 h 646136"/>
                <a:gd name="connsiteX17" fmla="*/ 746151 w 3381222"/>
                <a:gd name="connsiteY17" fmla="*/ 0 h 646136"/>
                <a:gd name="connsiteX0-33" fmla="*/ 0 w 3066295"/>
                <a:gd name="connsiteY0-34" fmla="*/ 373421 h 373423"/>
                <a:gd name="connsiteX1-35" fmla="*/ 0 w 3066295"/>
                <a:gd name="connsiteY1-36" fmla="*/ 373423 h 373423"/>
                <a:gd name="connsiteX2-37" fmla="*/ 0 w 3066295"/>
                <a:gd name="connsiteY2-38" fmla="*/ 373421 h 373423"/>
                <a:gd name="connsiteX3-39" fmla="*/ 443598 w 3066295"/>
                <a:gd name="connsiteY3-40" fmla="*/ 0 h 373423"/>
                <a:gd name="connsiteX4-41" fmla="*/ 3066295 w 3066295"/>
                <a:gd name="connsiteY4-42" fmla="*/ 0 h 373423"/>
                <a:gd name="connsiteX5-43" fmla="*/ 2482303 w 3066295"/>
                <a:gd name="connsiteY5-44" fmla="*/ 244581 h 373423"/>
                <a:gd name="connsiteX6-45" fmla="*/ 2487724 w 3066295"/>
                <a:gd name="connsiteY6-46" fmla="*/ 249278 h 373423"/>
                <a:gd name="connsiteX7-47" fmla="*/ 2478517 w 3066295"/>
                <a:gd name="connsiteY7-48" fmla="*/ 249278 h 373423"/>
                <a:gd name="connsiteX8-49" fmla="*/ 2472419 w 3066295"/>
                <a:gd name="connsiteY8-50" fmla="*/ 243989 h 373423"/>
                <a:gd name="connsiteX9-51" fmla="*/ 1029113 w 3066295"/>
                <a:gd name="connsiteY9-52" fmla="*/ 243989 h 373423"/>
                <a:gd name="connsiteX10-53" fmla="*/ 1028430 w 3066295"/>
                <a:gd name="connsiteY10-54" fmla="*/ 244580 h 373423"/>
                <a:gd name="connsiteX11-55" fmla="*/ 443598 w 3066295"/>
                <a:gd name="connsiteY11-56" fmla="*/ 0 h 373423"/>
                <a:gd name="connsiteX12-57" fmla="*/ 431224 w 3066295"/>
                <a:gd name="connsiteY12-58" fmla="*/ 0 h 373423"/>
                <a:gd name="connsiteX13-59" fmla="*/ 431226 w 3066295"/>
                <a:gd name="connsiteY13-60" fmla="*/ 0 h 373423"/>
                <a:gd name="connsiteX14-61" fmla="*/ 143362 w 3066295"/>
                <a:gd name="connsiteY14-62" fmla="*/ 249278 h 373423"/>
                <a:gd name="connsiteX15-63" fmla="*/ 143360 w 3066295"/>
                <a:gd name="connsiteY15-64" fmla="*/ 249278 h 373423"/>
                <a:gd name="connsiteX16-65" fmla="*/ 431224 w 3066295"/>
                <a:gd name="connsiteY16-66" fmla="*/ 0 h 373423"/>
                <a:gd name="connsiteX0-67" fmla="*/ 300238 w 2922935"/>
                <a:gd name="connsiteY0-68" fmla="*/ 0 h 249278"/>
                <a:gd name="connsiteX1-69" fmla="*/ 2922935 w 2922935"/>
                <a:gd name="connsiteY1-70" fmla="*/ 0 h 249278"/>
                <a:gd name="connsiteX2-71" fmla="*/ 2338943 w 2922935"/>
                <a:gd name="connsiteY2-72" fmla="*/ 244581 h 249278"/>
                <a:gd name="connsiteX3-73" fmla="*/ 2344364 w 2922935"/>
                <a:gd name="connsiteY3-74" fmla="*/ 249278 h 249278"/>
                <a:gd name="connsiteX4-75" fmla="*/ 2335157 w 2922935"/>
                <a:gd name="connsiteY4-76" fmla="*/ 249278 h 249278"/>
                <a:gd name="connsiteX5-77" fmla="*/ 2329059 w 2922935"/>
                <a:gd name="connsiteY5-78" fmla="*/ 243989 h 249278"/>
                <a:gd name="connsiteX6-79" fmla="*/ 885753 w 2922935"/>
                <a:gd name="connsiteY6-80" fmla="*/ 243989 h 249278"/>
                <a:gd name="connsiteX7-81" fmla="*/ 885070 w 2922935"/>
                <a:gd name="connsiteY7-82" fmla="*/ 244580 h 249278"/>
                <a:gd name="connsiteX8-83" fmla="*/ 300238 w 2922935"/>
                <a:gd name="connsiteY8-84" fmla="*/ 0 h 249278"/>
                <a:gd name="connsiteX9-85" fmla="*/ 287864 w 2922935"/>
                <a:gd name="connsiteY9-86" fmla="*/ 0 h 249278"/>
                <a:gd name="connsiteX10-87" fmla="*/ 287866 w 2922935"/>
                <a:gd name="connsiteY10-88" fmla="*/ 0 h 249278"/>
                <a:gd name="connsiteX11-89" fmla="*/ 2 w 2922935"/>
                <a:gd name="connsiteY11-90" fmla="*/ 249278 h 249278"/>
                <a:gd name="connsiteX12-91" fmla="*/ 0 w 2922935"/>
                <a:gd name="connsiteY12-92" fmla="*/ 249278 h 249278"/>
                <a:gd name="connsiteX13-93" fmla="*/ 287864 w 2922935"/>
                <a:gd name="connsiteY13-94" fmla="*/ 0 h 249278"/>
                <a:gd name="connsiteX0-95" fmla="*/ 300236 w 2922933"/>
                <a:gd name="connsiteY0-96" fmla="*/ 0 h 249278"/>
                <a:gd name="connsiteX1-97" fmla="*/ 2922933 w 2922933"/>
                <a:gd name="connsiteY1-98" fmla="*/ 0 h 249278"/>
                <a:gd name="connsiteX2-99" fmla="*/ 2338941 w 2922933"/>
                <a:gd name="connsiteY2-100" fmla="*/ 244581 h 249278"/>
                <a:gd name="connsiteX3-101" fmla="*/ 2344362 w 2922933"/>
                <a:gd name="connsiteY3-102" fmla="*/ 249278 h 249278"/>
                <a:gd name="connsiteX4-103" fmla="*/ 2335155 w 2922933"/>
                <a:gd name="connsiteY4-104" fmla="*/ 249278 h 249278"/>
                <a:gd name="connsiteX5-105" fmla="*/ 2329057 w 2922933"/>
                <a:gd name="connsiteY5-106" fmla="*/ 243989 h 249278"/>
                <a:gd name="connsiteX6-107" fmla="*/ 885751 w 2922933"/>
                <a:gd name="connsiteY6-108" fmla="*/ 243989 h 249278"/>
                <a:gd name="connsiteX7-109" fmla="*/ 885068 w 2922933"/>
                <a:gd name="connsiteY7-110" fmla="*/ 244580 h 249278"/>
                <a:gd name="connsiteX8-111" fmla="*/ 300236 w 2922933"/>
                <a:gd name="connsiteY8-112" fmla="*/ 0 h 249278"/>
                <a:gd name="connsiteX9-113" fmla="*/ 287862 w 2922933"/>
                <a:gd name="connsiteY9-114" fmla="*/ 0 h 249278"/>
                <a:gd name="connsiteX10-115" fmla="*/ 287864 w 2922933"/>
                <a:gd name="connsiteY10-116" fmla="*/ 0 h 249278"/>
                <a:gd name="connsiteX11-117" fmla="*/ 0 w 2922933"/>
                <a:gd name="connsiteY11-118" fmla="*/ 249278 h 249278"/>
                <a:gd name="connsiteX12-119" fmla="*/ 287862 w 2922933"/>
                <a:gd name="connsiteY12-120" fmla="*/ 0 h 249278"/>
                <a:gd name="connsiteX0-121" fmla="*/ 12374 w 2635071"/>
                <a:gd name="connsiteY0-122" fmla="*/ 0 h 249278"/>
                <a:gd name="connsiteX1-123" fmla="*/ 2635071 w 2635071"/>
                <a:gd name="connsiteY1-124" fmla="*/ 0 h 249278"/>
                <a:gd name="connsiteX2-125" fmla="*/ 2051079 w 2635071"/>
                <a:gd name="connsiteY2-126" fmla="*/ 244581 h 249278"/>
                <a:gd name="connsiteX3-127" fmla="*/ 2056500 w 2635071"/>
                <a:gd name="connsiteY3-128" fmla="*/ 249278 h 249278"/>
                <a:gd name="connsiteX4-129" fmla="*/ 2047293 w 2635071"/>
                <a:gd name="connsiteY4-130" fmla="*/ 249278 h 249278"/>
                <a:gd name="connsiteX5-131" fmla="*/ 2041195 w 2635071"/>
                <a:gd name="connsiteY5-132" fmla="*/ 243989 h 249278"/>
                <a:gd name="connsiteX6-133" fmla="*/ 597889 w 2635071"/>
                <a:gd name="connsiteY6-134" fmla="*/ 243989 h 249278"/>
                <a:gd name="connsiteX7-135" fmla="*/ 597206 w 2635071"/>
                <a:gd name="connsiteY7-136" fmla="*/ 244580 h 249278"/>
                <a:gd name="connsiteX8-137" fmla="*/ 12374 w 2635071"/>
                <a:gd name="connsiteY8-138" fmla="*/ 0 h 249278"/>
                <a:gd name="connsiteX9-139" fmla="*/ 0 w 2635071"/>
                <a:gd name="connsiteY9-140" fmla="*/ 0 h 249278"/>
                <a:gd name="connsiteX10-141" fmla="*/ 2 w 2635071"/>
                <a:gd name="connsiteY10-142" fmla="*/ 0 h 249278"/>
                <a:gd name="connsiteX11-143" fmla="*/ 0 w 2635071"/>
                <a:gd name="connsiteY11-144" fmla="*/ 0 h 2492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2635071" h="249278">
                  <a:moveTo>
                    <a:pt x="12374" y="0"/>
                  </a:moveTo>
                  <a:lnTo>
                    <a:pt x="2635071" y="0"/>
                  </a:lnTo>
                  <a:lnTo>
                    <a:pt x="2051079" y="244581"/>
                  </a:lnTo>
                  <a:lnTo>
                    <a:pt x="2056500" y="249278"/>
                  </a:lnTo>
                  <a:lnTo>
                    <a:pt x="2047293" y="249278"/>
                  </a:lnTo>
                  <a:lnTo>
                    <a:pt x="2041195" y="243989"/>
                  </a:lnTo>
                  <a:lnTo>
                    <a:pt x="597889" y="243989"/>
                  </a:lnTo>
                  <a:lnTo>
                    <a:pt x="597206" y="244580"/>
                  </a:lnTo>
                  <a:lnTo>
                    <a:pt x="12374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92688" y="2268901"/>
              <a:ext cx="3958625" cy="2584893"/>
              <a:chOff x="5362576" y="1081088"/>
              <a:chExt cx="1546225" cy="1009650"/>
            </a:xfrm>
          </p:grpSpPr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6559551" y="1338263"/>
                <a:ext cx="349250" cy="77788"/>
              </a:xfrm>
              <a:prstGeom prst="line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en-US" sz="101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5362576" y="1081088"/>
                <a:ext cx="1546225" cy="669925"/>
              </a:xfrm>
              <a:custGeom>
                <a:avLst/>
                <a:gdLst>
                  <a:gd name="T0" fmla="*/ 754 w 3014"/>
                  <a:gd name="T1" fmla="*/ 1304 h 1304"/>
                  <a:gd name="T2" fmla="*/ 0 w 3014"/>
                  <a:gd name="T3" fmla="*/ 652 h 1304"/>
                  <a:gd name="T4" fmla="*/ 754 w 3014"/>
                  <a:gd name="T5" fmla="*/ 0 h 1304"/>
                  <a:gd name="T6" fmla="*/ 2260 w 3014"/>
                  <a:gd name="T7" fmla="*/ 0 h 1304"/>
                  <a:gd name="T8" fmla="*/ 3014 w 3014"/>
                  <a:gd name="T9" fmla="*/ 652 h 1304"/>
                  <a:gd name="T10" fmla="*/ 2260 w 3014"/>
                  <a:gd name="T11" fmla="*/ 1304 h 1304"/>
                  <a:gd name="T12" fmla="*/ 754 w 3014"/>
                  <a:gd name="T13" fmla="*/ 130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4" h="1304">
                    <a:moveTo>
                      <a:pt x="754" y="1304"/>
                    </a:moveTo>
                    <a:lnTo>
                      <a:pt x="0" y="652"/>
                    </a:lnTo>
                    <a:lnTo>
                      <a:pt x="754" y="0"/>
                    </a:lnTo>
                    <a:lnTo>
                      <a:pt x="2260" y="0"/>
                    </a:lnTo>
                    <a:lnTo>
                      <a:pt x="3014" y="652"/>
                    </a:lnTo>
                    <a:lnTo>
                      <a:pt x="2260" y="1304"/>
                    </a:lnTo>
                    <a:lnTo>
                      <a:pt x="754" y="1304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en-US" sz="101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5713413" y="1154113"/>
                <a:ext cx="846138" cy="366713"/>
              </a:xfrm>
              <a:custGeom>
                <a:avLst/>
                <a:gdLst>
                  <a:gd name="T0" fmla="*/ 413 w 1649"/>
                  <a:gd name="T1" fmla="*/ 714 h 714"/>
                  <a:gd name="T2" fmla="*/ 0 w 1649"/>
                  <a:gd name="T3" fmla="*/ 357 h 714"/>
                  <a:gd name="T4" fmla="*/ 413 w 1649"/>
                  <a:gd name="T5" fmla="*/ 0 h 714"/>
                  <a:gd name="T6" fmla="*/ 1237 w 1649"/>
                  <a:gd name="T7" fmla="*/ 0 h 714"/>
                  <a:gd name="T8" fmla="*/ 1649 w 1649"/>
                  <a:gd name="T9" fmla="*/ 357 h 714"/>
                  <a:gd name="T10" fmla="*/ 1237 w 1649"/>
                  <a:gd name="T11" fmla="*/ 714 h 714"/>
                  <a:gd name="T12" fmla="*/ 413 w 1649"/>
                  <a:gd name="T13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9" h="714">
                    <a:moveTo>
                      <a:pt x="413" y="714"/>
                    </a:moveTo>
                    <a:lnTo>
                      <a:pt x="0" y="357"/>
                    </a:lnTo>
                    <a:lnTo>
                      <a:pt x="413" y="0"/>
                    </a:lnTo>
                    <a:lnTo>
                      <a:pt x="1237" y="0"/>
                    </a:lnTo>
                    <a:lnTo>
                      <a:pt x="1649" y="357"/>
                    </a:lnTo>
                    <a:lnTo>
                      <a:pt x="1237" y="714"/>
                    </a:lnTo>
                    <a:lnTo>
                      <a:pt x="413" y="714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en-US" sz="101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5749926" y="1081088"/>
                <a:ext cx="174625" cy="73025"/>
              </a:xfrm>
              <a:prstGeom prst="line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en-US" sz="101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5362576" y="1338263"/>
                <a:ext cx="350838" cy="77788"/>
              </a:xfrm>
              <a:prstGeom prst="line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en-US" sz="101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 flipV="1">
                <a:off x="6346826" y="1081088"/>
                <a:ext cx="176213" cy="73025"/>
              </a:xfrm>
              <a:prstGeom prst="line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en-US" sz="101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749926" y="1520825"/>
                <a:ext cx="773113" cy="569913"/>
              </a:xfrm>
              <a:custGeom>
                <a:avLst/>
                <a:gdLst>
                  <a:gd name="T0" fmla="*/ 341 w 1506"/>
                  <a:gd name="T1" fmla="*/ 0 h 1111"/>
                  <a:gd name="T2" fmla="*/ 0 w 1506"/>
                  <a:gd name="T3" fmla="*/ 448 h 1111"/>
                  <a:gd name="T4" fmla="*/ 753 w 1506"/>
                  <a:gd name="T5" fmla="*/ 1111 h 1111"/>
                  <a:gd name="T6" fmla="*/ 1506 w 1506"/>
                  <a:gd name="T7" fmla="*/ 448 h 1111"/>
                  <a:gd name="T8" fmla="*/ 1165 w 1506"/>
                  <a:gd name="T9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111">
                    <a:moveTo>
                      <a:pt x="341" y="0"/>
                    </a:moveTo>
                    <a:lnTo>
                      <a:pt x="0" y="448"/>
                    </a:lnTo>
                    <a:lnTo>
                      <a:pt x="753" y="1111"/>
                    </a:lnTo>
                    <a:lnTo>
                      <a:pt x="1506" y="448"/>
                    </a:lnTo>
                    <a:lnTo>
                      <a:pt x="1165" y="0"/>
                    </a:ln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/>
              <a:lstStyle/>
              <a:p>
                <a:endParaRPr lang="en-US" sz="101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613291" y="2592795"/>
              <a:ext cx="1906679" cy="7198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 Logic</a:t>
              </a:r>
              <a:endParaRPr lang="en-US" b="1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Straight Arrow Connector 8"/>
          <p:cNvCxnSpPr>
            <a:endCxn id="59" idx="0"/>
          </p:cNvCxnSpPr>
          <p:nvPr/>
        </p:nvCxnSpPr>
        <p:spPr>
          <a:xfrm flipH="1">
            <a:off x="4564377" y="3075660"/>
            <a:ext cx="4822" cy="2100473"/>
          </a:xfrm>
          <a:prstGeom prst="straightConnector1">
            <a:avLst/>
          </a:prstGeom>
          <a:ln w="28575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75246" y="1431794"/>
            <a:ext cx="2927577" cy="966509"/>
            <a:chOff x="8921977" y="4263599"/>
            <a:chExt cx="2937088" cy="811848"/>
          </a:xfrm>
        </p:grpSpPr>
        <p:sp>
          <p:nvSpPr>
            <p:cNvPr id="50" name="TextBox 49"/>
            <p:cNvSpPr txBox="1"/>
            <p:nvPr/>
          </p:nvSpPr>
          <p:spPr>
            <a:xfrm>
              <a:off x="8921977" y="4263599"/>
              <a:ext cx="2937088" cy="27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will we be active?</a:t>
              </a:r>
              <a:endPara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29772" y="4532542"/>
              <a:ext cx="2929293" cy="54290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Personal Networks, Direct Sales, Ed-Tech Forums, Institutional Networks, Pan-India and SAARC, Middle-East, SE Asia.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07295" y="3662652"/>
            <a:ext cx="3109381" cy="1151175"/>
            <a:chOff x="8921977" y="4263599"/>
            <a:chExt cx="2937088" cy="966963"/>
          </a:xfrm>
        </p:grpSpPr>
        <p:sp>
          <p:nvSpPr>
            <p:cNvPr id="53" name="TextBox 52"/>
            <p:cNvSpPr txBox="1"/>
            <p:nvPr/>
          </p:nvSpPr>
          <p:spPr>
            <a:xfrm>
              <a:off x="8921977" y="4263599"/>
              <a:ext cx="2937088" cy="27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will we win?</a:t>
              </a:r>
              <a:endPara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929772" y="4532542"/>
              <a:ext cx="2929293" cy="6980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Differentiation, Quality and Speed of Innovation, Simplicity and Ease-of-Use, Value-Added Third-Party Service Integration, Deep Institutional Engagement, Strategic Partnerships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3016" y="3663064"/>
            <a:ext cx="2927577" cy="1150764"/>
            <a:chOff x="8921977" y="4296532"/>
            <a:chExt cx="2937088" cy="849345"/>
          </a:xfrm>
        </p:grpSpPr>
        <p:sp>
          <p:nvSpPr>
            <p:cNvPr id="56" name="TextBox 55"/>
            <p:cNvSpPr txBox="1"/>
            <p:nvPr/>
          </p:nvSpPr>
          <p:spPr>
            <a:xfrm>
              <a:off x="8921977" y="4296532"/>
              <a:ext cx="2937088" cy="238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sequence of moves?</a:t>
              </a:r>
              <a:endPara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929772" y="4532542"/>
              <a:ext cx="2929293" cy="61333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pilot and reference customers, Propagation through institutional clusters such as IUCEE, ICT Academy, Marketing Campaign by F&amp;S, Sales and Dev Teams near market.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100588" y="5176133"/>
            <a:ext cx="2927577" cy="1151175"/>
            <a:chOff x="8921977" y="4263599"/>
            <a:chExt cx="2937088" cy="966963"/>
          </a:xfrm>
        </p:grpSpPr>
        <p:sp>
          <p:nvSpPr>
            <p:cNvPr id="59" name="TextBox 58"/>
            <p:cNvSpPr txBox="1"/>
            <p:nvPr/>
          </p:nvSpPr>
          <p:spPr>
            <a:xfrm>
              <a:off x="8921977" y="4263599"/>
              <a:ext cx="2937088" cy="27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will returns be obtained?</a:t>
              </a:r>
              <a:endPara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929772" y="4532542"/>
              <a:ext cx="2929293" cy="6980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Command premium for unique features, value proposition, quality of service. Obtain premium in overseas markets. Revenue sharing with third-party service providers.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endParaRPr lang="en-US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372" y="2023110"/>
            <a:ext cx="2292227" cy="3158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Comparison Matrix</a:t>
            </a:r>
            <a:b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</a:t>
            </a:r>
            <a:b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en-US" sz="1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InPods</a:t>
            </a:r>
            <a:b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– Creatrix Campus</a:t>
            </a:r>
            <a:b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 – E-</a:t>
            </a:r>
            <a:r>
              <a:rPr lang="en-US" sz="1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Pathshaala</a:t>
            </a:r>
            <a:endParaRPr lang="en-US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Table 4"/>
          <p:cNvGraphicFramePr>
            <a:graphicFrameLocks noGrp="1"/>
          </p:cNvGraphicFramePr>
          <p:nvPr>
            <p:ph idx="1"/>
          </p:nvPr>
        </p:nvGraphicFramePr>
        <p:xfrm>
          <a:off x="340851" y="453081"/>
          <a:ext cx="5868641" cy="56144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10231"/>
                <a:gridCol w="888264"/>
                <a:gridCol w="856452"/>
                <a:gridCol w="762000"/>
                <a:gridCol w="951694"/>
              </a:tblGrid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PI-360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NAAC Framework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to End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NBA Framework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 to End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Benchmarking and Dashboards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Dashboard-Google Scholar Integration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  <a:tr h="2819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and RPA Based Features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2819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 Degree Feedback Module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Alumni Dashboard-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LinkedIn Integration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78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 Faculty Appraisals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Resume Generator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Gamification/Automated Guidance and Counselling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3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Reports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684" marR="19515" marT="53842" marB="53842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3302</Words>
  <Application>WPS Presentation</Application>
  <PresentationFormat>On-screen Show (4:3)</PresentationFormat>
  <Paragraphs>234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Calibri</vt:lpstr>
      <vt:lpstr>Office Theme</vt:lpstr>
      <vt:lpstr>Kavach AI Based Cyber Hygiene Tool    Business Plan  </vt:lpstr>
      <vt:lpstr>The Indian Cyber Crime Landscape</vt:lpstr>
      <vt:lpstr>Gap Analysis-IHE</vt:lpstr>
      <vt:lpstr>The Solution – PI 360</vt:lpstr>
      <vt:lpstr>PI-360 Key Aspects</vt:lpstr>
      <vt:lpstr> not applicaible</vt:lpstr>
      <vt:lpstr>Strategy Diamond-PI 360</vt:lpstr>
      <vt:lpstr>Market Analysis</vt:lpstr>
      <vt:lpstr>Feature Comparison Matrix --------------- IP-InPods CC – Creatrix Campus EP – E-Pathshaala</vt:lpstr>
      <vt:lpstr>Go to Market Plan</vt:lpstr>
      <vt:lpstr>Potential Customers</vt:lpstr>
      <vt:lpstr>PI-360 – Current Deployments / prototypes</vt:lpstr>
      <vt:lpstr>Financial Projections </vt:lpstr>
      <vt:lpstr>Allied Business Opportunities</vt:lpstr>
      <vt:lpstr>PI-360 – Feature Evolution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Insight 360 Smart Analytics for Academia    Business Plan  </dc:title>
  <dc:creator>win ten</dc:creator>
  <cp:lastModifiedBy>aadha</cp:lastModifiedBy>
  <cp:revision>19</cp:revision>
  <dcterms:created xsi:type="dcterms:W3CDTF">2020-06-22T10:54:00Z</dcterms:created>
  <dcterms:modified xsi:type="dcterms:W3CDTF">2023-03-14T09:02:53Z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0149B74CAC924211A8E21DB7308FAA27</vt:lpwstr>
  </property>
  <property fmtid="{D5CDD505-2E9C-101B-9397-08002B2CF9AE}" pid="3" name="KSOProductBuildVer">
    <vt:lpwstr>1033-11.2.0.11219</vt:lpwstr>
  </property>
</Properties>
</file>