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media/image6.jpg" ContentType="image/jpeg"/>
  <Override PartName="/ppt/media/image8.jpg" ContentType="image/jpeg"/>
  <Override PartName="/ppt/media/image11.jpg" ContentType="image/jpeg"/>
  <Override PartName="/ppt/media/image12.jpg" ContentType="image/jpeg"/>
  <Override PartName="/ppt/media/image14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70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  <p:sldId id="259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est Us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commentAuthors" Target="commentAuthors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30T15:05:49.363" idx="1">
    <p:pos x="7033" y="2088"/>
    <p:text>Aadhithyavarman KNA </p:text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4" Type="http://schemas.openxmlformats.org/officeDocument/2006/relationships/comments" Target="../comments/commen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6.jp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8.jpg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1.jp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 /><Relationship Id="rId2" Type="http://schemas.openxmlformats.org/officeDocument/2006/relationships/image" Target="../media/image13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GB" sz="2400" dirty="0"/>
              <a:t> </a:t>
            </a:r>
            <a:r>
              <a:rPr lang="en-GB" sz="2400" dirty="0" err="1"/>
              <a:t>Aadhithyavarman</a:t>
            </a:r>
            <a:r>
              <a:rPr lang="en-GB" sz="2400" dirty="0"/>
              <a:t> KNA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GB" sz="2400" dirty="0"/>
              <a:t> 312201549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GB" sz="2400" dirty="0"/>
              <a:t> commerce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GB" sz="2400" dirty="0"/>
              <a:t>. </a:t>
            </a:r>
            <a:r>
              <a:rPr lang="en-GB" sz="2400" dirty="0" err="1"/>
              <a:t>Prof.</a:t>
            </a:r>
            <a:r>
              <a:rPr lang="en-GB" sz="2400" dirty="0"/>
              <a:t> </a:t>
            </a:r>
            <a:r>
              <a:rPr lang="en-GB" sz="2400" dirty="0" err="1"/>
              <a:t>Dhanapalan</a:t>
            </a:r>
            <a:r>
              <a:rPr lang="en-GB" sz="2400"/>
              <a:t> college of science and management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Google Shape;164;p10">
            <a:extLst>
              <a:ext uri="{FF2B5EF4-FFF2-40B4-BE49-F238E27FC236}">
                <a16:creationId xmlns:a16="http://schemas.microsoft.com/office/drawing/2014/main" id="{F49D9F9D-FA7F-3B56-44AF-E68BE532F03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775" y="1695450"/>
            <a:ext cx="6472137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Google Shape;172;p11">
            <a:extLst>
              <a:ext uri="{FF2B5EF4-FFF2-40B4-BE49-F238E27FC236}">
                <a16:creationId xmlns:a16="http://schemas.microsoft.com/office/drawing/2014/main" id="{0000EAFD-ECAD-A7B5-0200-1232786A29EE}"/>
              </a:ext>
            </a:extLst>
          </p:cNvPr>
          <p:cNvSpPr txBox="1"/>
          <p:nvPr/>
        </p:nvSpPr>
        <p:spPr>
          <a:xfrm>
            <a:off x="755332" y="1743998"/>
            <a:ext cx="5442112" cy="3847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latin typeface="Calibri"/>
                <a:ea typeface="Calibri"/>
                <a:cs typeface="Calibri"/>
                <a:sym typeface="Calibri"/>
              </a:rPr>
              <a:t>A performance discussion is an integral part of an organization. It helps in finding potential employees and providing them with the right opportunities and skills to excel in their careers.</a:t>
            </a:r>
            <a:endParaRPr sz="34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179;p12">
            <a:extLst>
              <a:ext uri="{FF2B5EF4-FFF2-40B4-BE49-F238E27FC236}">
                <a16:creationId xmlns:a16="http://schemas.microsoft.com/office/drawing/2014/main" id="{EEB793CA-BE0C-327F-A7CE-E77D9D7BB177}"/>
              </a:ext>
            </a:extLst>
          </p:cNvPr>
          <p:cNvSpPr txBox="1"/>
          <p:nvPr/>
        </p:nvSpPr>
        <p:spPr>
          <a:xfrm>
            <a:off x="1416129" y="1660922"/>
            <a:ext cx="4281012" cy="461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An Excel-based Employee Performance Rating Card and Dashboard is very useful and adaptable tool. It can significantly enhance your performance management process.</a:t>
            </a:r>
            <a:endParaRPr sz="3200"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13</a:t>
            </a:fld>
            <a:endParaRPr spc="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4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108" name="Google Shape;108;p4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0" name="Google Shape;110;p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1" name="Google Shape;111;p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4"/>
          <p:cNvSpPr txBox="1">
            <a:spLocks noGrp="1"/>
          </p:cNvSpPr>
          <p:nvPr>
            <p:ph type="title"/>
          </p:nvPr>
        </p:nvSpPr>
        <p:spPr>
          <a:xfrm>
            <a:off x="834075" y="575047"/>
            <a:ext cx="5637000" cy="11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 u="sng"/>
              <a:t>PROBLEM	STATEMENT</a:t>
            </a:r>
            <a:endParaRPr sz="4250" u="sng"/>
          </a:p>
        </p:txBody>
      </p:sp>
      <p:pic>
        <p:nvPicPr>
          <p:cNvPr id="113" name="Google Shape;11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4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15" name="Google Shape;115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076" y="2019299"/>
            <a:ext cx="6759896" cy="4667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51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Google Shape;126;p5">
            <a:extLst>
              <a:ext uri="{FF2B5EF4-FFF2-40B4-BE49-F238E27FC236}">
                <a16:creationId xmlns:a16="http://schemas.microsoft.com/office/drawing/2014/main" id="{FA3D1D14-9660-AF18-9779-59C389D10FC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275" y="2063588"/>
            <a:ext cx="7769672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Google Shape;134;p6">
            <a:extLst>
              <a:ext uri="{FF2B5EF4-FFF2-40B4-BE49-F238E27FC236}">
                <a16:creationId xmlns:a16="http://schemas.microsoft.com/office/drawing/2014/main" id="{683A8AE4-06FE-619C-31DC-153733ABFC6D}"/>
              </a:ext>
            </a:extLst>
          </p:cNvPr>
          <p:cNvSpPr txBox="1"/>
          <p:nvPr/>
        </p:nvSpPr>
        <p:spPr>
          <a:xfrm>
            <a:off x="699452" y="2321019"/>
            <a:ext cx="7712316" cy="2215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dirty="0">
                <a:latin typeface="Calibri"/>
                <a:ea typeface="Calibri"/>
                <a:cs typeface="Calibri"/>
                <a:sym typeface="Calibri"/>
              </a:rPr>
              <a:t>The term end user typically is the people your products or services are designed for. They are often your customers, defined as people who purchase products from you.</a:t>
            </a:r>
            <a:endParaRPr sz="33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10" name="Google Shape;144;p7">
            <a:extLst>
              <a:ext uri="{FF2B5EF4-FFF2-40B4-BE49-F238E27FC236}">
                <a16:creationId xmlns:a16="http://schemas.microsoft.com/office/drawing/2014/main" id="{225AA1CD-EECB-86DC-B3E7-FC7890B5054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6413" y="1581149"/>
            <a:ext cx="5647137" cy="314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pic>
        <p:nvPicPr>
          <p:cNvPr id="4" name="Google Shape;147;p8">
            <a:extLst>
              <a:ext uri="{FF2B5EF4-FFF2-40B4-BE49-F238E27FC236}">
                <a16:creationId xmlns:a16="http://schemas.microsoft.com/office/drawing/2014/main" id="{A0BFCDBE-5808-04D8-0ACE-8C27DFC4758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1280" y="1721926"/>
            <a:ext cx="8832474" cy="39473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E90D8B-813B-461B-3951-330E655CC5E1}"/>
              </a:ext>
            </a:extLst>
          </p:cNvPr>
          <p:cNvSpPr txBox="1"/>
          <p:nvPr/>
        </p:nvSpPr>
        <p:spPr>
          <a:xfrm>
            <a:off x="2895600" y="2507103"/>
            <a:ext cx="53018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Google Shape;157;p9">
            <a:extLst>
              <a:ext uri="{FF2B5EF4-FFF2-40B4-BE49-F238E27FC236}">
                <a16:creationId xmlns:a16="http://schemas.microsoft.com/office/drawing/2014/main" id="{AE3C1956-6693-FA1F-70EE-68BD224BB96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2784" y="1695450"/>
            <a:ext cx="3124200" cy="306777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56;p9">
            <a:extLst>
              <a:ext uri="{FF2B5EF4-FFF2-40B4-BE49-F238E27FC236}">
                <a16:creationId xmlns:a16="http://schemas.microsoft.com/office/drawing/2014/main" id="{EFF0557A-B308-F229-3FFC-F301818BC83C}"/>
              </a:ext>
            </a:extLst>
          </p:cNvPr>
          <p:cNvSpPr txBox="1"/>
          <p:nvPr/>
        </p:nvSpPr>
        <p:spPr>
          <a:xfrm>
            <a:off x="2895600" y="1437496"/>
            <a:ext cx="2741413" cy="4801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 dirty="0"/>
              <a:t>Personalization.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 dirty="0"/>
              <a:t>Offer Seamless Experiences.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 dirty="0"/>
              <a:t>All hands on deck - Provide Great Customer Support.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 dirty="0"/>
              <a:t>Use Augmented Reality.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 dirty="0"/>
              <a:t>Use Gamification.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 dirty="0"/>
              <a:t>Use Social Media.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 dirty="0"/>
              <a:t>Support Sustainability.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 dirty="0"/>
              <a:t>Human Connection.</a:t>
            </a:r>
            <a:endParaRPr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Guest User</cp:lastModifiedBy>
  <cp:revision>24</cp:revision>
  <dcterms:created xsi:type="dcterms:W3CDTF">2024-03-29T15:07:22Z</dcterms:created>
  <dcterms:modified xsi:type="dcterms:W3CDTF">2024-08-30T16:02:52Z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