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Aadhiesh G</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59" name="Google Shape;159;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t/>
            </a:r>
            <a:endParaRPr b="1" sz="1500"/>
          </a:p>
          <a:p>
            <a:pPr indent="0" lvl="0" marL="0" rtl="0" algn="l">
              <a:lnSpc>
                <a:spcPct val="110000"/>
              </a:lnSpc>
              <a:spcBef>
                <a:spcPts val="360"/>
              </a:spcBef>
              <a:spcAft>
                <a:spcPts val="0"/>
              </a:spcAft>
              <a:buSzPts val="1656"/>
              <a:buNone/>
            </a:pPr>
            <a:r>
              <a:rPr b="1" lang="en-IN" sz="1500"/>
              <a:t>Key_log.json :</a:t>
            </a:r>
            <a:endParaRPr b="1" sz="150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lnSpc>
                <a:spcPct val="110000"/>
              </a:lnSpc>
              <a:spcBef>
                <a:spcPts val="360"/>
              </a:spcBef>
              <a:spcAft>
                <a:spcPts val="0"/>
              </a:spcAft>
              <a:buClr>
                <a:schemeClr val="dk1"/>
              </a:buClr>
              <a:buSzPts val="1100"/>
              <a:buFont typeface="Arial"/>
              <a:buNone/>
            </a:pPr>
            <a:r>
              <a:rPr lang="en-IN" sz="1400"/>
              <a:t> {"Released": "'t'"}]</a:t>
            </a:r>
            <a:endParaRPr sz="1400"/>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66" name="Google Shape;166;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IN"/>
              <a:t>Key_log.txt :</a:t>
            </a:r>
            <a:endParaRPr b="1"/>
          </a:p>
          <a:p>
            <a:pPr indent="0" lvl="0" marL="0" rtl="0" algn="l">
              <a:lnSpc>
                <a:spcPct val="110000"/>
              </a:lnSpc>
              <a:spcBef>
                <a:spcPts val="360"/>
              </a:spcBef>
              <a:spcAft>
                <a:spcPts val="0"/>
              </a:spcAft>
              <a:buSzPts val="1656"/>
              <a:buNone/>
            </a:pPr>
            <a:r>
              <a:t/>
            </a:r>
            <a:endParaRPr b="1"/>
          </a:p>
          <a:p>
            <a:pPr indent="0" lvl="0" marL="0" rtl="0" algn="l">
              <a:lnSpc>
                <a:spcPct val="110000"/>
              </a:lnSpc>
              <a:spcBef>
                <a:spcPts val="360"/>
              </a:spcBef>
              <a:spcAft>
                <a:spcPts val="0"/>
              </a:spcAft>
              <a:buSzPts val="1656"/>
              <a:buNone/>
            </a:pPr>
            <a:r>
              <a:rPr lang="en-IN"/>
              <a:t>Key.f11'S'Key.shiftKey.cmdKey.backspace'k''e''y''l''o''g''g''e''r'Key.space'o''u''t''p''u''t'</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27"/>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