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machine-predictive-maintenance-classification" TargetMode="External"/><Relationship Id="rId2" Type="http://schemas.openxmlformats.org/officeDocument/2006/relationships/hyperlink" Target="https://dataplatform.cloud.ibm.com/docs/content/wsj/analyze-data/autoai-noteboo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8988" y="4586365"/>
            <a:ext cx="101867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Aadhil Kassim P N-Toc H Institute of Science and Technology-Computer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76D30F-615B-AA68-A0A5-3C42460F8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23080"/>
            <a:ext cx="1058815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Documentation. Retrieved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https://dataplatform.cloud.ibm.com/docs/content/wsj/analyze-data/autoai-notebook.html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Shivam, B. (2020).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Predictive Maintenance Classification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Kaggle. Retrieved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https://www.kaggle.com/datasets/shivamb/machine-predictive-maintenance-classification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Licensed Materials - Copyright © 2025 IBM.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D91443-85A8-4BB1-5C17-099A9E85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2" y="1700462"/>
            <a:ext cx="6176268" cy="425115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C0B4455E-F0E2-6563-971E-ED68EAE9B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with a yellow ribbon and black text&#10;&#10;AI-generated content may be incorrect.">
            <a:extLst>
              <a:ext uri="{FF2B5EF4-FFF2-40B4-BE49-F238E27FC236}">
                <a16:creationId xmlns:a16="http://schemas.microsoft.com/office/drawing/2014/main" id="{C81EFBA8-A33B-0AD9-A1A6-A78B791A6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559" y="1301750"/>
            <a:ext cx="6610882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FAAAFA-088E-DFA9-D7C3-C1701450A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598" y="2154934"/>
            <a:ext cx="1145080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predictive maintenance model for a fleet of industrial machines to anticipate failures before they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involves analyzing sensor data from machinery to identify patterns that precede a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primary objective is to create a classification model that can predict the type of failure (e.g., tool wear, heat dissipation, power failure) based on real-time operational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Impact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will enable proactive maintenance, which helps in reducing machinery downtime and overall operational costs.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1C93869-6739-5AE0-68D0-168B51FA0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715369"/>
            <a:ext cx="1134962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Utilized 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automate model selection, feature engineering, and hyperparameter optimization, which significantly accelerated the development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Prediction: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analyzes sensor readings to identify patterns indicative of future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Incremental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trained incrementally, allowing it to learn from new batches of data over time using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partial_fit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approach to continuously improve its accuracy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best-performing model is deployed on IBM Cloud as a web service, making it accessible for real-time failure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8BF285-2491-7116-DA15-8E13D36BF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22914"/>
            <a:ext cx="856356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Services: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(for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model deployment)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Object Storage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 &amp; Libraries: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3.11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Libraries: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scikit-learn 1.3,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snapml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-libs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61CC4D-BA1A-5088-3906-5E1DCB93C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9"/>
            <a:ext cx="110296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AutoAI experiment was conducted, which generated and evaluated 9 different machine learning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top-performing pipeline was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"Pipeline_5"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uses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Snap Random Forest Classifier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model was chosen for its high accuracy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was initially trained and subsequently fine-tuned incrementally on data batches of 10,000 rows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trained model was stored in the IBM WatsonX AI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was then promoted to an IBM Cloud deployment space and deployed as an online web service for real-time scoring.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Region: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Sydney (au-syd)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CFEBF034-5939-7D14-2384-A7D762CE2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39" y="1232453"/>
            <a:ext cx="4792913" cy="2566206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C623E33-8014-BF6B-28EB-19334644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6947" y="1232452"/>
            <a:ext cx="4792913" cy="256620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DC28458-BA20-5876-0217-99759C28E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7066" y="3798657"/>
            <a:ext cx="4457868" cy="23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F9A404-D831-C90A-9F55-C071DE534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11455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the effectiveness of using IBM WatsonX AutoAI to build a high-accuracy predictive maintenance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Snap Random Forest Classifier was identified as the most suitable algorithm for this dataset and problem.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implementation of proactive maintenance predictions can lead to significant reductions in operational downtime and costs for industrial machinery. 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F37147-8C7A-40D6-F703-87CDCA9BC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761525"/>
            <a:ext cx="109840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Integration: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a wider variety of data sources, such as unstructured maintenance logs or real-time environmental conditions, to improve prediction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Modeling: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more advanced techniques like deep learning or edge computing to provide faster, more localized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Expansion: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Scale the solution to cover a larger and more diverse fleet of industrial machines across different locations.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</TotalTime>
  <Words>621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Aadhil Kassim P N</cp:lastModifiedBy>
  <cp:revision>25</cp:revision>
  <dcterms:created xsi:type="dcterms:W3CDTF">2021-05-26T16:50:10Z</dcterms:created>
  <dcterms:modified xsi:type="dcterms:W3CDTF">2025-08-04T18:35:44Z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