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371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026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2582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8612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1173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98904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94557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4080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32647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96294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1938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5237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36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124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7420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2010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65369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1770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30564569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801E-3C01-E64B-550A-31D6EB5C5936}"/>
              </a:ext>
            </a:extLst>
          </p:cNvPr>
          <p:cNvSpPr>
            <a:spLocks noGrp="1"/>
          </p:cNvSpPr>
          <p:nvPr>
            <p:ph type="ctrTitle"/>
          </p:nvPr>
        </p:nvSpPr>
        <p:spPr>
          <a:xfrm>
            <a:off x="1486820" y="1817257"/>
            <a:ext cx="9218360" cy="1611743"/>
          </a:xfrm>
        </p:spPr>
        <p:txBody>
          <a:bodyPr>
            <a:normAutofit/>
          </a:bodyPr>
          <a:lstStyle/>
          <a:p>
            <a:r>
              <a:rPr lang="en-GB" sz="2800" b="1" dirty="0"/>
              <a:t>Wanderlust: A
Personalized Travel Planning And Tracking App</a:t>
            </a:r>
            <a:endParaRPr lang="en-US" sz="2800" b="1" dirty="0"/>
          </a:p>
        </p:txBody>
      </p:sp>
      <p:sp>
        <p:nvSpPr>
          <p:cNvPr id="3" name="Subtitle 2">
            <a:extLst>
              <a:ext uri="{FF2B5EF4-FFF2-40B4-BE49-F238E27FC236}">
                <a16:creationId xmlns:a16="http://schemas.microsoft.com/office/drawing/2014/main" id="{A86F23E6-EF68-8794-20E2-8FAF379B63D1}"/>
              </a:ext>
            </a:extLst>
          </p:cNvPr>
          <p:cNvSpPr>
            <a:spLocks noGrp="1"/>
          </p:cNvSpPr>
          <p:nvPr>
            <p:ph type="subTitle" idx="1"/>
          </p:nvPr>
        </p:nvSpPr>
        <p:spPr>
          <a:xfrm>
            <a:off x="4281775" y="4077858"/>
            <a:ext cx="2682000" cy="2357582"/>
          </a:xfrm>
        </p:spPr>
        <p:txBody>
          <a:bodyPr>
            <a:normAutofit/>
          </a:bodyPr>
          <a:lstStyle/>
          <a:p>
            <a:r>
              <a:rPr lang="en-GB" sz="1500" b="1" dirty="0">
                <a:solidFill>
                  <a:schemeClr val="tx1"/>
                </a:solidFill>
              </a:rPr>
              <a:t>Submitted by,</a:t>
            </a:r>
          </a:p>
          <a:p>
            <a:r>
              <a:rPr lang="en-GB" sz="1500" dirty="0">
                <a:solidFill>
                  <a:schemeClr val="tx1"/>
                </a:solidFill>
              </a:rPr>
              <a:t>Aadhithya.S ,</a:t>
            </a:r>
          </a:p>
          <a:p>
            <a:r>
              <a:rPr lang="en-GB" sz="1500" dirty="0">
                <a:solidFill>
                  <a:schemeClr val="tx1"/>
                </a:solidFill>
              </a:rPr>
              <a:t>Aathikesavan.S,</a:t>
            </a:r>
          </a:p>
          <a:p>
            <a:r>
              <a:rPr lang="en-GB" sz="1500" dirty="0">
                <a:solidFill>
                  <a:schemeClr val="tx1"/>
                </a:solidFill>
              </a:rPr>
              <a:t>Anbumani.k,</a:t>
            </a:r>
          </a:p>
          <a:p>
            <a:r>
              <a:rPr lang="en-GB" sz="1500" dirty="0">
                <a:solidFill>
                  <a:schemeClr val="tx1"/>
                </a:solidFill>
              </a:rPr>
              <a:t>Ashok.r.</a:t>
            </a:r>
          </a:p>
          <a:p>
            <a:endParaRPr lang="en-US" sz="1800" dirty="0"/>
          </a:p>
        </p:txBody>
      </p:sp>
    </p:spTree>
    <p:extLst>
      <p:ext uri="{BB962C8B-B14F-4D97-AF65-F5344CB8AC3E}">
        <p14:creationId xmlns:p14="http://schemas.microsoft.com/office/powerpoint/2010/main" val="276133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8B66A-39C8-3DDF-026E-572A0CE98E51}"/>
              </a:ext>
            </a:extLst>
          </p:cNvPr>
          <p:cNvSpPr txBox="1"/>
          <p:nvPr/>
        </p:nvSpPr>
        <p:spPr>
          <a:xfrm>
            <a:off x="729673" y="794326"/>
            <a:ext cx="7176654" cy="461665"/>
          </a:xfrm>
          <a:prstGeom prst="rect">
            <a:avLst/>
          </a:prstGeom>
          <a:noFill/>
        </p:spPr>
        <p:txBody>
          <a:bodyPr wrap="square" rtlCol="0">
            <a:spAutoFit/>
          </a:bodyPr>
          <a:lstStyle/>
          <a:p>
            <a:pPr algn="l"/>
            <a:r>
              <a:rPr lang="en-GB" sz="2400" b="1" dirty="0">
                <a:solidFill>
                  <a:schemeClr val="accent5">
                    <a:lumMod val="60000"/>
                    <a:lumOff val="40000"/>
                  </a:schemeClr>
                </a:solidFill>
              </a:rPr>
              <a:t>Description</a:t>
            </a:r>
            <a:r>
              <a:rPr lang="en-GB" dirty="0"/>
              <a:t> </a:t>
            </a:r>
            <a:endParaRPr lang="en-US" dirty="0"/>
          </a:p>
        </p:txBody>
      </p:sp>
      <p:sp>
        <p:nvSpPr>
          <p:cNvPr id="3" name="TextBox 2">
            <a:extLst>
              <a:ext uri="{FF2B5EF4-FFF2-40B4-BE49-F238E27FC236}">
                <a16:creationId xmlns:a16="http://schemas.microsoft.com/office/drawing/2014/main" id="{464AA331-A87F-8026-6E54-72F579A2FEEC}"/>
              </a:ext>
            </a:extLst>
          </p:cNvPr>
          <p:cNvSpPr txBox="1"/>
          <p:nvPr/>
        </p:nvSpPr>
        <p:spPr>
          <a:xfrm>
            <a:off x="729673" y="1646817"/>
            <a:ext cx="11176001" cy="4801314"/>
          </a:xfrm>
          <a:prstGeom prst="rect">
            <a:avLst/>
          </a:prstGeom>
          <a:noFill/>
        </p:spPr>
        <p:txBody>
          <a:bodyPr wrap="square" rtlCol="0">
            <a:spAutoFit/>
          </a:bodyPr>
          <a:lstStyle/>
          <a:p>
            <a:pPr algn="just"/>
            <a:r>
              <a:rPr lang="en-GB" dirty="0"/>
              <a:t>       Wanderlust: A Personalized Travel Planning and Tracking App is an innovative mobile application designed to simplify and enhance the travel experience. The app offers a comprehensive suite of features that cater to every stage of a traveler’s journey—from planning and booking to tracking and sharing experiences with  wanderlust, users can create personalized travel itineraries based on their preferences, budget, and interests. The app’s AI-powered recommendations suggest destinations, activities, accommodations, and restaurants tailored to each user’s unique taste. Seamlessly integrated with popular travel services, it allows users to book flights, hotels, and transportation directly within the app. One of the standout features of Wanderlust is its trip tracking and real-time journey updates. Users can track their travel progress, log experiences, and document memories through a travel journal, complete with photos and notes. The app also includes budget management tools, helping travellers stay on top of their expenses while traveling, with a built-in currency converter for hassle-free transactions. To enhance the social aspect of travel,  Wanderlust lets users share itineraries, collaborate on trip planning, and connect with a global community of fellow travellers. With offline access to essential trip details, emergency info, and local services,  wanderlust ensures that users are prepared for anything, even in remote areas. Whether you’re a frequent traveller, a digital nomad, or someone planning a once-in-a-lifetime vacation,  wanderlust provides all the tools you need to organize, track, and enjoy your travel experiences like never before. Create an innovative mobile app that helps users plan, organize, and track their travel experiences. Wanderlust will provide personalized recommendations, a seamless itinerary management system, and tools for tracking trips in real-time.</a:t>
            </a:r>
            <a:endParaRPr lang="en-US" dirty="0"/>
          </a:p>
        </p:txBody>
      </p:sp>
    </p:spTree>
    <p:extLst>
      <p:ext uri="{BB962C8B-B14F-4D97-AF65-F5344CB8AC3E}">
        <p14:creationId xmlns:p14="http://schemas.microsoft.com/office/powerpoint/2010/main" val="149100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FE35C1-FD23-7557-C3F4-915DFB3457BB}"/>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5BFAC1A4-C5CB-C8BF-0620-F803087145BC}"/>
              </a:ext>
            </a:extLst>
          </p:cNvPr>
          <p:cNvSpPr txBox="1"/>
          <p:nvPr/>
        </p:nvSpPr>
        <p:spPr>
          <a:xfrm>
            <a:off x="663904" y="965507"/>
            <a:ext cx="8209360" cy="2585323"/>
          </a:xfrm>
          <a:prstGeom prst="rect">
            <a:avLst/>
          </a:prstGeom>
          <a:noFill/>
        </p:spPr>
        <p:txBody>
          <a:bodyPr wrap="square">
            <a:spAutoFit/>
          </a:bodyPr>
          <a:lstStyle/>
          <a:p>
            <a:r>
              <a:rPr lang="en-US" dirty="0"/>
              <a:t>&lt;?xml version="1.0" encoding="utf-8"?&gt;&lt;manifest xmlns:android="http://schemas.android.com/apk/res/android"    xmlns:tools="http://schemas.android.com/tools"&gt;    &lt;application        android:allowBackup="true"        android:dataExtractionRules="@xml/data_extraction_rules"        android:fullBackupContent="@xml/backup_rules"        android:icon="@mipmap/ic_launcher"        android:label="@string/app_name"        android:supportsRtl="true"        android:theme="@style/Theme.TravelApp"        tools:targetApi="31"&gt;</a:t>
            </a:r>
          </a:p>
        </p:txBody>
      </p:sp>
      <p:sp>
        <p:nvSpPr>
          <p:cNvPr id="3" name="TextBox 2">
            <a:extLst>
              <a:ext uri="{FF2B5EF4-FFF2-40B4-BE49-F238E27FC236}">
                <a16:creationId xmlns:a16="http://schemas.microsoft.com/office/drawing/2014/main" id="{874D8A35-AD36-7CF6-7868-7A686E99234C}"/>
              </a:ext>
            </a:extLst>
          </p:cNvPr>
          <p:cNvSpPr txBox="1"/>
          <p:nvPr/>
        </p:nvSpPr>
        <p:spPr>
          <a:xfrm>
            <a:off x="678315" y="3550830"/>
            <a:ext cx="6096000" cy="2308324"/>
          </a:xfrm>
          <a:prstGeom prst="rect">
            <a:avLst/>
          </a:prstGeom>
          <a:noFill/>
        </p:spPr>
        <p:txBody>
          <a:bodyPr wrap="square">
            <a:spAutoFit/>
          </a:bodyPr>
          <a:lstStyle/>
          <a:p>
            <a:r>
              <a:rPr lang="en-US" dirty="0"/>
              <a:t>&lt;activity            android:name=".RegisterActivity"            android:exported="false"            android:label="RegisterActivity"            android:theme="@style/Theme.TravelApp" /&gt;        &lt;activity            android:name=".SingaporeActivity"            android:exported="false"            android:label="@string/title_activity_singapore"            android:theme="@style/Theme.TravelApp" /&gt;</a:t>
            </a:r>
          </a:p>
        </p:txBody>
      </p:sp>
      <p:sp>
        <p:nvSpPr>
          <p:cNvPr id="5" name="TextBox 4">
            <a:extLst>
              <a:ext uri="{FF2B5EF4-FFF2-40B4-BE49-F238E27FC236}">
                <a16:creationId xmlns:a16="http://schemas.microsoft.com/office/drawing/2014/main" id="{70C6BB4B-2DA6-4451-8A03-4F70F44EA675}"/>
              </a:ext>
            </a:extLst>
          </p:cNvPr>
          <p:cNvSpPr txBox="1"/>
          <p:nvPr/>
        </p:nvSpPr>
        <p:spPr>
          <a:xfrm rot="10800000" flipV="1">
            <a:off x="442231" y="441007"/>
            <a:ext cx="6568169" cy="369332"/>
          </a:xfrm>
          <a:prstGeom prst="rect">
            <a:avLst/>
          </a:prstGeom>
          <a:noFill/>
        </p:spPr>
        <p:txBody>
          <a:bodyPr wrap="square" rtlCol="0">
            <a:spAutoFit/>
          </a:bodyPr>
          <a:lstStyle/>
          <a:p>
            <a:pPr algn="l"/>
            <a:r>
              <a:rPr lang="en-US" b="1" dirty="0">
                <a:solidFill>
                  <a:schemeClr val="accent5">
                    <a:lumMod val="60000"/>
                    <a:lumOff val="40000"/>
                  </a:schemeClr>
                </a:solidFill>
              </a:rPr>
              <a:t>SOURCE CODE:</a:t>
            </a:r>
          </a:p>
        </p:txBody>
      </p:sp>
    </p:spTree>
    <p:extLst>
      <p:ext uri="{BB962C8B-B14F-4D97-AF65-F5344CB8AC3E}">
        <p14:creationId xmlns:p14="http://schemas.microsoft.com/office/powerpoint/2010/main" val="237966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09FCA7-F00B-0C35-EBC0-6D4C5C8F9304}"/>
              </a:ext>
            </a:extLst>
          </p:cNvPr>
          <p:cNvSpPr txBox="1"/>
          <p:nvPr/>
        </p:nvSpPr>
        <p:spPr>
          <a:xfrm>
            <a:off x="863203" y="467528"/>
            <a:ext cx="6578203" cy="6186309"/>
          </a:xfrm>
          <a:prstGeom prst="rect">
            <a:avLst/>
          </a:prstGeom>
          <a:noFill/>
        </p:spPr>
        <p:txBody>
          <a:bodyPr wrap="square">
            <a:spAutoFit/>
          </a:bodyPr>
          <a:lstStyle/>
          <a:p>
            <a:r>
              <a:rPr lang="en-US" dirty="0"/>
              <a:t>&lt;activity            android:name=".SingaporeActivity"            android:exported="false"            android:label="@string/title_activity_singapore"            android:theme="@style/Theme.TravelApp" /&gt;        &lt;activity            android:name=".ParisActivity"            android:exported="false"            android:label="@string/title_activity_paris"            android:theme="@style/Theme.TravelApp" /&gt;        &lt;activity            android:name=".BaliActivity"            android:exported="false"            android:label="@string/title_activity_bali"            android:theme="@style/Theme.TravelApp" /&gt;        &lt;activity            android:name=".MainActivity"            android:exported="true"            android:label="@string/app_name"            android:theme="@style/Theme.</a:t>
            </a:r>
          </a:p>
          <a:p>
            <a:r>
              <a:rPr lang="en-US" dirty="0"/>
              <a:t>&lt;activity
            android:name=“.LoginActivity”
            android:exported=“true”
            android:label=“@string/app_name”
            android:theme=“@style/Theme.TravelApp”&gt;
            &lt;intent-filter&gt;
                &lt;action android:name=“android.intent.action.MAIN" /&gt;
               </a:t>
            </a:r>
          </a:p>
        </p:txBody>
      </p:sp>
    </p:spTree>
    <p:extLst>
      <p:ext uri="{BB962C8B-B14F-4D97-AF65-F5344CB8AC3E}">
        <p14:creationId xmlns:p14="http://schemas.microsoft.com/office/powerpoint/2010/main" val="246011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33109D-6AC3-54DB-447B-67F92DC96A8E}"/>
              </a:ext>
            </a:extLst>
          </p:cNvPr>
          <p:cNvSpPr txBox="1"/>
          <p:nvPr/>
        </p:nvSpPr>
        <p:spPr>
          <a:xfrm>
            <a:off x="1140313" y="721601"/>
            <a:ext cx="6096000" cy="923330"/>
          </a:xfrm>
          <a:prstGeom prst="rect">
            <a:avLst/>
          </a:prstGeom>
          <a:noFill/>
        </p:spPr>
        <p:txBody>
          <a:bodyPr wrap="square">
            <a:spAutoFit/>
          </a:bodyPr>
          <a:lstStyle/>
          <a:p>
            <a:r>
              <a:rPr lang="en-US" dirty="0"/>
              <a:t> &lt;category android:name="android.intent.category.LAUNCHER" /&gt;            &lt;/intent-filter&gt;        &lt;/activity&gt;    &lt;/application&gt;&lt;/manifest&gt;</a:t>
            </a:r>
          </a:p>
        </p:txBody>
      </p:sp>
      <p:sp>
        <p:nvSpPr>
          <p:cNvPr id="3" name="TextBox 2">
            <a:extLst>
              <a:ext uri="{FF2B5EF4-FFF2-40B4-BE49-F238E27FC236}">
                <a16:creationId xmlns:a16="http://schemas.microsoft.com/office/drawing/2014/main" id="{997BB79D-C2A4-7051-008E-88BFDAB8F783}"/>
              </a:ext>
            </a:extLst>
          </p:cNvPr>
          <p:cNvSpPr txBox="1"/>
          <p:nvPr/>
        </p:nvSpPr>
        <p:spPr>
          <a:xfrm>
            <a:off x="1140313" y="3088693"/>
            <a:ext cx="4464845" cy="2308324"/>
          </a:xfrm>
          <a:prstGeom prst="rect">
            <a:avLst/>
          </a:prstGeom>
          <a:noFill/>
        </p:spPr>
        <p:txBody>
          <a:bodyPr wrap="square">
            <a:spAutoFit/>
          </a:bodyPr>
          <a:lstStyle/>
          <a:p>
            <a:r>
              <a:rPr lang="en-US" dirty="0"/>
              <a:t>buildscript {    ext {        compose_ui_version = '1.2.0'    }}// Top-level build file where you can add configuration options common to all sub-projects/modules.plugins {    id 'com.android.application' version '7.4.1' apply false    id 'com.android.library' version '7.4.1' apply false    id 'org.jetbrains.kotlin.android' version '1.7.0' apply false}</a:t>
            </a:r>
          </a:p>
        </p:txBody>
      </p:sp>
      <p:sp>
        <p:nvSpPr>
          <p:cNvPr id="4" name="TextBox 3">
            <a:extLst>
              <a:ext uri="{FF2B5EF4-FFF2-40B4-BE49-F238E27FC236}">
                <a16:creationId xmlns:a16="http://schemas.microsoft.com/office/drawing/2014/main" id="{75E11518-099C-7408-8960-FC9F313450DB}"/>
              </a:ext>
            </a:extLst>
          </p:cNvPr>
          <p:cNvSpPr txBox="1"/>
          <p:nvPr/>
        </p:nvSpPr>
        <p:spPr>
          <a:xfrm>
            <a:off x="622373" y="2245906"/>
            <a:ext cx="2218136" cy="646331"/>
          </a:xfrm>
          <a:prstGeom prst="rect">
            <a:avLst/>
          </a:prstGeom>
          <a:noFill/>
        </p:spPr>
        <p:txBody>
          <a:bodyPr wrap="square" rtlCol="0">
            <a:spAutoFit/>
          </a:bodyPr>
          <a:lstStyle/>
          <a:p>
            <a:pPr algn="l"/>
            <a:r>
              <a:rPr lang="en-US" b="1" dirty="0" err="1">
                <a:solidFill>
                  <a:schemeClr val="accent5"/>
                </a:solidFill>
              </a:rPr>
              <a:t>Build.gradle</a:t>
            </a:r>
            <a:r>
              <a:rPr lang="en-US" dirty="0"/>
              <a:t>
</a:t>
            </a:r>
          </a:p>
        </p:txBody>
      </p:sp>
    </p:spTree>
    <p:extLst>
      <p:ext uri="{BB962C8B-B14F-4D97-AF65-F5344CB8AC3E}">
        <p14:creationId xmlns:p14="http://schemas.microsoft.com/office/powerpoint/2010/main" val="78509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FC852E-E9CF-840C-6D62-0C4B682C7A48}"/>
              </a:ext>
            </a:extLst>
          </p:cNvPr>
          <p:cNvSpPr txBox="1"/>
          <p:nvPr/>
        </p:nvSpPr>
        <p:spPr>
          <a:xfrm>
            <a:off x="979286" y="614687"/>
            <a:ext cx="5024439" cy="3416320"/>
          </a:xfrm>
          <a:prstGeom prst="rect">
            <a:avLst/>
          </a:prstGeom>
          <a:noFill/>
        </p:spPr>
        <p:txBody>
          <a:bodyPr wrap="square" anchor="ctr">
            <a:spAutoFit/>
          </a:bodyPr>
          <a:lstStyle/>
          <a:p>
            <a:pPr algn="just"/>
            <a:r>
              <a:rPr lang="en-US" b="1" dirty="0">
                <a:solidFill>
                  <a:schemeClr val="accent5"/>
                </a:solidFill>
              </a:rPr>
              <a:t>colors.xml</a:t>
            </a:r>
          </a:p>
          <a:p>
            <a:endParaRPr lang="en-US" dirty="0"/>
          </a:p>
          <a:p>
            <a:r>
              <a:rPr lang="en-US" dirty="0"/>
              <a:t>&lt;?xml version="1.0" encoding="utf-8"?&gt;&lt;resources&gt;    &lt;color name="purple_200"&gt;#FFBB86FC&lt;/color&gt;    &lt;color name="purple_500"&gt;#FF6200EE&lt;/color&gt;    &lt;color name="purple_700"&gt;#FF3700B3&lt;/color&gt;    &lt;color name="teal_200"&gt;#FF03DAC5&lt;/color&gt;    &lt;color name="teal_700"&gt;#FF018786&lt;/color&gt;    &lt;color name="black"&gt;#FF000000&lt;/color&gt;    &lt;color name="white"&gt;#FFFFFFFF&lt;/color&gt;&lt;/resources&gt;</a:t>
            </a:r>
          </a:p>
        </p:txBody>
      </p:sp>
      <p:sp>
        <p:nvSpPr>
          <p:cNvPr id="7" name="TextBox 6">
            <a:extLst>
              <a:ext uri="{FF2B5EF4-FFF2-40B4-BE49-F238E27FC236}">
                <a16:creationId xmlns:a16="http://schemas.microsoft.com/office/drawing/2014/main" id="{CEC39657-6EA4-FB6A-08CD-9EB1EAC279D7}"/>
              </a:ext>
            </a:extLst>
          </p:cNvPr>
          <p:cNvSpPr txBox="1"/>
          <p:nvPr/>
        </p:nvSpPr>
        <p:spPr>
          <a:xfrm>
            <a:off x="979286" y="4031007"/>
            <a:ext cx="5387580" cy="2031325"/>
          </a:xfrm>
          <a:prstGeom prst="rect">
            <a:avLst/>
          </a:prstGeom>
          <a:noFill/>
        </p:spPr>
        <p:txBody>
          <a:bodyPr wrap="square">
            <a:spAutoFit/>
          </a:bodyPr>
          <a:lstStyle/>
          <a:p>
            <a:pPr algn="just"/>
            <a:r>
              <a:rPr lang="en-US" b="1" dirty="0">
                <a:solidFill>
                  <a:schemeClr val="accent5"/>
                </a:solidFill>
              </a:rPr>
              <a:t> </a:t>
            </a:r>
            <a:r>
              <a:rPr lang="en-US" b="1" dirty="0" err="1">
                <a:solidFill>
                  <a:schemeClr val="accent5"/>
                </a:solidFill>
              </a:rPr>
              <a:t>Compiler.xml</a:t>
            </a:r>
            <a:endParaRPr lang="en-GB" b="1" dirty="0">
              <a:solidFill>
                <a:schemeClr val="accent5"/>
              </a:solidFill>
            </a:endParaRPr>
          </a:p>
          <a:p>
            <a:pPr algn="just"/>
            <a:endParaRPr lang="en-US" b="1" dirty="0">
              <a:solidFill>
                <a:schemeClr val="accent5"/>
              </a:solidFill>
            </a:endParaRPr>
          </a:p>
          <a:p>
            <a:r>
              <a:rPr lang="en-US" dirty="0"/>
              <a:t>&lt;?xml version="1.0" encoding="UTF-8"?&gt;&lt;project version="4"&gt;  &lt;component name="CompilerConfiguration"&gt;    &lt;bytecodeTargetLevel target="11" /&gt;  &lt;/component&gt;&lt;/project&gt;</a:t>
            </a:r>
          </a:p>
        </p:txBody>
      </p:sp>
    </p:spTree>
    <p:extLst>
      <p:ext uri="{BB962C8B-B14F-4D97-AF65-F5344CB8AC3E}">
        <p14:creationId xmlns:p14="http://schemas.microsoft.com/office/powerpoint/2010/main" val="216272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32BEEA-1932-9A3C-5DB4-BB4532400152}"/>
              </a:ext>
            </a:extLst>
          </p:cNvPr>
          <p:cNvSpPr txBox="1"/>
          <p:nvPr/>
        </p:nvSpPr>
        <p:spPr>
          <a:xfrm>
            <a:off x="341709" y="240507"/>
            <a:ext cx="1828800" cy="461665"/>
          </a:xfrm>
          <a:prstGeom prst="rect">
            <a:avLst/>
          </a:prstGeom>
          <a:noFill/>
        </p:spPr>
        <p:txBody>
          <a:bodyPr wrap="square" rtlCol="0">
            <a:spAutoFit/>
          </a:bodyPr>
          <a:lstStyle/>
          <a:p>
            <a:pPr algn="l"/>
            <a:r>
              <a:rPr lang="en-US" sz="2400" b="1" dirty="0">
                <a:solidFill>
                  <a:schemeClr val="accent5"/>
                </a:solidFill>
              </a:rPr>
              <a:t>OUTPUT</a:t>
            </a:r>
          </a:p>
        </p:txBody>
      </p:sp>
      <p:pic>
        <p:nvPicPr>
          <p:cNvPr id="5" name="Picture 4">
            <a:extLst>
              <a:ext uri="{FF2B5EF4-FFF2-40B4-BE49-F238E27FC236}">
                <a16:creationId xmlns:a16="http://schemas.microsoft.com/office/drawing/2014/main" id="{B64C378F-7E72-2D45-D6B2-E43E0A9AF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09" y="974883"/>
            <a:ext cx="8128000" cy="4574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096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D87865-D6DF-DA68-BCE1-CA55EE3B2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327" y="683492"/>
            <a:ext cx="7112000" cy="5645342"/>
          </a:xfrm>
          <a:prstGeom prst="rect">
            <a:avLst/>
          </a:prstGeom>
        </p:spPr>
      </p:pic>
    </p:spTree>
    <p:extLst>
      <p:ext uri="{BB962C8B-B14F-4D97-AF65-F5344CB8AC3E}">
        <p14:creationId xmlns:p14="http://schemas.microsoft.com/office/powerpoint/2010/main" val="215133658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Droplet</vt:lpstr>
      <vt:lpstr>Wanderlust: A
Personalized Travel Planning And Tracking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anbu405cs@gmail.com</dc:creator>
  <cp:lastModifiedBy>Aathi kesavan</cp:lastModifiedBy>
  <cp:revision>12</cp:revision>
  <dcterms:created xsi:type="dcterms:W3CDTF">2024-11-15T09:28:25Z</dcterms:created>
  <dcterms:modified xsi:type="dcterms:W3CDTF">2024-11-15T13:14:52Z</dcterms:modified>
</cp:coreProperties>
</file>