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4" name="Google Shape;24;p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IN" sz="5400">
                <a:solidFill>
                  <a:schemeClr val="accent1"/>
                </a:solidFill>
              </a:rPr>
              <a:t>Bootstrap Presentation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N">
                <a:solidFill>
                  <a:srgbClr val="7F7F7F"/>
                </a:solidFill>
              </a:rPr>
              <a:t>Complete Overview with Descriptions and Examples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Buttons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Buttons can be styled using Bootstrap classes like .btn, .btn-primary, .btn-success, etc.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&lt;button class='btn btn-success'&gt;Click Me&lt;/button&gt;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Glyphicons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Glyphicons were supported in Bootstrap 3. In later versions, use external libraries like Font Awesome.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&lt;i class='fa fa-home'&gt;&lt;/i&gt;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Pagination</a:t>
            </a:r>
            <a:endParaRPr/>
          </a:p>
        </p:txBody>
      </p:sp>
      <p:sp>
        <p:nvSpPr>
          <p:cNvPr id="210" name="Google Shape;210;p2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Use .pagination class to create paginated navigation links.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&lt;ul class='pagination’&gt;</a:t>
            </a:r>
            <a:br>
              <a:rPr lang="en-IN"/>
            </a:br>
            <a:r>
              <a:rPr lang="en-IN"/>
              <a:t>		&lt;li class='page-item active’&gt;</a:t>
            </a:r>
            <a:br>
              <a:rPr lang="en-IN"/>
            </a:br>
            <a:r>
              <a:rPr lang="en-IN"/>
              <a:t>			&lt;a class='page-link' href='#'&gt;1&lt;/a&gt;</a:t>
            </a:r>
            <a:br>
              <a:rPr lang="en-IN"/>
            </a:br>
            <a:r>
              <a:rPr lang="en-IN"/>
              <a:t>		&lt;/li&gt;</a:t>
            </a:r>
            <a:br>
              <a:rPr lang="en-IN"/>
            </a:br>
            <a:r>
              <a:rPr lang="en-IN"/>
              <a:t>		&lt;li class='page-item’&gt;</a:t>
            </a:r>
            <a:br>
              <a:rPr lang="en-IN"/>
            </a:br>
            <a:r>
              <a:rPr lang="en-IN"/>
              <a:t>			&lt;a class='page-link' href='#'&gt;2&lt;/a&gt;</a:t>
            </a:r>
            <a:br>
              <a:rPr lang="en-IN"/>
            </a:br>
            <a:r>
              <a:rPr lang="en-IN"/>
              <a:t>		&lt;/li&gt;</a:t>
            </a:r>
            <a:br>
              <a:rPr lang="en-IN"/>
            </a:br>
            <a:r>
              <a:rPr lang="en-IN"/>
              <a:t>&lt;/ul&gt;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Pager</a:t>
            </a:r>
            <a:endParaRPr/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Pager component is deprecated. Use aligned pagination instead.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&lt;ul class='pagination justify-content-between’&gt;</a:t>
            </a:r>
            <a:br>
              <a:rPr lang="en-IN"/>
            </a:br>
            <a:r>
              <a:rPr lang="en-IN"/>
              <a:t>	&lt;li class='page-item’&gt;</a:t>
            </a:r>
            <a:br>
              <a:rPr lang="en-IN"/>
            </a:br>
            <a:r>
              <a:rPr lang="en-IN"/>
              <a:t>		&lt;a class='page-link' href='#'&gt;Previous&lt;/a&gt;</a:t>
            </a:r>
            <a:br>
              <a:rPr lang="en-IN"/>
            </a:br>
            <a:r>
              <a:rPr lang="en-IN"/>
              <a:t>	&lt;/li&gt;</a:t>
            </a:r>
            <a:br>
              <a:rPr lang="en-IN"/>
            </a:br>
            <a:r>
              <a:rPr lang="en-IN"/>
              <a:t>	&lt;li class='page-item’&gt;</a:t>
            </a:r>
            <a:br>
              <a:rPr lang="en-IN"/>
            </a:br>
            <a:r>
              <a:rPr lang="en-IN"/>
              <a:t>		</a:t>
            </a: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</a:t>
            </a:r>
            <a:r>
              <a:rPr lang="en-IN"/>
              <a:t>a class='page-link' href='#'&gt;Next&lt;/a&gt;</a:t>
            </a:r>
            <a:br>
              <a:rPr lang="en-IN"/>
            </a:br>
            <a:r>
              <a:rPr lang="en-IN"/>
              <a:t>	&lt;/li&gt;</a:t>
            </a:r>
            <a:br>
              <a:rPr lang="en-IN"/>
            </a:br>
            <a:r>
              <a:rPr lang="en-IN"/>
              <a:t>&lt;/ul&gt;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List Group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List groups display a series of content items with consistent styling.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&lt;ul class='list-group’&gt;</a:t>
            </a:r>
            <a:br>
              <a:rPr lang="en-IN"/>
            </a:br>
            <a:r>
              <a:rPr lang="en-IN"/>
              <a:t>	&lt;li class='list-group-item'&gt;Item 1&lt;/li&gt;</a:t>
            </a:r>
            <a:br>
              <a:rPr lang="en-IN"/>
            </a:br>
            <a:r>
              <a:rPr lang="en-IN"/>
              <a:t>	&lt;li class='list-group-item'&gt;Item 2&lt;/li&gt;</a:t>
            </a:r>
            <a:br>
              <a:rPr lang="en-IN"/>
            </a:br>
            <a:r>
              <a:rPr lang="en-IN"/>
              <a:t>&lt;/ul&gt;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Dropdowns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Dropdown menus toggle a list of options using .dropdown and .dropdown-menu classes.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&lt;div class='dropdown'&gt;&lt;button class='btn btn-secondary dropdown-toggle' data-toggle='dropdown'&gt;Menu&lt;/button&gt;&lt;div class='dropdown-menu'&gt;&lt;a class='dropdown-item' href='#'&gt;Option 1&lt;/a&gt;&lt;/div&gt;&lt;/div&gt;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Collapse</a:t>
            </a:r>
            <a:endParaRPr/>
          </a:p>
        </p:txBody>
      </p:sp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The collapse component hides or shows content with a toggle.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&lt;button class='btn btn-info' data-toggle='collapse' data-target='#demo'&gt;Toggle&lt;/button&gt;&lt;div id='demo' class='collapse'&gt;Hidden content here.&lt;/div&gt;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Navbar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609598" y="2160590"/>
            <a:ext cx="6843253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The navbar is a responsive navigation header with branding, links, and toggle support.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&lt;nav class='navbar navbar-expand-lg navbar-light bg-light’&gt;</a:t>
            </a:r>
            <a:br>
              <a:rPr lang="en-IN"/>
            </a:br>
            <a:r>
              <a:rPr lang="en-IN"/>
              <a:t>	&lt;a class='navbar-brand' href='#'&gt;Brand&lt;/a&gt;</a:t>
            </a:r>
            <a:br>
              <a:rPr lang="en-IN"/>
            </a:br>
            <a:r>
              <a:rPr lang="en-IN"/>
              <a:t>&lt;/nav&gt;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Forms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Bootstrap styles form elements with classes like .form-control and .form-group.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&lt;form&gt;&lt;div class='form-group’&gt;</a:t>
            </a:r>
            <a:br>
              <a:rPr lang="en-IN"/>
            </a:br>
            <a:r>
              <a:rPr lang="en-IN"/>
              <a:t>	&lt;label&gt;Email:&lt;/label&gt;</a:t>
            </a:r>
            <a:br>
              <a:rPr lang="en-IN"/>
            </a:br>
            <a:r>
              <a:rPr lang="en-IN"/>
              <a:t>	&lt;input type='email' class='form-control'&gt;</a:t>
            </a:r>
            <a:br>
              <a:rPr lang="en-IN"/>
            </a:br>
            <a:r>
              <a:rPr lang="en-IN"/>
              <a:t>&lt;/form&gt;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Carousel</a:t>
            </a:r>
            <a:endParaRPr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609599" y="1356852"/>
            <a:ext cx="7747820" cy="468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Carousel component creates image sliders with indicators and controls.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&lt;div id='carouselExample' class='carousel slide' data-ride='carousel’&gt;</a:t>
            </a:r>
            <a:br>
              <a:rPr lang="en-IN"/>
            </a:br>
            <a:r>
              <a:rPr lang="en-IN"/>
              <a:t>	&lt;div class='carousel-inner’&gt;</a:t>
            </a:r>
            <a:br>
              <a:rPr lang="en-IN"/>
            </a:br>
            <a:r>
              <a:rPr lang="en-IN"/>
              <a:t>		&lt;div class='carousel-item active’&gt;</a:t>
            </a:r>
            <a:br>
              <a:rPr lang="en-IN"/>
            </a:br>
            <a:r>
              <a:rPr lang="en-IN"/>
              <a:t>			&lt;img class='d-block w-100’ src='img1.jpg’&gt;</a:t>
            </a:r>
            <a:br>
              <a:rPr lang="en-IN"/>
            </a:br>
            <a:r>
              <a:rPr lang="en-IN"/>
              <a:t>		&lt;/div&gt;</a:t>
            </a:r>
            <a:br>
              <a:rPr lang="en-IN"/>
            </a:br>
            <a:r>
              <a:rPr lang="en-IN"/>
              <a:t>	&lt;/div&gt;</a:t>
            </a:r>
            <a:br>
              <a:rPr lang="en-IN"/>
            </a:br>
            <a:r>
              <a:rPr lang="en-IN"/>
              <a:t>&lt;/div&gt;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What is Bootstrap?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Bootstrap is a popular front-end framework used to build responsive, mobile-first websites. It includes HTML, CSS, and JavaScript components for layout, typography, forms, buttons, navigation, and other interface elements.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&lt;link rel='stylesheet’ href='https://maxcdn.bootstrapcdn.com/bootstrap/4.5.2/css/bootstrap.min.css'&gt;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/>
              <a:t>Modal – Popup Window</a:t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609599" y="1415846"/>
            <a:ext cx="6961240" cy="462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Modals are pop-up dialogs for displaying content over the main page.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&lt;button class='btn btn-primary' data-toggle='modal' data-target='#myModal'&gt;Launch Modal&lt;/button&gt;</a:t>
            </a:r>
            <a:br>
              <a:rPr lang="en-IN"/>
            </a:br>
            <a:r>
              <a:rPr lang="en-IN"/>
              <a:t>	&lt;div class='modal fade' id='myModal’&gt;</a:t>
            </a:r>
            <a:br>
              <a:rPr lang="en-IN"/>
            </a:br>
            <a:r>
              <a:rPr lang="en-IN"/>
              <a:t>		&lt;div class='modal-dialog’&gt;</a:t>
            </a:r>
            <a:br>
              <a:rPr lang="en-IN"/>
            </a:br>
            <a:r>
              <a:rPr lang="en-IN"/>
              <a:t>			&lt;div class='modal-content’&gt;</a:t>
            </a:r>
            <a:br>
              <a:rPr lang="en-IN"/>
            </a:br>
            <a:r>
              <a:rPr lang="en-IN"/>
              <a:t>				&lt;div class='modal-header'&gt;Modal Header&lt;/div&gt;</a:t>
            </a:r>
            <a:br>
              <a:rPr lang="en-IN"/>
            </a:br>
            <a:r>
              <a:rPr lang="en-IN"/>
              <a:t>				&lt;div class='modal-body'&gt;This is a modal.&lt;/div&gt;</a:t>
            </a:r>
            <a:br>
              <a:rPr lang="en-IN"/>
            </a:br>
            <a:r>
              <a:rPr lang="en-IN"/>
              <a:t>			&lt;/div&gt;</a:t>
            </a:r>
            <a:br>
              <a:rPr lang="en-IN"/>
            </a:br>
            <a:r>
              <a:rPr lang="en-IN"/>
              <a:t>		&lt;/div&gt;</a:t>
            </a:r>
            <a:br>
              <a:rPr lang="en-IN"/>
            </a:br>
            <a:r>
              <a:rPr lang="en-IN"/>
              <a:t>	&lt;/div&gt;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Difference between Bootstrap 4 and 5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5 removes jQuery, drops support for Internet Explorer, adds RTL support, utility APIs, and improved grid system. It is more modern and modular than Bootstrap 4.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Bootstrap 4: Uses jQuery, has Jumbotron, supports IE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- Bootstrap 5: No jQuery, Jumbotron removed, improved layout utilities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Bootstrap Intro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To use Bootstrap, include the CDN link to its CSS and JavaScript files in your HTML.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&lt;link rel='stylesheet' href='https://maxcdn.bootstrapcdn.com/bootstrap/4.5.2/css/bootstrap.min.css'&gt;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Bootstrap Grid System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Bootstrap uses a 12-column grid system to create responsive layouts using rows and columns.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&lt;div class='container’&gt;</a:t>
            </a:r>
            <a:br>
              <a:rPr lang="en-IN"/>
            </a:br>
            <a:r>
              <a:rPr lang="en-IN"/>
              <a:t>	 	&lt;div class='row’&gt;</a:t>
            </a:r>
            <a:br>
              <a:rPr lang="en-IN"/>
            </a:br>
            <a:r>
              <a:rPr lang="en-IN"/>
              <a:t>			&lt;div class='col-md-6'&gt;Column 1&lt;/div&gt;</a:t>
            </a:r>
            <a:br>
              <a:rPr lang="en-IN"/>
            </a:br>
            <a:r>
              <a:rPr lang="en-IN"/>
              <a:t>			&lt;div class='col-md-6'&gt;Column 2&lt;/div&gt;</a:t>
            </a:r>
            <a:br>
              <a:rPr lang="en-IN"/>
            </a:br>
            <a:r>
              <a:rPr lang="en-IN"/>
              <a:t>		&lt;/div&gt;</a:t>
            </a:r>
            <a:br>
              <a:rPr lang="en-IN"/>
            </a:br>
            <a:r>
              <a:rPr lang="en-IN"/>
              <a:t>&lt;/div&gt;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Typography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Bootstrap offers classes for headings, paragraphs, and text formatting to improve readability and structure.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&lt;h1 class='display-1'&gt;Heading 1&lt;/h1&gt;</a:t>
            </a:r>
            <a:br>
              <a:rPr lang="en-IN"/>
            </a:br>
            <a:r>
              <a:rPr lang="en-IN"/>
              <a:t>&lt;p class='text-muted'&gt;Muted text&lt;/p&gt;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Tables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609599" y="1415846"/>
            <a:ext cx="6347714" cy="462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Use Bootstrap's .table classes to create styled and responsive tables.</a:t>
            </a:r>
            <a:endParaRPr/>
          </a:p>
          <a:p>
            <a:pPr indent="-258318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N"/>
              <a:t>&lt;table class='table table bordered’&gt; </a:t>
            </a:r>
            <a:br>
              <a:rPr lang="en-IN"/>
            </a:br>
            <a:r>
              <a:rPr lang="en-IN"/>
              <a:t>	&lt;thead&gt;</a:t>
            </a:r>
            <a:br>
              <a:rPr lang="en-IN"/>
            </a:br>
            <a:r>
              <a:rPr lang="en-IN"/>
              <a:t>		&lt;tr&gt;</a:t>
            </a:r>
            <a:br>
              <a:rPr lang="en-IN"/>
            </a:br>
            <a:r>
              <a:rPr lang="en-IN"/>
              <a:t>			&lt;th&gt;Name&lt;/th&gt;</a:t>
            </a:r>
            <a:br>
              <a:rPr lang="en-IN"/>
            </a:br>
            <a:r>
              <a:rPr lang="en-IN"/>
              <a:t>			&lt;th&gt;Age&lt;/th&gt;</a:t>
            </a:r>
            <a:br>
              <a:rPr lang="en-IN"/>
            </a:br>
            <a:r>
              <a:rPr lang="en-IN"/>
              <a:t>		&lt;/tr&gt;</a:t>
            </a:r>
            <a:br>
              <a:rPr lang="en-IN"/>
            </a:br>
            <a:r>
              <a:rPr lang="en-IN"/>
              <a:t>	&lt;/thead&gt;</a:t>
            </a:r>
            <a:br>
              <a:rPr lang="en-IN"/>
            </a:br>
            <a:r>
              <a:rPr lang="en-IN"/>
              <a:t>	&lt;tbody&gt;</a:t>
            </a:r>
            <a:br>
              <a:rPr lang="en-IN"/>
            </a:br>
            <a:r>
              <a:rPr lang="en-IN"/>
              <a:t>		&lt;tr&gt;</a:t>
            </a:r>
            <a:br>
              <a:rPr lang="en-IN"/>
            </a:br>
            <a:r>
              <a:rPr lang="en-IN"/>
              <a:t>			&lt;td&gt;John&lt;/td&gt;</a:t>
            </a:r>
            <a:br>
              <a:rPr lang="en-IN"/>
            </a:br>
            <a:r>
              <a:rPr lang="en-IN"/>
              <a:t>			&lt;td&gt;25&lt;/td&gt;</a:t>
            </a:r>
            <a:br>
              <a:rPr lang="en-IN"/>
            </a:br>
            <a:r>
              <a:rPr lang="en-IN"/>
              <a:t>		&lt;/tr&gt;</a:t>
            </a:r>
            <a:br>
              <a:rPr lang="en-IN"/>
            </a:br>
            <a:r>
              <a:rPr lang="en-IN"/>
              <a:t>	&lt;/tbody&gt;</a:t>
            </a:r>
            <a:br>
              <a:rPr lang="en-IN"/>
            </a:br>
            <a:r>
              <a:rPr lang="en-IN"/>
              <a:t>&lt;/table&gt;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Images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Bootstrap provides image classes like .img-fluid for responsive images and .rounded for styling.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&lt;img src='image.jpg' class='img-fluid rounded' alt='Responsive Image'&gt;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IN" sz="3600"/>
              <a:t>Jumbotron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Jumbotron is a lightweight, flexible component for showcasing hero content (Deprecated in Bootstrap 5).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N"/>
              <a:t>&lt;div class='jumbotron’&gt;</a:t>
            </a:r>
            <a:br>
              <a:rPr lang="en-IN"/>
            </a:br>
            <a:r>
              <a:rPr lang="en-IN"/>
              <a:t>		&lt;h1&gt;Welcome!&lt;/h1&gt;</a:t>
            </a:r>
            <a:br>
              <a:rPr lang="en-IN"/>
            </a:br>
            <a:r>
              <a:rPr lang="en-IN"/>
              <a:t>		&lt;p&gt;This is a hero section.&lt;/p&gt;</a:t>
            </a:r>
            <a:br>
              <a:rPr lang="en-IN"/>
            </a:br>
            <a:r>
              <a:rPr lang="en-IN"/>
              <a:t>&lt;/div&gt;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