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 smtClean="0">
                <a:latin typeface="Trebuchet MS"/>
                <a:cs typeface="Trebuchet MS"/>
              </a:rPr>
              <a:t>AADHITYA.R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371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college admission assistance </a:t>
            </a:r>
            <a:r>
              <a:rPr lang="en-US" dirty="0" err="1"/>
              <a:t>chatbot</a:t>
            </a:r>
            <a:r>
              <a:rPr lang="en-US" dirty="0"/>
              <a:t> using the Naive </a:t>
            </a:r>
            <a:r>
              <a:rPr lang="en-US" dirty="0" err="1"/>
              <a:t>Bayes</a:t>
            </a:r>
            <a:r>
              <a:rPr lang="en-US" dirty="0"/>
              <a:t> algorithm wouldn't directly generate a single "result" like a traditional program.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analyzes the student's profile data (grades, test scores, activities) using the trained Naive </a:t>
            </a:r>
            <a:r>
              <a:rPr lang="en-US" dirty="0" err="1"/>
              <a:t>Bayes</a:t>
            </a:r>
            <a:r>
              <a:rPr lang="en-US" dirty="0"/>
              <a:t> models.</a:t>
            </a:r>
          </a:p>
          <a:p>
            <a:r>
              <a:rPr lang="en-US" dirty="0"/>
              <a:t>Each model predicts the probability of admission for that student at various colleges.</a:t>
            </a:r>
          </a:p>
          <a:p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guides students through the application process step-by-step.</a:t>
            </a:r>
          </a:p>
          <a:p>
            <a:r>
              <a:rPr lang="en-US" dirty="0"/>
              <a:t>It can provide instructions on completing application forms, writing essays, and requesting transcripts.</a:t>
            </a:r>
          </a:p>
          <a:p>
            <a:r>
              <a:rPr lang="en-US" b="1" dirty="0"/>
              <a:t>Reducing Stress and Anxiety:</a:t>
            </a:r>
            <a:r>
              <a:rPr lang="en-US" dirty="0"/>
              <a:t> Replacing information overload with a user-friendly and accessible knowledge base.</a:t>
            </a:r>
          </a:p>
          <a:p>
            <a:r>
              <a:rPr lang="en-US" b="1" dirty="0"/>
              <a:t>Saving Time and Effort:</a:t>
            </a:r>
            <a:r>
              <a:rPr lang="en-US" dirty="0"/>
              <a:t> Streamlining the search process and providing targeted guidance.</a:t>
            </a:r>
          </a:p>
          <a:p>
            <a:r>
              <a:rPr lang="en-US" b="1" dirty="0"/>
              <a:t>Democratizing College Admissions:</a:t>
            </a:r>
            <a:r>
              <a:rPr lang="en-US" dirty="0"/>
              <a:t> Offering equal access to valuable information regardless of background or resources.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2362200"/>
            <a:ext cx="2819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NAIVE BAYES ALGORITHM BASED COLLEGE ADMISSION ASSISTANCE CHATBOT</a:t>
            </a:r>
            <a:endParaRPr lang="en-US" sz="2800" b="1" dirty="0"/>
          </a:p>
        </p:txBody>
      </p:sp>
      <p:pic>
        <p:nvPicPr>
          <p:cNvPr id="27" name="Picture 26" descr="520899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1600200"/>
            <a:ext cx="4267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2667000" y="19812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chatbot</a:t>
            </a:r>
            <a:r>
              <a:rPr lang="en-US" dirty="0"/>
              <a:t> aims to assist students with college admissions using the Naive </a:t>
            </a:r>
            <a:r>
              <a:rPr lang="en-US" dirty="0" err="1"/>
              <a:t>Bayes</a:t>
            </a:r>
            <a:r>
              <a:rPr lang="en-US" dirty="0"/>
              <a:t> algorithm for classification tasks</a:t>
            </a:r>
            <a:r>
              <a:rPr lang="en-US" dirty="0" smtClean="0"/>
              <a:t>.</a:t>
            </a:r>
            <a:r>
              <a:rPr lang="en-US" dirty="0"/>
              <a:t> Identify the target audience for this </a:t>
            </a:r>
            <a:r>
              <a:rPr lang="en-US" dirty="0" err="1"/>
              <a:t>chatbot</a:t>
            </a:r>
            <a:r>
              <a:rPr lang="en-US" dirty="0"/>
              <a:t> (e.g., high school students, transfer students</a:t>
            </a:r>
            <a:r>
              <a:rPr lang="en-US" dirty="0" smtClean="0"/>
              <a:t>).</a:t>
            </a:r>
            <a:r>
              <a:rPr lang="en-US" dirty="0"/>
              <a:t>  Understand the common questions and concerns students have regarding college admissions</a:t>
            </a:r>
            <a:r>
              <a:rPr lang="en-US" dirty="0" smtClean="0"/>
              <a:t>.</a:t>
            </a:r>
            <a:r>
              <a:rPr lang="en-US" dirty="0"/>
              <a:t> Determine the data required to train the Naive </a:t>
            </a:r>
            <a:r>
              <a:rPr lang="en-US" dirty="0" err="1"/>
              <a:t>Bayes</a:t>
            </a:r>
            <a:r>
              <a:rPr lang="en-US" dirty="0"/>
              <a:t> model (e.g., student grades, test scores, extracurricular activities, college acceptance rates</a:t>
            </a:r>
            <a:r>
              <a:rPr lang="en-US" dirty="0" smtClean="0"/>
              <a:t>).</a:t>
            </a:r>
            <a:r>
              <a:rPr lang="en-US" dirty="0"/>
              <a:t> Establish metrics to measure the </a:t>
            </a:r>
            <a:r>
              <a:rPr lang="en-US" dirty="0" err="1"/>
              <a:t>chatbot's</a:t>
            </a:r>
            <a:r>
              <a:rPr lang="en-US" dirty="0"/>
              <a:t> success (e.g., accuracy of college recommendations, user satisfaction</a:t>
            </a:r>
            <a:r>
              <a:rPr lang="en-US" dirty="0" smtClean="0"/>
              <a:t>).</a:t>
            </a:r>
            <a:r>
              <a:rPr lang="en-US" dirty="0"/>
              <a:t>  Clean and prepare the collected data for the Naive </a:t>
            </a:r>
            <a:r>
              <a:rPr lang="en-US" dirty="0" err="1"/>
              <a:t>Bayes</a:t>
            </a:r>
            <a:r>
              <a:rPr lang="en-US" dirty="0"/>
              <a:t> model. This may involve handling missing values, converting categorical data, and feature scaling</a:t>
            </a:r>
            <a:r>
              <a:rPr lang="en-US" dirty="0" smtClean="0"/>
              <a:t>.</a:t>
            </a:r>
            <a:r>
              <a:rPr lang="en-US" dirty="0"/>
              <a:t> Identify the most relevant features that will influence college admissions decisions</a:t>
            </a:r>
            <a:r>
              <a:rPr lang="en-US" dirty="0" smtClean="0"/>
              <a:t>.</a:t>
            </a:r>
            <a:r>
              <a:rPr lang="en-US" dirty="0"/>
              <a:t> Train the Naive </a:t>
            </a:r>
            <a:r>
              <a:rPr lang="en-US" dirty="0" err="1"/>
              <a:t>Bayes</a:t>
            </a:r>
            <a:r>
              <a:rPr lang="en-US" dirty="0"/>
              <a:t> model on the prepared data. This involves calculating the probability of each feature value belonging to a particular college 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057400"/>
            <a:ext cx="632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college admission process can be overwhelming and complex for prospective students. Students often face challenges including</a:t>
            </a:r>
            <a:r>
              <a:rPr lang="en-US" dirty="0" smtClean="0"/>
              <a:t>:</a:t>
            </a:r>
          </a:p>
          <a:p>
            <a:r>
              <a:rPr lang="en-US" dirty="0"/>
              <a:t> There's a vast amount of information available on colleges, application requirements, financial aid, and scholarships. Finding the right information and filtering out irrelevant details can be difficult</a:t>
            </a:r>
            <a:r>
              <a:rPr lang="en-US" dirty="0" smtClean="0"/>
              <a:t>.</a:t>
            </a:r>
          </a:p>
          <a:p>
            <a:r>
              <a:rPr lang="en-US" dirty="0"/>
              <a:t> Students may not have access to experienced counselors or advisors who can provide personalized college application guidance</a:t>
            </a:r>
            <a:r>
              <a:rPr lang="en-US" dirty="0" smtClean="0"/>
              <a:t>.</a:t>
            </a:r>
          </a:p>
          <a:p>
            <a:r>
              <a:rPr lang="en-US" dirty="0"/>
              <a:t>The application process can be confusing, with varying deadlines, requirements, and procedures across different colleges.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0574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aims to develop a </a:t>
            </a:r>
            <a:r>
              <a:rPr lang="en-US" dirty="0" err="1"/>
              <a:t>chatbot</a:t>
            </a:r>
            <a:r>
              <a:rPr lang="en-US" dirty="0"/>
              <a:t> that assists high school students with the college application process. The </a:t>
            </a:r>
            <a:r>
              <a:rPr lang="en-US" dirty="0" err="1"/>
              <a:t>chatbot</a:t>
            </a:r>
            <a:r>
              <a:rPr lang="en-US" dirty="0"/>
              <a:t> will leverage the Naive </a:t>
            </a:r>
            <a:r>
              <a:rPr lang="en-US" dirty="0" err="1"/>
              <a:t>Bayes</a:t>
            </a:r>
            <a:r>
              <a:rPr lang="en-US" dirty="0"/>
              <a:t> algorithm to recommend suitable colleges based on student profiles</a:t>
            </a:r>
            <a:r>
              <a:rPr lang="en-US" dirty="0" smtClean="0"/>
              <a:t>.</a:t>
            </a:r>
          </a:p>
          <a:p>
            <a:r>
              <a:rPr lang="en-US" dirty="0"/>
              <a:t>Empower students to find colleges that align with their academic strengths, interests, and desired environment</a:t>
            </a:r>
            <a:r>
              <a:rPr lang="en-US" dirty="0" smtClean="0"/>
              <a:t>.</a:t>
            </a:r>
            <a:r>
              <a:rPr lang="en-US" dirty="0"/>
              <a:t> Provide clear and concise information on application procedures, deadlines, and requirements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 This classification algorithm will analyze student data and recommend colleges with high acceptance </a:t>
            </a:r>
            <a:r>
              <a:rPr lang="en-US" dirty="0" smtClean="0"/>
              <a:t>probabilities.</a:t>
            </a:r>
            <a:r>
              <a:rPr lang="en-US" dirty="0"/>
              <a:t> Gather data on student profiles (grades, test scores, activities) and historical college admissions data.</a:t>
            </a:r>
          </a:p>
          <a:p>
            <a:r>
              <a:rPr lang="en-US" dirty="0"/>
              <a:t>Clean and prepare the data for the Naive </a:t>
            </a:r>
            <a:r>
              <a:rPr lang="en-US" dirty="0" err="1"/>
              <a:t>Bayes</a:t>
            </a:r>
            <a:r>
              <a:rPr lang="en-US" dirty="0"/>
              <a:t> model by handling missing values and transforming categorical data</a:t>
            </a:r>
            <a:r>
              <a:rPr lang="en-US" dirty="0" smtClean="0"/>
              <a:t>.</a:t>
            </a:r>
            <a:r>
              <a:rPr lang="en-US" dirty="0"/>
              <a:t> Train the Naive </a:t>
            </a:r>
            <a:r>
              <a:rPr lang="en-US" dirty="0" err="1"/>
              <a:t>Bayes</a:t>
            </a:r>
            <a:r>
              <a:rPr lang="en-US" dirty="0"/>
              <a:t> model on the prepared data to predict the likelihood of a student being accepted into different colleges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  <a:cs typeface="Arial" pitchFamily="34" charset="0"/>
              </a:rPr>
              <a:t>The primary end users of a college admission assistance chatbot with a Naive Bayes algorithm would be: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  <a:cs typeface="Arial" pitchFamily="34" charset="0"/>
              </a:rPr>
            </a:b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1F1F1F"/>
              </a:solidFill>
              <a:effectLst/>
              <a:latin typeface="Google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21336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primary end users of a college admission assistance </a:t>
            </a:r>
            <a:r>
              <a:rPr lang="en-US" dirty="0" err="1"/>
              <a:t>chatbot</a:t>
            </a:r>
            <a:r>
              <a:rPr lang="en-US" dirty="0"/>
              <a:t> with a Naive </a:t>
            </a:r>
            <a:r>
              <a:rPr lang="en-US" dirty="0" err="1"/>
              <a:t>Bayes</a:t>
            </a:r>
            <a:r>
              <a:rPr lang="en-US" dirty="0"/>
              <a:t> algorithm would be</a:t>
            </a:r>
            <a:r>
              <a:rPr lang="en-US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                     </a:t>
            </a:r>
            <a:r>
              <a:rPr lang="en-IN" b="1" dirty="0" smtClean="0"/>
              <a:t>1.</a:t>
            </a:r>
            <a:r>
              <a:rPr lang="en-IN" dirty="0" smtClean="0"/>
              <a:t> </a:t>
            </a:r>
            <a:r>
              <a:rPr lang="en-US" b="1" dirty="0"/>
              <a:t>High School </a:t>
            </a:r>
            <a:r>
              <a:rPr lang="en-US" b="1" dirty="0" smtClean="0"/>
              <a:t>Students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2.</a:t>
            </a:r>
            <a:r>
              <a:rPr lang="en-US" b="1" dirty="0"/>
              <a:t> Students Considering Transferring </a:t>
            </a:r>
            <a:r>
              <a:rPr lang="en-US" b="1" dirty="0" smtClean="0"/>
              <a:t>Colleges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3.</a:t>
            </a:r>
            <a:r>
              <a:rPr lang="en-US" b="1" dirty="0"/>
              <a:t> Parents and </a:t>
            </a:r>
            <a:r>
              <a:rPr lang="en-US" b="1" dirty="0" smtClean="0"/>
              <a:t>Guardians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4.</a:t>
            </a:r>
            <a:r>
              <a:rPr lang="en-US" b="1" dirty="0"/>
              <a:t> School Counselors and Advisors</a:t>
            </a:r>
            <a:endParaRPr lang="en-US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                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4384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SOLUTION:</a:t>
            </a:r>
            <a:r>
              <a:rPr lang="en-IN" dirty="0" smtClean="0"/>
              <a:t> Naive </a:t>
            </a:r>
            <a:r>
              <a:rPr lang="en-IN" dirty="0" err="1" smtClean="0"/>
              <a:t>bayes</a:t>
            </a:r>
            <a:r>
              <a:rPr lang="en-IN" dirty="0" smtClean="0"/>
              <a:t> algorithm based college admission assistance </a:t>
            </a:r>
            <a:r>
              <a:rPr lang="en-IN" dirty="0" err="1" smtClean="0"/>
              <a:t>chatbot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3810000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VALUE PROPOSITION:</a:t>
            </a:r>
            <a:r>
              <a:rPr lang="en-US" dirty="0"/>
              <a:t>This college admission assistance </a:t>
            </a:r>
            <a:r>
              <a:rPr lang="en-US" dirty="0" err="1"/>
              <a:t>chatbot</a:t>
            </a:r>
            <a:r>
              <a:rPr lang="en-US" dirty="0"/>
              <a:t>, powered by the Naive </a:t>
            </a:r>
            <a:r>
              <a:rPr lang="en-US" dirty="0" err="1"/>
              <a:t>Bayes</a:t>
            </a:r>
            <a:r>
              <a:rPr lang="en-US" dirty="0"/>
              <a:t> algorithm, offers a unique value proposition for both students and institutions</a:t>
            </a:r>
            <a:r>
              <a:rPr lang="en-US" dirty="0" smtClean="0"/>
              <a:t>:</a:t>
            </a:r>
          </a:p>
          <a:p>
            <a:r>
              <a:rPr lang="en-US" dirty="0"/>
              <a:t>Leveraging the Naive </a:t>
            </a:r>
            <a:r>
              <a:rPr lang="en-US" dirty="0" err="1"/>
              <a:t>Bayes</a:t>
            </a:r>
            <a:r>
              <a:rPr lang="en-US" dirty="0"/>
              <a:t> algorithm, the </a:t>
            </a:r>
            <a:r>
              <a:rPr lang="en-US" dirty="0" err="1"/>
              <a:t>chatbot</a:t>
            </a:r>
            <a:r>
              <a:rPr lang="en-US" dirty="0"/>
              <a:t> recommends colleges that are a good fit based on a student's individual profile, increasing their chances of acceptance</a:t>
            </a:r>
            <a:r>
              <a:rPr lang="en-US" dirty="0" smtClean="0"/>
              <a:t>.</a:t>
            </a:r>
            <a:r>
              <a:rPr lang="en-US" dirty="0"/>
              <a:t> The </a:t>
            </a:r>
            <a:r>
              <a:rPr lang="en-US" dirty="0" err="1"/>
              <a:t>chatbot</a:t>
            </a:r>
            <a:r>
              <a:rPr lang="en-US" dirty="0"/>
              <a:t> provides clear and concise information on application procedures, deadlines, and requirements, reducing stress and confusion</a:t>
            </a:r>
            <a:r>
              <a:rPr lang="en-US" dirty="0" smtClean="0"/>
              <a:t>.</a:t>
            </a:r>
            <a:r>
              <a:rPr lang="en-US" dirty="0"/>
              <a:t>  Students can access the </a:t>
            </a:r>
            <a:r>
              <a:rPr lang="en-US" dirty="0" err="1"/>
              <a:t>chatbot</a:t>
            </a:r>
            <a:r>
              <a:rPr lang="en-US" dirty="0"/>
              <a:t> anytime, </a:t>
            </a:r>
            <a:r>
              <a:rPr lang="en-US" dirty="0" smtClean="0"/>
              <a:t>anywhere.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056686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beyond basic profile matching. Incorporate sentiment analysis from the student's conversation with the </a:t>
            </a:r>
            <a:r>
              <a:rPr lang="en-US" dirty="0" err="1"/>
              <a:t>chatbot</a:t>
            </a:r>
            <a:r>
              <a:rPr lang="en-US" dirty="0"/>
              <a:t> to understand their preferred campus culture (e.g., energetic, artistic, research-focused).</a:t>
            </a:r>
          </a:p>
          <a:p>
            <a:r>
              <a:rPr lang="en-US" dirty="0"/>
              <a:t>Integrate virtual tours or interactive campus maps directly within the </a:t>
            </a:r>
            <a:r>
              <a:rPr lang="en-US" dirty="0" err="1"/>
              <a:t>chatbot</a:t>
            </a:r>
            <a:r>
              <a:rPr lang="en-US" dirty="0"/>
              <a:t>.</a:t>
            </a:r>
          </a:p>
          <a:p>
            <a:r>
              <a:rPr lang="en-US" dirty="0"/>
              <a:t>Allow students to connect with current students or recent graduates from recommended colleges for firsthand insights into campus life.</a:t>
            </a:r>
          </a:p>
          <a:p>
            <a:r>
              <a:rPr lang="en-US" dirty="0"/>
              <a:t>Move beyond just "recommended colleges" - incorporate an "</a:t>
            </a:r>
            <a:r>
              <a:rPr lang="en-US" dirty="0" err="1"/>
              <a:t>explainability</a:t>
            </a:r>
            <a:r>
              <a:rPr lang="en-US" dirty="0"/>
              <a:t>" feature.</a:t>
            </a:r>
          </a:p>
          <a:p>
            <a:r>
              <a:rPr lang="en-US" dirty="0"/>
              <a:t>Show students why specific colleges were recommended, highlighting how their profile aligns with the college's historical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752600"/>
            <a:ext cx="982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Gather data on student profiles:</a:t>
            </a:r>
          </a:p>
          <a:p>
            <a:pPr lvl="1"/>
            <a:r>
              <a:rPr lang="en-US" b="1" dirty="0"/>
              <a:t>Academic Background:</a:t>
            </a:r>
            <a:r>
              <a:rPr lang="en-US" dirty="0"/>
              <a:t> GPA, standardized test scores (SAT, ACT), course rigor (AP, IB classes)</a:t>
            </a:r>
          </a:p>
          <a:p>
            <a:pPr lvl="1"/>
            <a:r>
              <a:rPr lang="en-US" b="1" dirty="0"/>
              <a:t>Extracurricular Activities:</a:t>
            </a:r>
            <a:r>
              <a:rPr lang="en-US" dirty="0"/>
              <a:t> Types of activities, leadership roles, awards and recognitions</a:t>
            </a:r>
          </a:p>
          <a:p>
            <a:pPr lvl="1"/>
            <a:r>
              <a:rPr lang="en-US" b="1" dirty="0"/>
              <a:t>Demographics:</a:t>
            </a:r>
            <a:r>
              <a:rPr lang="en-US" dirty="0"/>
              <a:t> Location, intended major</a:t>
            </a:r>
          </a:p>
          <a:p>
            <a:r>
              <a:rPr lang="en-US" b="1" dirty="0"/>
              <a:t>Naive </a:t>
            </a:r>
            <a:r>
              <a:rPr lang="en-US" b="1" dirty="0" err="1"/>
              <a:t>Bayes</a:t>
            </a:r>
            <a:r>
              <a:rPr lang="en-US" b="1" dirty="0"/>
              <a:t> Model Training</a:t>
            </a:r>
            <a:endParaRPr lang="en-US" dirty="0"/>
          </a:p>
          <a:p>
            <a:r>
              <a:rPr lang="en-US" dirty="0"/>
              <a:t>Define the target variable: Admission decision (accepted/rejected) for each college in the historical data.</a:t>
            </a:r>
          </a:p>
          <a:p>
            <a:r>
              <a:rPr lang="en-US" dirty="0"/>
              <a:t>Train separate Naive </a:t>
            </a:r>
            <a:r>
              <a:rPr lang="en-US" dirty="0" err="1"/>
              <a:t>Bayes</a:t>
            </a:r>
            <a:r>
              <a:rPr lang="en-US" dirty="0"/>
              <a:t> models for each college or program of interest.</a:t>
            </a:r>
          </a:p>
          <a:p>
            <a:r>
              <a:rPr lang="en-US" dirty="0"/>
              <a:t>Each model predicts the probability of a student with a specific profile being admitted to that particular college.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334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 descr="Screenshot 2024-04-01 2031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05400"/>
            <a:ext cx="7277474" cy="901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546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ACER</cp:lastModifiedBy>
  <cp:revision>9</cp:revision>
  <dcterms:created xsi:type="dcterms:W3CDTF">2024-04-01T13:44:58Z</dcterms:created>
  <dcterms:modified xsi:type="dcterms:W3CDTF">2024-04-01T15:10:05Z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