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7" d="100"/>
          <a:sy n="47" d="100"/>
        </p:scale>
        <p:origin x="5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SHIVANI MISHRA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Shivani Mishra,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jpe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2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SHIVANI MISHRA</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9" name="Picture 18" descr="A picture containing person, clothing, posing&#10;&#10;Description automatically generated">
            <a:extLst>
              <a:ext uri="{FF2B5EF4-FFF2-40B4-BE49-F238E27FC236}">
                <a16:creationId xmlns:a16="http://schemas.microsoft.com/office/drawing/2014/main" id="{B53F0DEB-BCB7-412F-A4C3-4B1F0A2EAE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46037" y="7050176"/>
            <a:ext cx="2338806" cy="2512924"/>
          </a:xfrm>
          <a:prstGeom prst="rect">
            <a:avLst/>
          </a:prstGeom>
          <a:ln>
            <a:solidFill>
              <a:schemeClr val="bg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48</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Wingdings 3</vt:lpstr>
      <vt:lpstr>Century Gothic</vt:lpstr>
      <vt:lpstr>Arial</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Shivani Mishra</cp:lastModifiedBy>
  <cp:revision>14</cp:revision>
  <dcterms:created xsi:type="dcterms:W3CDTF">2006-08-16T00:00:00Z</dcterms:created>
  <dcterms:modified xsi:type="dcterms:W3CDTF">2022-03-07T11:53:04Z</dcterms:modified>
  <dc:identifier>DAEhDyfaYKE</dc:identifier>
</cp:coreProperties>
</file>