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57" r:id="rId4"/>
    <p:sldId id="258" r:id="rId5"/>
    <p:sldId id="259"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89D0F92-D63A-486D-8EFB-F7BD95182B53}" type="datetimeFigureOut">
              <a:rPr lang="en-IN" smtClean="0"/>
              <a:t>24-04-2023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409232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9D0F92-D63A-486D-8EFB-F7BD95182B53}"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9590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89D0F92-D63A-486D-8EFB-F7BD95182B53}" type="datetimeFigureOut">
              <a:rPr lang="en-IN" smtClean="0"/>
              <a:t>24-04-2023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2160712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89D0F92-D63A-486D-8EFB-F7BD95182B53}" type="datetimeFigureOut">
              <a:rPr lang="en-IN" smtClean="0"/>
              <a:t>24-04-2023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85A8FE3-592D-4B5C-A6CB-BF1DBA94BD2A}"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1309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89D0F92-D63A-486D-8EFB-F7BD95182B53}" type="datetimeFigureOut">
              <a:rPr lang="en-IN" smtClean="0"/>
              <a:t>24-04-2023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610179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9D0F92-D63A-486D-8EFB-F7BD95182B53}"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1716844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9D0F92-D63A-486D-8EFB-F7BD95182B53}"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590098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9D0F92-D63A-486D-8EFB-F7BD95182B53}"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2236591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89D0F92-D63A-486D-8EFB-F7BD95182B53}" type="datetimeFigureOut">
              <a:rPr lang="en-IN" smtClean="0"/>
              <a:t>24-04-2023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399636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9D0F92-D63A-486D-8EFB-F7BD95182B53}"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1468108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89D0F92-D63A-486D-8EFB-F7BD95182B53}" type="datetimeFigureOut">
              <a:rPr lang="en-IN" smtClean="0"/>
              <a:t>24-04-2023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3094421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9D0F92-D63A-486D-8EFB-F7BD95182B53}"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180440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9D0F92-D63A-486D-8EFB-F7BD95182B53}" type="datetimeFigureOut">
              <a:rPr lang="en-IN" smtClean="0"/>
              <a:t>24-04-2023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3986795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9D0F92-D63A-486D-8EFB-F7BD95182B53}" type="datetimeFigureOut">
              <a:rPr lang="en-IN" smtClean="0"/>
              <a:t>24-04-2023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159978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D0F92-D63A-486D-8EFB-F7BD95182B53}" type="datetimeFigureOut">
              <a:rPr lang="en-IN" smtClean="0"/>
              <a:t>24-04-2023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235578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9D0F92-D63A-486D-8EFB-F7BD95182B53}"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210953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9D0F92-D63A-486D-8EFB-F7BD95182B53}" type="datetimeFigureOut">
              <a:rPr lang="en-IN" smtClean="0"/>
              <a:t>24-04-2023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5A8FE3-592D-4B5C-A6CB-BF1DBA94BD2A}" type="slidenum">
              <a:rPr lang="en-IN" smtClean="0"/>
              <a:t>‹#›</a:t>
            </a:fld>
            <a:endParaRPr lang="en-IN"/>
          </a:p>
        </p:txBody>
      </p:sp>
    </p:spTree>
    <p:extLst>
      <p:ext uri="{BB962C8B-B14F-4D97-AF65-F5344CB8AC3E}">
        <p14:creationId xmlns:p14="http://schemas.microsoft.com/office/powerpoint/2010/main" val="978614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89D0F92-D63A-486D-8EFB-F7BD95182B53}" type="datetimeFigureOut">
              <a:rPr lang="en-IN" smtClean="0"/>
              <a:t>24-04-2023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5A8FE3-592D-4B5C-A6CB-BF1DBA94BD2A}" type="slidenum">
              <a:rPr lang="en-IN" smtClean="0"/>
              <a:t>‹#›</a:t>
            </a:fld>
            <a:endParaRPr lang="en-IN"/>
          </a:p>
        </p:txBody>
      </p:sp>
    </p:spTree>
    <p:extLst>
      <p:ext uri="{BB962C8B-B14F-4D97-AF65-F5344CB8AC3E}">
        <p14:creationId xmlns:p14="http://schemas.microsoft.com/office/powerpoint/2010/main" val="54952616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6F72-128B-ACCE-2A7E-5EA8AF5FF715}"/>
              </a:ext>
            </a:extLst>
          </p:cNvPr>
          <p:cNvSpPr>
            <a:spLocks noGrp="1"/>
          </p:cNvSpPr>
          <p:nvPr>
            <p:ph type="ctrTitle"/>
          </p:nvPr>
        </p:nvSpPr>
        <p:spPr>
          <a:xfrm>
            <a:off x="896815" y="1960685"/>
            <a:ext cx="9448800" cy="753416"/>
          </a:xfrm>
        </p:spPr>
        <p:txBody>
          <a:bodyPr>
            <a:normAutofit/>
          </a:bodyPr>
          <a:lstStyle/>
          <a:p>
            <a:r>
              <a:rPr lang="en-IN" sz="4000" b="1" dirty="0">
                <a:effectLst>
                  <a:outerShdw blurRad="38100" dist="38100" dir="2700000" algn="tl">
                    <a:srgbClr val="000000">
                      <a:alpha val="43137"/>
                    </a:srgbClr>
                  </a:outerShdw>
                </a:effectLst>
              </a:rPr>
              <a:t>Image compression using </a:t>
            </a:r>
            <a:r>
              <a:rPr lang="en-IN" sz="4000" b="1" dirty="0" err="1">
                <a:effectLst>
                  <a:outerShdw blurRad="38100" dist="38100" dir="2700000" algn="tl">
                    <a:srgbClr val="000000">
                      <a:alpha val="43137"/>
                    </a:srgbClr>
                  </a:outerShdw>
                </a:effectLst>
              </a:rPr>
              <a:t>pca</a:t>
            </a:r>
            <a:endParaRPr lang="en-IN" sz="4000" b="1"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E7D68C02-EA4F-B94C-0EC5-C9F193A06C12}"/>
              </a:ext>
            </a:extLst>
          </p:cNvPr>
          <p:cNvSpPr>
            <a:spLocks noGrp="1"/>
          </p:cNvSpPr>
          <p:nvPr>
            <p:ph type="subTitle" idx="1"/>
          </p:nvPr>
        </p:nvSpPr>
        <p:spPr>
          <a:xfrm>
            <a:off x="896815" y="2863101"/>
            <a:ext cx="8229600" cy="504197"/>
          </a:xfrm>
        </p:spPr>
        <p:txBody>
          <a:bodyPr>
            <a:normAutofit/>
          </a:bodyPr>
          <a:lstStyle/>
          <a:p>
            <a:r>
              <a:rPr lang="en-US" sz="2800" dirty="0">
                <a:effectLst/>
                <a:latin typeface="Palatino Linotype" panose="02040502050505030304" pitchFamily="18" charset="0"/>
                <a:ea typeface="Palatino Linotype" panose="02040502050505030304" pitchFamily="18" charset="0"/>
                <a:cs typeface="Palatino Linotype" panose="02040502050505030304" pitchFamily="18" charset="0"/>
              </a:rPr>
              <a:t>Linear Algebra Project (UE21MA241B)</a:t>
            </a:r>
          </a:p>
        </p:txBody>
      </p:sp>
    </p:spTree>
    <p:extLst>
      <p:ext uri="{BB962C8B-B14F-4D97-AF65-F5344CB8AC3E}">
        <p14:creationId xmlns:p14="http://schemas.microsoft.com/office/powerpoint/2010/main" val="179857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B8C7-2455-8037-DC47-C667E8D6495A}"/>
              </a:ext>
            </a:extLst>
          </p:cNvPr>
          <p:cNvSpPr>
            <a:spLocks noGrp="1"/>
          </p:cNvSpPr>
          <p:nvPr>
            <p:ph type="title"/>
          </p:nvPr>
        </p:nvSpPr>
        <p:spPr>
          <a:xfrm>
            <a:off x="685800" y="1415005"/>
            <a:ext cx="8610600" cy="1293028"/>
          </a:xfrm>
        </p:spPr>
        <p:txBody>
          <a:bodyPr/>
          <a:lstStyle/>
          <a:p>
            <a:pPr algn="l"/>
            <a:r>
              <a:rPr lang="en-IN" dirty="0">
                <a:cs typeface="Times New Roman" panose="02020603050405020304" pitchFamily="18" charset="0"/>
              </a:rPr>
              <a:t>Team</a:t>
            </a:r>
            <a:r>
              <a:rPr lang="en-IN" dirty="0">
                <a:latin typeface="Times New Roman" panose="02020603050405020304" pitchFamily="18" charset="0"/>
                <a:cs typeface="Times New Roman" panose="02020603050405020304" pitchFamily="18" charset="0"/>
              </a:rPr>
              <a:t> </a:t>
            </a:r>
            <a:r>
              <a:rPr lang="en-IN" dirty="0">
                <a:cs typeface="Times New Roman" panose="02020603050405020304" pitchFamily="18" charset="0"/>
              </a:rPr>
              <a:t>Members</a:t>
            </a:r>
          </a:p>
        </p:txBody>
      </p:sp>
      <p:sp>
        <p:nvSpPr>
          <p:cNvPr id="3" name="Content Placeholder 2">
            <a:extLst>
              <a:ext uri="{FF2B5EF4-FFF2-40B4-BE49-F238E27FC236}">
                <a16:creationId xmlns:a16="http://schemas.microsoft.com/office/drawing/2014/main" id="{108BF1A1-6482-8560-99BF-32D94EC5D1D4}"/>
              </a:ext>
            </a:extLst>
          </p:cNvPr>
          <p:cNvSpPr>
            <a:spLocks noGrp="1"/>
          </p:cNvSpPr>
          <p:nvPr>
            <p:ph idx="1"/>
          </p:nvPr>
        </p:nvSpPr>
        <p:spPr>
          <a:xfrm>
            <a:off x="685800" y="2788538"/>
            <a:ext cx="10820400" cy="1572448"/>
          </a:xfrm>
        </p:spPr>
        <p:txBody>
          <a:bodyPr/>
          <a:lstStyle/>
          <a:p>
            <a:r>
              <a:rPr lang="en-US" sz="2400" dirty="0">
                <a:effectLst/>
                <a:latin typeface="+mj-lt"/>
                <a:ea typeface="Palatino Linotype" panose="02040502050505030304" pitchFamily="18" charset="0"/>
                <a:cs typeface="Palatino Linotype" panose="02040502050505030304" pitchFamily="18" charset="0"/>
              </a:rPr>
              <a:t>Aaditya Dev Sharma (PES2UG21CS003)</a:t>
            </a:r>
          </a:p>
          <a:p>
            <a:r>
              <a:rPr lang="en-US" sz="2400" dirty="0">
                <a:effectLst/>
                <a:latin typeface="+mj-lt"/>
                <a:ea typeface="Palatino Linotype" panose="02040502050505030304" pitchFamily="18" charset="0"/>
                <a:cs typeface="Palatino Linotype" panose="02040502050505030304" pitchFamily="18" charset="0"/>
              </a:rPr>
              <a:t>Aayush Kumar (PES2UG21CS008)</a:t>
            </a:r>
          </a:p>
          <a:p>
            <a:r>
              <a:rPr lang="en-US" sz="2400" dirty="0">
                <a:effectLst/>
                <a:latin typeface="+mj-lt"/>
                <a:ea typeface="Palatino Linotype" panose="02040502050505030304" pitchFamily="18" charset="0"/>
                <a:cs typeface="Palatino Linotype" panose="02040502050505030304" pitchFamily="18" charset="0"/>
              </a:rPr>
              <a:t>Abhishek V </a:t>
            </a:r>
            <a:r>
              <a:rPr lang="en-US" sz="2400" dirty="0" err="1">
                <a:effectLst/>
                <a:latin typeface="+mj-lt"/>
                <a:ea typeface="Palatino Linotype" panose="02040502050505030304" pitchFamily="18" charset="0"/>
                <a:cs typeface="Palatino Linotype" panose="02040502050505030304" pitchFamily="18" charset="0"/>
              </a:rPr>
              <a:t>Sagarnal</a:t>
            </a:r>
            <a:r>
              <a:rPr lang="en-US" sz="2400" dirty="0">
                <a:effectLst/>
                <a:latin typeface="+mj-lt"/>
                <a:ea typeface="Palatino Linotype" panose="02040502050505030304" pitchFamily="18" charset="0"/>
                <a:cs typeface="Palatino Linotype" panose="02040502050505030304" pitchFamily="18" charset="0"/>
              </a:rPr>
              <a:t> (PES2UG21CS023)</a:t>
            </a:r>
          </a:p>
          <a:p>
            <a:pPr marL="0" indent="0">
              <a:buNone/>
            </a:pPr>
            <a:endParaRPr lang="en-IN" dirty="0">
              <a:latin typeface="+mj-lt"/>
            </a:endParaRPr>
          </a:p>
        </p:txBody>
      </p:sp>
    </p:spTree>
    <p:extLst>
      <p:ext uri="{BB962C8B-B14F-4D97-AF65-F5344CB8AC3E}">
        <p14:creationId xmlns:p14="http://schemas.microsoft.com/office/powerpoint/2010/main" val="1985634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E6CC-CF06-6D05-77D2-9B701CF24C9C}"/>
              </a:ext>
            </a:extLst>
          </p:cNvPr>
          <p:cNvSpPr>
            <a:spLocks noGrp="1"/>
          </p:cNvSpPr>
          <p:nvPr>
            <p:ph type="title"/>
          </p:nvPr>
        </p:nvSpPr>
        <p:spPr>
          <a:xfrm>
            <a:off x="545122" y="1388626"/>
            <a:ext cx="7517423" cy="1249066"/>
          </a:xfrm>
        </p:spPr>
        <p:txBody>
          <a:bodyPr>
            <a:normAutofit/>
          </a:bodyPr>
          <a:lstStyle/>
          <a:p>
            <a:pPr algn="l"/>
            <a:r>
              <a:rPr lang="en-IN" sz="3600" b="1" dirty="0"/>
              <a:t>What is image compression ?</a:t>
            </a:r>
          </a:p>
        </p:txBody>
      </p:sp>
      <p:sp>
        <p:nvSpPr>
          <p:cNvPr id="3" name="Content Placeholder 2">
            <a:extLst>
              <a:ext uri="{FF2B5EF4-FFF2-40B4-BE49-F238E27FC236}">
                <a16:creationId xmlns:a16="http://schemas.microsoft.com/office/drawing/2014/main" id="{E3219F0C-98EA-A6B1-5256-E8C2C4B1A542}"/>
              </a:ext>
            </a:extLst>
          </p:cNvPr>
          <p:cNvSpPr>
            <a:spLocks noGrp="1"/>
          </p:cNvSpPr>
          <p:nvPr>
            <p:ph idx="1"/>
          </p:nvPr>
        </p:nvSpPr>
        <p:spPr>
          <a:xfrm>
            <a:off x="386862" y="2637692"/>
            <a:ext cx="10820400" cy="3622431"/>
          </a:xfrm>
        </p:spPr>
        <p:txBody>
          <a:bodyPr>
            <a:normAutofit/>
          </a:bodyPr>
          <a:lstStyle/>
          <a:p>
            <a:pPr>
              <a:lnSpc>
                <a:spcPct val="150000"/>
              </a:lnSpc>
            </a:pPr>
            <a:r>
              <a:rPr lang="en-US" dirty="0"/>
              <a:t>Image compression is the process of encoding or converting an image file in such a way that it consumes less space than the original file. </a:t>
            </a:r>
          </a:p>
          <a:p>
            <a:pPr>
              <a:lnSpc>
                <a:spcPct val="150000"/>
              </a:lnSpc>
            </a:pPr>
            <a:r>
              <a:rPr lang="en-US" dirty="0"/>
              <a:t>It is a type of compression technique that reduces the size of an image file without affecting or degrading its quality to a greater extent. </a:t>
            </a:r>
          </a:p>
          <a:p>
            <a:pPr>
              <a:lnSpc>
                <a:spcPct val="150000"/>
              </a:lnSpc>
            </a:pPr>
            <a:r>
              <a:rPr lang="en-US" dirty="0"/>
              <a:t>Image compression is an important step before we start the processing of larger images or videos.</a:t>
            </a:r>
            <a:endParaRPr lang="en-IN" dirty="0"/>
          </a:p>
        </p:txBody>
      </p:sp>
    </p:spTree>
    <p:extLst>
      <p:ext uri="{BB962C8B-B14F-4D97-AF65-F5344CB8AC3E}">
        <p14:creationId xmlns:p14="http://schemas.microsoft.com/office/powerpoint/2010/main" val="4049027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84EA-136A-C845-8610-B79A7576975B}"/>
              </a:ext>
            </a:extLst>
          </p:cNvPr>
          <p:cNvSpPr>
            <a:spLocks noGrp="1"/>
          </p:cNvSpPr>
          <p:nvPr>
            <p:ph type="title"/>
          </p:nvPr>
        </p:nvSpPr>
        <p:spPr>
          <a:xfrm>
            <a:off x="794238" y="1429070"/>
            <a:ext cx="8147539" cy="1293028"/>
          </a:xfrm>
        </p:spPr>
        <p:txBody>
          <a:bodyPr>
            <a:normAutofit/>
          </a:bodyPr>
          <a:lstStyle/>
          <a:p>
            <a:pPr algn="l"/>
            <a:r>
              <a:rPr lang="en-IN" sz="3200" b="1" dirty="0"/>
              <a:t>HOW WE IMPLEMENTED THE PROJECT</a:t>
            </a:r>
          </a:p>
        </p:txBody>
      </p:sp>
      <p:sp>
        <p:nvSpPr>
          <p:cNvPr id="3" name="Content Placeholder 2">
            <a:extLst>
              <a:ext uri="{FF2B5EF4-FFF2-40B4-BE49-F238E27FC236}">
                <a16:creationId xmlns:a16="http://schemas.microsoft.com/office/drawing/2014/main" id="{4FF3AE59-78E7-AFBA-5757-D0F5561B7BE4}"/>
              </a:ext>
            </a:extLst>
          </p:cNvPr>
          <p:cNvSpPr>
            <a:spLocks noGrp="1"/>
          </p:cNvSpPr>
          <p:nvPr>
            <p:ph idx="1"/>
          </p:nvPr>
        </p:nvSpPr>
        <p:spPr>
          <a:xfrm>
            <a:off x="577361" y="2722098"/>
            <a:ext cx="11046069" cy="3713871"/>
          </a:xfrm>
        </p:spPr>
        <p:txBody>
          <a:bodyPr>
            <a:normAutofit/>
          </a:bodyPr>
          <a:lstStyle/>
          <a:p>
            <a:pPr>
              <a:lnSpc>
                <a:spcPct val="150000"/>
              </a:lnSpc>
            </a:pPr>
            <a:r>
              <a:rPr lang="en-US" dirty="0"/>
              <a:t>In this project, we will use PCA to compress images in Python. We will use the scikit-learn library to perform PCA on images and compare the original and compressed images.</a:t>
            </a:r>
          </a:p>
          <a:p>
            <a:pPr>
              <a:lnSpc>
                <a:spcPct val="150000"/>
              </a:lnSpc>
            </a:pPr>
            <a:r>
              <a:rPr lang="en-US" dirty="0"/>
              <a:t>The code will load an image from the data folder, perform PCA with different numbers of components, and display the original and compressed images. You can change the image name and the number of components in the </a:t>
            </a:r>
            <a:r>
              <a:rPr lang="en-US" dirty="0" err="1"/>
              <a:t>model.ipynb</a:t>
            </a:r>
            <a:r>
              <a:rPr lang="en-US" dirty="0"/>
              <a:t> file.</a:t>
            </a:r>
            <a:endParaRPr lang="en-IN" dirty="0"/>
          </a:p>
        </p:txBody>
      </p:sp>
    </p:spTree>
    <p:extLst>
      <p:ext uri="{BB962C8B-B14F-4D97-AF65-F5344CB8AC3E}">
        <p14:creationId xmlns:p14="http://schemas.microsoft.com/office/powerpoint/2010/main" val="240417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D5CE-5872-4764-49C8-4D4C224468BD}"/>
              </a:ext>
            </a:extLst>
          </p:cNvPr>
          <p:cNvSpPr>
            <a:spLocks noGrp="1"/>
          </p:cNvSpPr>
          <p:nvPr>
            <p:ph type="title"/>
          </p:nvPr>
        </p:nvSpPr>
        <p:spPr>
          <a:xfrm>
            <a:off x="539261" y="1450173"/>
            <a:ext cx="8610600" cy="1293028"/>
          </a:xfrm>
        </p:spPr>
        <p:txBody>
          <a:bodyPr>
            <a:normAutofit/>
          </a:bodyPr>
          <a:lstStyle/>
          <a:p>
            <a:pPr algn="l"/>
            <a:r>
              <a:rPr lang="en-IN" sz="3200" b="1" dirty="0"/>
              <a:t>Linear algebra concepts used</a:t>
            </a:r>
          </a:p>
        </p:txBody>
      </p:sp>
      <p:sp>
        <p:nvSpPr>
          <p:cNvPr id="3" name="Content Placeholder 2">
            <a:extLst>
              <a:ext uri="{FF2B5EF4-FFF2-40B4-BE49-F238E27FC236}">
                <a16:creationId xmlns:a16="http://schemas.microsoft.com/office/drawing/2014/main" id="{D960E629-8444-3381-152A-495C0959F6E0}"/>
              </a:ext>
            </a:extLst>
          </p:cNvPr>
          <p:cNvSpPr>
            <a:spLocks noGrp="1"/>
          </p:cNvSpPr>
          <p:nvPr>
            <p:ph idx="1"/>
          </p:nvPr>
        </p:nvSpPr>
        <p:spPr>
          <a:xfrm>
            <a:off x="539261" y="2642969"/>
            <a:ext cx="10961077" cy="3555608"/>
          </a:xfrm>
        </p:spPr>
        <p:txBody>
          <a:bodyPr>
            <a:normAutofit fontScale="85000" lnSpcReduction="20000"/>
          </a:bodyPr>
          <a:lstStyle/>
          <a:p>
            <a:pPr>
              <a:lnSpc>
                <a:spcPct val="150000"/>
              </a:lnSpc>
            </a:pPr>
            <a:r>
              <a:rPr lang="en-US" dirty="0">
                <a:effectLst/>
                <a:latin typeface="+mj-lt"/>
                <a:ea typeface="Palatino Linotype" panose="02040502050505030304" pitchFamily="18" charset="0"/>
                <a:cs typeface="Palatino Linotype" panose="02040502050505030304" pitchFamily="18" charset="0"/>
              </a:rPr>
              <a:t>Principal Component Analysis (PCA) is a technique for dimensionality reduction that can be used to compress images. </a:t>
            </a:r>
          </a:p>
          <a:p>
            <a:pPr>
              <a:lnSpc>
                <a:spcPct val="150000"/>
              </a:lnSpc>
            </a:pPr>
            <a:r>
              <a:rPr lang="en-US" dirty="0">
                <a:effectLst/>
                <a:latin typeface="+mj-lt"/>
                <a:ea typeface="Palatino Linotype" panose="02040502050505030304" pitchFamily="18" charset="0"/>
                <a:cs typeface="Palatino Linotype" panose="02040502050505030304" pitchFamily="18" charset="0"/>
              </a:rPr>
              <a:t>PCA transforms the original data into a lower-dimensional space by finding the directions of maximum variance in the data. </a:t>
            </a:r>
          </a:p>
          <a:p>
            <a:pPr>
              <a:lnSpc>
                <a:spcPct val="150000"/>
              </a:lnSpc>
            </a:pPr>
            <a:r>
              <a:rPr lang="en-US" dirty="0">
                <a:effectLst/>
                <a:latin typeface="+mj-lt"/>
                <a:ea typeface="Palatino Linotype" panose="02040502050505030304" pitchFamily="18" charset="0"/>
                <a:cs typeface="Palatino Linotype" panose="02040502050505030304" pitchFamily="18" charset="0"/>
              </a:rPr>
              <a:t>These directions are called principal components and they capture most of the information in the data. </a:t>
            </a:r>
          </a:p>
          <a:p>
            <a:pPr>
              <a:lnSpc>
                <a:spcPct val="150000"/>
              </a:lnSpc>
            </a:pPr>
            <a:r>
              <a:rPr lang="en-US" dirty="0">
                <a:effectLst/>
                <a:latin typeface="+mj-lt"/>
                <a:ea typeface="Palatino Linotype" panose="02040502050505030304" pitchFamily="18" charset="0"/>
                <a:cs typeface="Palatino Linotype" panose="02040502050505030304" pitchFamily="18" charset="0"/>
              </a:rPr>
              <a:t>By keeping only a few principal components, we can reduce the size of the data while preserving most of its features.</a:t>
            </a:r>
          </a:p>
        </p:txBody>
      </p:sp>
    </p:spTree>
    <p:extLst>
      <p:ext uri="{BB962C8B-B14F-4D97-AF65-F5344CB8AC3E}">
        <p14:creationId xmlns:p14="http://schemas.microsoft.com/office/powerpoint/2010/main" val="980613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4193-5242-B70E-374F-6A9F70A5ECA5}"/>
              </a:ext>
            </a:extLst>
          </p:cNvPr>
          <p:cNvSpPr>
            <a:spLocks noGrp="1"/>
          </p:cNvSpPr>
          <p:nvPr>
            <p:ph type="title"/>
          </p:nvPr>
        </p:nvSpPr>
        <p:spPr>
          <a:xfrm>
            <a:off x="1392117" y="1287056"/>
            <a:ext cx="2599591" cy="943382"/>
          </a:xfrm>
        </p:spPr>
        <p:txBody>
          <a:bodyPr>
            <a:normAutofit/>
          </a:bodyPr>
          <a:lstStyle/>
          <a:p>
            <a:pPr algn="l"/>
            <a:r>
              <a:rPr lang="en-IN" b="1" dirty="0"/>
              <a:t>OUTPUT</a:t>
            </a:r>
          </a:p>
        </p:txBody>
      </p:sp>
      <p:pic>
        <p:nvPicPr>
          <p:cNvPr id="8" name="Content Placeholder 7">
            <a:extLst>
              <a:ext uri="{FF2B5EF4-FFF2-40B4-BE49-F238E27FC236}">
                <a16:creationId xmlns:a16="http://schemas.microsoft.com/office/drawing/2014/main" id="{9ED4B705-6F29-37E0-A636-AD2607A74168}"/>
              </a:ext>
            </a:extLst>
          </p:cNvPr>
          <p:cNvPicPr>
            <a:picLocks noGrp="1" noChangeAspect="1"/>
          </p:cNvPicPr>
          <p:nvPr>
            <p:ph idx="1"/>
          </p:nvPr>
        </p:nvPicPr>
        <p:blipFill>
          <a:blip r:embed="rId2"/>
          <a:stretch>
            <a:fillRect/>
          </a:stretch>
        </p:blipFill>
        <p:spPr>
          <a:xfrm>
            <a:off x="1392117" y="2230438"/>
            <a:ext cx="5930565" cy="4024312"/>
          </a:xfrm>
        </p:spPr>
      </p:pic>
    </p:spTree>
    <p:extLst>
      <p:ext uri="{BB962C8B-B14F-4D97-AF65-F5344CB8AC3E}">
        <p14:creationId xmlns:p14="http://schemas.microsoft.com/office/powerpoint/2010/main" val="240027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8218-A757-8576-5EA0-1A550A286CDB}"/>
              </a:ext>
            </a:extLst>
          </p:cNvPr>
          <p:cNvSpPr>
            <a:spLocks noGrp="1"/>
          </p:cNvSpPr>
          <p:nvPr>
            <p:ph type="title"/>
          </p:nvPr>
        </p:nvSpPr>
        <p:spPr>
          <a:xfrm>
            <a:off x="803031" y="1195196"/>
            <a:ext cx="8610600" cy="1293028"/>
          </a:xfrm>
        </p:spPr>
        <p:txBody>
          <a:bodyPr>
            <a:normAutofit/>
          </a:bodyPr>
          <a:lstStyle/>
          <a:p>
            <a:pPr algn="l"/>
            <a:r>
              <a:rPr lang="en-IN" sz="2400" b="1" dirty="0"/>
              <a:t>Reference link</a:t>
            </a:r>
          </a:p>
        </p:txBody>
      </p:sp>
      <p:sp>
        <p:nvSpPr>
          <p:cNvPr id="3" name="Content Placeholder 2">
            <a:extLst>
              <a:ext uri="{FF2B5EF4-FFF2-40B4-BE49-F238E27FC236}">
                <a16:creationId xmlns:a16="http://schemas.microsoft.com/office/drawing/2014/main" id="{93678E1A-219E-6B92-7EC3-219EED694968}"/>
              </a:ext>
            </a:extLst>
          </p:cNvPr>
          <p:cNvSpPr>
            <a:spLocks noGrp="1"/>
          </p:cNvSpPr>
          <p:nvPr>
            <p:ph idx="1"/>
          </p:nvPr>
        </p:nvSpPr>
        <p:spPr>
          <a:xfrm>
            <a:off x="685800" y="2833875"/>
            <a:ext cx="10920046" cy="753387"/>
          </a:xfrm>
        </p:spPr>
        <p:txBody>
          <a:bodyPr/>
          <a:lstStyle/>
          <a:p>
            <a:r>
              <a:rPr lang="en-IN" dirty="0" err="1"/>
              <a:t>Github</a:t>
            </a:r>
            <a:r>
              <a:rPr lang="en-IN" dirty="0"/>
              <a:t> - https://github.com/Aadi1659/Image-Compression-using-PCA.git</a:t>
            </a:r>
          </a:p>
        </p:txBody>
      </p:sp>
    </p:spTree>
    <p:extLst>
      <p:ext uri="{BB962C8B-B14F-4D97-AF65-F5344CB8AC3E}">
        <p14:creationId xmlns:p14="http://schemas.microsoft.com/office/powerpoint/2010/main" val="27723835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66</TotalTime>
  <Words>286</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Palatino Linotype</vt:lpstr>
      <vt:lpstr>Times New Roman</vt:lpstr>
      <vt:lpstr>Vapor Trail</vt:lpstr>
      <vt:lpstr>Image compression using pca</vt:lpstr>
      <vt:lpstr>Team Members</vt:lpstr>
      <vt:lpstr>What is image compression ?</vt:lpstr>
      <vt:lpstr>HOW WE IMPLEMENTED THE PROJECT</vt:lpstr>
      <vt:lpstr>Linear algebra concepts used</vt:lpstr>
      <vt:lpstr>OUTPUT</vt:lpstr>
      <vt:lpstr>Reference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PROJECT</dc:title>
  <dc:creator>EC CSE 4J Y MANISH KUMAR</dc:creator>
  <cp:lastModifiedBy>Aaditya Dev Sharma</cp:lastModifiedBy>
  <cp:revision>5</cp:revision>
  <dcterms:created xsi:type="dcterms:W3CDTF">2023-04-20T04:41:27Z</dcterms:created>
  <dcterms:modified xsi:type="dcterms:W3CDTF">2023-04-24T06:14:00Z</dcterms:modified>
</cp:coreProperties>
</file>