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layfair Display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Oswald"/>
      <p:regular r:id="rId24"/>
      <p:bold r:id="rId25"/>
    </p:embeddedFont>
    <p:embeddedFont>
      <p:font typeface="Merriweather Black"/>
      <p:bold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Oswald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Black-bold.fntdata"/><Relationship Id="rId25" Type="http://schemas.openxmlformats.org/officeDocument/2006/relationships/font" Target="fonts/Oswald-bold.fntdata"/><Relationship Id="rId27" Type="http://schemas.openxmlformats.org/officeDocument/2006/relationships/font" Target="fonts/MerriweatherBlack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fairDisplay-bold.fntdata"/><Relationship Id="rId16" Type="http://schemas.openxmlformats.org/officeDocument/2006/relationships/font" Target="fonts/PlayfairDisplay-regular.fntdata"/><Relationship Id="rId19" Type="http://schemas.openxmlformats.org/officeDocument/2006/relationships/font" Target="fonts/PlayfairDisplay-boldItalic.fntdata"/><Relationship Id="rId18" Type="http://schemas.openxmlformats.org/officeDocument/2006/relationships/font" Target="fonts/PlayfairDispl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6f972163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c6f9721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6f972163_0_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6f97216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72163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7216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972163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97216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972163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97216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6f972163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6f97216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972163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97216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f972163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f97216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6f972163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6f97216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6f972163_0_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6f97216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walWeFcbdGBJVyt2jzuTeOrZjwjIgaF1/view" TargetMode="External"/><Relationship Id="rId4" Type="http://schemas.openxmlformats.org/officeDocument/2006/relationships/image" Target="../media/image16.jpg"/><Relationship Id="rId5" Type="http://schemas.openxmlformats.org/officeDocument/2006/relationships/hyperlink" Target="http://drive.google.com/file/d/1ussrEC5vMx8pkQIc8FMMtEoaBVsz45dt/view" TargetMode="External"/><Relationship Id="rId6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idx="4294967295" type="title"/>
          </p:nvPr>
        </p:nvSpPr>
        <p:spPr>
          <a:xfrm>
            <a:off x="5836250" y="1159425"/>
            <a:ext cx="3204000" cy="25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1"/>
                </a:solidFill>
              </a:rPr>
              <a:t>Identity Ownership Management</a:t>
            </a:r>
            <a:endParaRPr sz="4800">
              <a:solidFill>
                <a:schemeClr val="accent1"/>
              </a:solidFill>
            </a:endParaRPr>
          </a:p>
        </p:txBody>
      </p:sp>
      <p:sp>
        <p:nvSpPr>
          <p:cNvPr id="59" name="Google Shape;59;p13"/>
          <p:cNvSpPr txBox="1"/>
          <p:nvPr>
            <p:ph idx="4294967295" type="subTitle"/>
          </p:nvPr>
        </p:nvSpPr>
        <p:spPr>
          <a:xfrm>
            <a:off x="5836250" y="4224225"/>
            <a:ext cx="3204000" cy="4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Inventarous •Blockchain </a:t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836175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2450" y="326100"/>
            <a:ext cx="2542876" cy="389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2" title="20190331_124217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57600"/>
            <a:ext cx="45720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 title="20190331_123710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53400" y="538175"/>
            <a:ext cx="4114800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idx="4294967295" type="body"/>
          </p:nvPr>
        </p:nvSpPr>
        <p:spPr>
          <a:xfrm>
            <a:off x="4483100" y="152400"/>
            <a:ext cx="4515300" cy="13029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rgbClr val="FF0000"/>
                </a:solidFill>
              </a:rPr>
              <a:t>IDENTITY THEFTS AND THREATS!</a:t>
            </a:r>
            <a:endParaRPr b="1" sz="2400">
              <a:solidFill>
                <a:srgbClr val="FF0000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290000" cy="481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3100" y="2583875"/>
            <a:ext cx="2108400" cy="19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6025" y="2461850"/>
            <a:ext cx="2520626" cy="22624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6524500" y="1709950"/>
            <a:ext cx="6985200" cy="815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975" y="1722075"/>
            <a:ext cx="3270025" cy="278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0325" y="472975"/>
            <a:ext cx="3713700" cy="2079672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695951" y="339675"/>
            <a:ext cx="3366600" cy="13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TERRORIST</a:t>
            </a:r>
            <a:endParaRPr sz="3300">
              <a:solidFill>
                <a:srgbClr val="FF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CAN MISUSE YOUR </a:t>
            </a:r>
            <a:endParaRPr sz="1800">
              <a:solidFill>
                <a:srgbClr val="99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IDENTITY</a:t>
            </a:r>
            <a:endParaRPr sz="1800">
              <a:solidFill>
                <a:srgbClr val="99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4863050" y="2995450"/>
            <a:ext cx="3270000" cy="13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FF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YOU NEVER KNOW !!!</a:t>
            </a:r>
            <a:endParaRPr sz="4200">
              <a:solidFill>
                <a:srgbClr val="FF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490250" y="526350"/>
            <a:ext cx="83262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IDENTITY THEFT STATS.</a:t>
            </a:r>
            <a:br>
              <a:rPr lang="en"/>
            </a:br>
            <a:r>
              <a:rPr lang="en"/>
              <a:t> </a:t>
            </a:r>
            <a:r>
              <a:rPr b="1" lang="en" sz="3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6.64 percent</a:t>
            </a:r>
            <a:r>
              <a:rPr lang="en" sz="3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of consumers became         victims of identity</a:t>
            </a:r>
            <a:r>
              <a:rPr lang="en"/>
              <a:t> </a:t>
            </a:r>
            <a:br>
              <a:rPr lang="en"/>
            </a:br>
            <a:r>
              <a:rPr lang="en" sz="3600">
                <a:solidFill>
                  <a:schemeClr val="lt2"/>
                </a:solidFill>
              </a:rPr>
              <a:t>That equals 16.7 million victims</a:t>
            </a:r>
            <a:endParaRPr sz="3600">
              <a:solidFill>
                <a:schemeClr val="lt2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COMES OUR PRODUCT!!</a:t>
            </a:r>
            <a:endParaRPr/>
          </a:p>
        </p:txBody>
      </p:sp>
      <p:sp>
        <p:nvSpPr>
          <p:cNvPr id="89" name="Google Shape;89;p17"/>
          <p:cNvSpPr txBox="1"/>
          <p:nvPr>
            <p:ph idx="1" type="subTitle"/>
          </p:nvPr>
        </p:nvSpPr>
        <p:spPr>
          <a:xfrm>
            <a:off x="0" y="2867876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4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I-OM </a:t>
            </a:r>
            <a:endParaRPr sz="7200">
              <a:solidFill>
                <a:schemeClr val="accent4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5008575" y="1491650"/>
            <a:ext cx="28983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-4528"/>
            <a:ext cx="2898301" cy="5152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idx="4294967295" type="body"/>
          </p:nvPr>
        </p:nvSpPr>
        <p:spPr>
          <a:xfrm>
            <a:off x="381000" y="4061050"/>
            <a:ext cx="5646300" cy="7014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C78D8"/>
                </a:solidFill>
              </a:rPr>
              <a:t>NO MORE THREATS, NO MORE SPAMS</a:t>
            </a:r>
            <a:endParaRPr sz="2400">
              <a:solidFill>
                <a:srgbClr val="3C78D8"/>
              </a:solidFill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75" y="601100"/>
            <a:ext cx="6029325" cy="3352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98;p18"/>
          <p:cNvCxnSpPr>
            <a:stCxn id="96" idx="3"/>
          </p:cNvCxnSpPr>
          <p:nvPr/>
        </p:nvCxnSpPr>
        <p:spPr>
          <a:xfrm rot="10800000">
            <a:off x="206400" y="400150"/>
            <a:ext cx="5820900" cy="4011600"/>
          </a:xfrm>
          <a:prstGeom prst="straightConnector1">
            <a:avLst/>
          </a:prstGeom>
          <a:noFill/>
          <a:ln cap="flat" cmpd="sng" w="1143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8"/>
          <p:cNvCxnSpPr/>
          <p:nvPr/>
        </p:nvCxnSpPr>
        <p:spPr>
          <a:xfrm flipH="1">
            <a:off x="266700" y="363825"/>
            <a:ext cx="5906100" cy="378360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8"/>
          <p:cNvSpPr txBox="1"/>
          <p:nvPr/>
        </p:nvSpPr>
        <p:spPr>
          <a:xfrm>
            <a:off x="6827675" y="751900"/>
            <a:ext cx="1976700" cy="3832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MANAGE</a:t>
            </a:r>
            <a:endParaRPr sz="3000">
              <a:solidFill>
                <a:schemeClr val="accent4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endParaRPr sz="3000">
              <a:solidFill>
                <a:schemeClr val="accent4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YOUR</a:t>
            </a:r>
            <a:endParaRPr sz="3000">
              <a:solidFill>
                <a:schemeClr val="accent4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endParaRPr sz="3000">
              <a:solidFill>
                <a:schemeClr val="accent4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IDENTITY</a:t>
            </a:r>
            <a:endParaRPr sz="3000">
              <a:solidFill>
                <a:schemeClr val="accent4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accent4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#_#</a:t>
            </a:r>
            <a:r>
              <a:rPr lang="en" sz="3000"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endParaRPr sz="3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idx="4294967295" type="title"/>
          </p:nvPr>
        </p:nvSpPr>
        <p:spPr>
          <a:xfrm>
            <a:off x="311700" y="4022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IDENTITY IS SECURED USING BLOCKCHAIN !!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(IT KEEPS ALL THE TRACKS)</a:t>
            </a:r>
            <a:r>
              <a:rPr lang="en" sz="1800"/>
              <a:t> </a:t>
            </a:r>
            <a:endParaRPr sz="1800"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9975" y="213050"/>
            <a:ext cx="2091404" cy="3718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13050"/>
            <a:ext cx="2091404" cy="3718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3529" y="213050"/>
            <a:ext cx="2091404" cy="3718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/>
        </p:nvSpPr>
        <p:spPr>
          <a:xfrm>
            <a:off x="6476000" y="509350"/>
            <a:ext cx="2207100" cy="43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0B5394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0B539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SAFE </a:t>
            </a:r>
            <a:endParaRPr sz="3400">
              <a:solidFill>
                <a:srgbClr val="0B5394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0B539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SECURED</a:t>
            </a:r>
            <a:endParaRPr sz="3400">
              <a:solidFill>
                <a:srgbClr val="0B5394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0B539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AND </a:t>
            </a:r>
            <a:endParaRPr sz="3400">
              <a:solidFill>
                <a:srgbClr val="0B5394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0B539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EASY TO USE !!</a:t>
            </a:r>
            <a:endParaRPr sz="3400">
              <a:solidFill>
                <a:srgbClr val="0B5394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819400"/>
            <a:ext cx="3297025" cy="329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4225" y="152400"/>
            <a:ext cx="2569376" cy="4567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400" y="111525"/>
            <a:ext cx="8118427" cy="492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