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ideshare_BusinessCase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F23A62-D3A5-42AD-A2FE-65855E644F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Rideshare_BusinessCase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C80EF04-BF95-45C7-9F56-2521BF956C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1/2/2023 4:32:51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5EEF1D43-33DF-404A-AB17-C1950D7484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1" name="slide11">
            <a:extLst>
              <a:ext uri="{FF2B5EF4-FFF2-40B4-BE49-F238E27FC236}">
                <a16:creationId xmlns:a16="http://schemas.microsoft.com/office/drawing/2014/main" id="{9CA0269F-CB3E-40F7-B6CA-4DB1E0B7BD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2" name="slide2">
            <a:extLst>
              <a:ext uri="{FF2B5EF4-FFF2-40B4-BE49-F238E27FC236}">
                <a16:creationId xmlns:a16="http://schemas.microsoft.com/office/drawing/2014/main" id="{1260737B-0C1E-4330-9852-2364B0D946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29618762-9F2E-44C7-A256-092670401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BC8FE14F-1F32-47C3-A768-E5CF4A984F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5B9C2301-10AD-4C42-B126-ED371DF673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06047166-D502-4260-AFCB-F634EB51BA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15D10E93-47C6-40FC-ABE4-D6EE022E9F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EB06471C-3853-4ECF-BB87-AA1B30C662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2BA8E884-C9CF-4D51-ADF0-8ADF42EBCE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2023-01-02T04:32:55Z</dcterms:created>
  <dcterms:modified xsi:type="dcterms:W3CDTF">2023-01-02T04:32:55Z</dcterms:modified>
</cp:coreProperties>
</file>