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_rels/theme1.xml.rels" ContentType="application/vnd.openxmlformats-package.relationships+xml"/>
  <Override PartName="/ppt/theme/_rels/theme2.xml.rels" ContentType="application/vnd.openxmlformats-package.relationships+xml"/>
  <Override PartName="/ppt/theme/_rels/theme3.xml.rels" ContentType="application/vnd.openxmlformats-package.relationships+xml"/>
  <Override PartName="/ppt/theme/_rels/theme4.xml.rels" ContentType="application/vnd.openxmlformats-package.relationships+xml"/>
  <Override PartName="/ppt/theme/_rels/theme5.xml.rels" ContentType="application/vnd.openxmlformats-package.relationships+xml"/>
  <Override PartName="/ppt/theme/_rels/theme6.xml.rels" ContentType="application/vnd.openxmlformats-package.relationships+xml"/>
  <Override PartName="/ppt/theme/_rels/theme7.xml.rels" ContentType="application/vnd.openxmlformats-package.relationships+xml"/>
  <Override PartName="/ppt/theme/_rels/theme8.xml.rels" ContentType="application/vnd.openxmlformats-package.relationships+xml"/>
  <Override PartName="/ppt/theme/_rels/theme9.xml.rels" ContentType="application/vnd.openxmlformats-package.relationships+xml"/>
  <Override PartName="/ppt/theme/_rels/theme10.xml.rels" ContentType="application/vnd.openxmlformats-package.relationships+xml"/>
  <Override PartName="/ppt/theme/_rels/theme11.xml.rels" ContentType="application/vnd.openxmlformats-package.relationships+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72" r:id="rId11"/>
    <p:sldMasterId id="2147483674"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Garamond"/>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80058E1-B2ED-44DB-B484-6256D3BA53F0}"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Blank">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Garamond"/>
            </a:endParaRPr>
          </a:p>
        </p:txBody>
      </p:sp>
      <p:sp>
        <p:nvSpPr>
          <p:cNvPr id="9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61B1EA5C-3E45-44AC-B8BC-0EE8327EDC68}" type="slidenum">
              <a:t>&lt;#&gt;</a:t>
            </a:fld>
          </a:p>
        </p:txBody>
      </p:sp>
      <p:sp>
        <p:nvSpPr>
          <p:cNvPr id="6" name="PlaceHolder 5"/>
          <p:cNvSpPr>
            <a:spLocks noGrp="1"/>
          </p:cNvSpPr>
          <p:nvPr>
            <p:ph type="dt" idx="25"/>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F13FB9AD-9CE4-4DA2-8A0B-31C41E9518FE}" type="slidenum">
              <a:t>&lt;#&gt;</a:t>
            </a:fld>
          </a:p>
        </p:txBody>
      </p:sp>
      <p:sp>
        <p:nvSpPr>
          <p:cNvPr id="4" name="PlaceHolder 3"/>
          <p:cNvSpPr>
            <a:spLocks noGrp="1"/>
          </p:cNvSpPr>
          <p:nvPr>
            <p:ph type="dt" idx="25"/>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C1945FDE-9F42-41A9-9AF3-45B3E959CEB4}" type="slidenum">
              <a:t>&lt;#&gt;</a:t>
            </a:fld>
          </a:p>
        </p:txBody>
      </p:sp>
      <p:sp>
        <p:nvSpPr>
          <p:cNvPr id="4" name="PlaceHolder 3"/>
          <p:cNvSpPr>
            <a:spLocks noGrp="1"/>
          </p:cNvSpPr>
          <p:nvPr>
            <p:ph type="dt" idx="25"/>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ank">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Garamond"/>
            </a:endParaRPr>
          </a:p>
        </p:txBody>
      </p:sp>
      <p:sp>
        <p:nvSpPr>
          <p:cNvPr id="9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Garamond"/>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81562710-4199-4B21-815E-32B06339E10F}" type="slidenum">
              <a:t>&lt;#&gt;</a:t>
            </a:fld>
          </a:p>
        </p:txBody>
      </p:sp>
      <p:sp>
        <p:nvSpPr>
          <p:cNvPr id="6" name="PlaceHolder 5"/>
          <p:cNvSpPr>
            <a:spLocks noGrp="1"/>
          </p:cNvSpPr>
          <p:nvPr>
            <p:ph type="dt" idx="25"/>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Blank">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Garamond"/>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EBCCD36C-A032-4CE5-8AD4-88BAD446531D}" type="slidenum">
              <a:t>&lt;#&gt;</a:t>
            </a:fld>
          </a:p>
        </p:txBody>
      </p:sp>
      <p:sp>
        <p:nvSpPr>
          <p:cNvPr id="5" name="PlaceHolder 4"/>
          <p:cNvSpPr>
            <a:spLocks noGrp="1"/>
          </p:cNvSpPr>
          <p:nvPr>
            <p:ph type="dt" idx="25"/>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Blank">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Garamond"/>
            </a:endParaRPr>
          </a:p>
        </p:txBody>
      </p:sp>
      <p:sp>
        <p:nvSpPr>
          <p:cNvPr id="9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Garamond"/>
            </a:endParaRPr>
          </a:p>
        </p:txBody>
      </p:sp>
      <p:sp>
        <p:nvSpPr>
          <p:cNvPr id="9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Garamond"/>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8BD89AE3-3207-4D4A-B45C-F688743D3C67}" type="slidenum">
              <a:t>&lt;#&gt;</a:t>
            </a:fld>
          </a:p>
        </p:txBody>
      </p:sp>
      <p:sp>
        <p:nvSpPr>
          <p:cNvPr id="7" name="PlaceHolder 6"/>
          <p:cNvSpPr>
            <a:spLocks noGrp="1"/>
          </p:cNvSpPr>
          <p:nvPr>
            <p:ph type="dt" idx="25"/>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0ABFBD51-ACDE-4EE4-A8F6-43E74F721925}"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CE98EA31-9991-4A8F-AD40-FB40BC2F3C57}"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B700B84A-51BC-428B-B274-84A22242074A}"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121D80EC-E39B-493F-B40E-800D754DF647}"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Garamond"/>
            </a:endParaRPr>
          </a:p>
        </p:txBody>
      </p:sp>
      <p:sp>
        <p:nvSpPr>
          <p:cNvPr id="3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Garamond"/>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97F43BBC-1FCD-4168-9FB1-11D60E605CE6}"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5E44F79F-B5B1-4C14-9829-F290FACBEFC3}"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Garamond"/>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Garamond"/>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Garamond"/>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5F6F95C4-2151-4F4D-8C80-FFFA3CD301A3}"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AABADE9A-CB7F-4B4D-8EBC-CBA096F1E2F6}"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Garamond"/>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F817A324-3D0C-41FA-A7F3-D3397A0F9E81}"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D0889D1A-391F-45D4-80FB-DD9EB4FC93FE}" type="slidenum">
              <a:t>&lt;#&gt;</a:t>
            </a:fld>
          </a:p>
        </p:txBody>
      </p:sp>
      <p:sp>
        <p:nvSpPr>
          <p:cNvPr id="4" name="PlaceHolder 3"/>
          <p:cNvSpPr>
            <a:spLocks noGrp="1"/>
          </p:cNvSpPr>
          <p:nvPr>
            <p:ph type="dt" idx="2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2.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6.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3.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e0c7"/>
        </a:solidFill>
      </p:bgPr>
    </p:bg>
    <p:spTree>
      <p:nvGrpSpPr>
        <p:cNvPr id="1" name=""/>
        <p:cNvGrpSpPr/>
        <p:nvPr/>
      </p:nvGrpSpPr>
      <p:grpSpPr>
        <a:xfrm>
          <a:off x="0" y="0"/>
          <a:ext cx="0" cy="0"/>
          <a:chOff x="0" y="0"/>
          <a:chExt cx="0" cy="0"/>
        </a:xfrm>
      </p:grpSpPr>
      <p:sp>
        <p:nvSpPr>
          <p:cNvPr id="0" name="Rectangle 6" hidden="1"/>
          <p:cNvSpPr/>
          <p:nvPr/>
        </p:nvSpPr>
        <p:spPr>
          <a:xfrm>
            <a:off x="234720" y="237600"/>
            <a:ext cx="11722320" cy="6382080"/>
          </a:xfrm>
          <a:prstGeom prst="rect">
            <a:avLst/>
          </a:prstGeom>
          <a:solidFill>
            <a:schemeClr val="bg2"/>
          </a:solidFill>
          <a:ln w="635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 name="Rectangle 7" hidden="1"/>
          <p:cNvSpPr/>
          <p:nvPr/>
        </p:nvSpPr>
        <p:spPr>
          <a:xfrm>
            <a:off x="371880" y="374760"/>
            <a:ext cx="11448000" cy="6107760"/>
          </a:xfrm>
          <a:prstGeom prst="rect">
            <a:avLst/>
          </a:prstGeom>
          <a:noFill/>
          <a:ln cap="sq" w="6350">
            <a:solidFill>
              <a:srgbClr val="000000">
                <a:lumMod val="75000"/>
                <a:lumOff val="25000"/>
              </a:srgbClr>
            </a:solidFill>
            <a:miter/>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 name="Rectangle 15"/>
          <p:cNvSpPr/>
          <p:nvPr/>
        </p:nvSpPr>
        <p:spPr>
          <a:xfrm>
            <a:off x="0" y="0"/>
            <a:ext cx="12191760" cy="6857640"/>
          </a:xfrm>
          <a:prstGeom prst="rect">
            <a:avLst/>
          </a:prstGeom>
          <a:blipFill rotWithShape="0">
            <a:blip r:embed="rId2">
              <a:alphaModFix amt="40000"/>
            </a:blip>
            <a:srcRect/>
            <a:tile tx="1948168" ty="331603" sx="84999" sy="84999" algn="tl"/>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3" name="Rectangle 9"/>
          <p:cNvSpPr/>
          <p:nvPr/>
        </p:nvSpPr>
        <p:spPr>
          <a:xfrm>
            <a:off x="1307880" y="1267560"/>
            <a:ext cx="9576000" cy="4307760"/>
          </a:xfrm>
          <a:prstGeom prst="rect">
            <a:avLst/>
          </a:prstGeom>
          <a:solidFill>
            <a:schemeClr val="bg1"/>
          </a:solidFill>
          <a:ln w="6350">
            <a:noFill/>
          </a:ln>
          <a:effectLst>
            <a:outerShdw algn="ctr" blurRad="50760" rotWithShape="0">
              <a:srgbClr val="000000">
                <a:alpha val="66000"/>
              </a:srgbClr>
            </a:outerShdw>
          </a:effectLst>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4" name="Rectangle 10"/>
          <p:cNvSpPr/>
          <p:nvPr/>
        </p:nvSpPr>
        <p:spPr>
          <a:xfrm>
            <a:off x="1447920" y="1411560"/>
            <a:ext cx="9295920" cy="4034520"/>
          </a:xfrm>
          <a:prstGeom prst="rect">
            <a:avLst/>
          </a:prstGeom>
          <a:noFill/>
          <a:ln cap="sq" w="6350">
            <a:solidFill>
              <a:srgbClr val="000000">
                <a:lumMod val="75000"/>
                <a:lumOff val="25000"/>
              </a:srgbClr>
            </a:solidFill>
            <a:miter/>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5" name="Rectangle 14"/>
          <p:cNvSpPr/>
          <p:nvPr/>
        </p:nvSpPr>
        <p:spPr>
          <a:xfrm>
            <a:off x="5135760" y="1267560"/>
            <a:ext cx="1919880" cy="731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trike="noStrike" u="none">
              <a:solidFill>
                <a:srgbClr val="000000"/>
              </a:solidFill>
              <a:uFillTx/>
              <a:latin typeface="Arial"/>
            </a:endParaRPr>
          </a:p>
        </p:txBody>
      </p:sp>
      <p:grpSp>
        <p:nvGrpSpPr>
          <p:cNvPr id="6" name="Group 3"/>
          <p:cNvGrpSpPr/>
          <p:nvPr/>
        </p:nvGrpSpPr>
        <p:grpSpPr>
          <a:xfrm>
            <a:off x="5249880" y="1267560"/>
            <a:ext cx="1691640" cy="645120"/>
            <a:chOff x="5249880" y="1267560"/>
            <a:chExt cx="1691640" cy="645120"/>
          </a:xfrm>
        </p:grpSpPr>
        <p:cxnSp>
          <p:nvCxnSpPr>
            <p:cNvPr id="7" name="Straight Connector 16"/>
            <p:cNvCxnSpPr/>
            <p:nvPr/>
          </p:nvCxnSpPr>
          <p:spPr>
            <a:xfrm>
              <a:off x="5249880" y="1267560"/>
              <a:ext cx="360" cy="640440"/>
            </a:xfrm>
            <a:prstGeom prst="straightConnector1">
              <a:avLst/>
            </a:prstGeom>
            <a:ln>
              <a:solidFill>
                <a:srgbClr val="000000">
                  <a:lumMod val="85000"/>
                  <a:lumOff val="15000"/>
                </a:srgbClr>
              </a:solidFill>
              <a:miter/>
            </a:ln>
          </p:spPr>
        </p:cxnSp>
        <p:cxnSp>
          <p:nvCxnSpPr>
            <p:cNvPr id="8" name="Straight Connector 17"/>
            <p:cNvCxnSpPr/>
            <p:nvPr/>
          </p:nvCxnSpPr>
          <p:spPr>
            <a:xfrm>
              <a:off x="6941520" y="1267560"/>
              <a:ext cx="360" cy="640440"/>
            </a:xfrm>
            <a:prstGeom prst="straightConnector1">
              <a:avLst/>
            </a:prstGeom>
            <a:ln>
              <a:solidFill>
                <a:srgbClr val="000000">
                  <a:lumMod val="85000"/>
                  <a:lumOff val="15000"/>
                </a:srgbClr>
              </a:solidFill>
              <a:miter/>
            </a:ln>
          </p:spPr>
        </p:cxnSp>
        <p:cxnSp>
          <p:nvCxnSpPr>
            <p:cNvPr id="9" name="Straight Connector 18"/>
            <p:cNvCxnSpPr/>
            <p:nvPr/>
          </p:nvCxnSpPr>
          <p:spPr>
            <a:xfrm>
              <a:off x="5249880" y="1912680"/>
              <a:ext cx="1692000" cy="360"/>
            </a:xfrm>
            <a:prstGeom prst="straightConnector1">
              <a:avLst/>
            </a:prstGeom>
            <a:ln>
              <a:solidFill>
                <a:srgbClr val="000000">
                  <a:lumMod val="85000"/>
                  <a:lumOff val="15000"/>
                </a:srgbClr>
              </a:solidFill>
              <a:miter/>
            </a:ln>
          </p:spPr>
        </p:cxnSp>
      </p:grpSp>
      <p:sp>
        <p:nvSpPr>
          <p:cNvPr id="10" name="PlaceHolder 1"/>
          <p:cNvSpPr>
            <a:spLocks noGrp="1"/>
          </p:cNvSpPr>
          <p:nvPr>
            <p:ph type="title"/>
          </p:nvPr>
        </p:nvSpPr>
        <p:spPr>
          <a:xfrm>
            <a:off x="1561680" y="2091240"/>
            <a:ext cx="9068400" cy="2590560"/>
          </a:xfrm>
          <a:prstGeom prst="rect">
            <a:avLst/>
          </a:prstGeom>
          <a:noFill/>
          <a:ln w="0">
            <a:noFill/>
          </a:ln>
        </p:spPr>
        <p:txBody>
          <a:bodyPr lIns="91440" rIns="91440" tIns="45720" bIns="45720" anchor="ctr">
            <a:noAutofit/>
          </a:bodyPr>
          <a:p>
            <a:pPr indent="0" algn="ctr" defTabSz="914400">
              <a:lnSpc>
                <a:spcPct val="83000"/>
              </a:lnSpc>
              <a:buNone/>
            </a:pPr>
            <a:r>
              <a:rPr b="0" lang="en-US" sz="7200" spc="-99" strike="noStrike" u="none" cap="all">
                <a:solidFill>
                  <a:schemeClr val="dk1">
                    <a:lumMod val="85000"/>
                    <a:lumOff val="15000"/>
                  </a:schemeClr>
                </a:solidFill>
                <a:uFillTx/>
                <a:latin typeface="Garamond"/>
              </a:rPr>
              <a:t>Click to edit Master title style</a:t>
            </a:r>
            <a:endParaRPr b="0" lang="en-US" sz="7200" strike="noStrike" u="none">
              <a:solidFill>
                <a:schemeClr val="dk1"/>
              </a:solidFill>
              <a:uFillTx/>
              <a:latin typeface="Garamond"/>
            </a:endParaRPr>
          </a:p>
        </p:txBody>
      </p:sp>
      <p:sp>
        <p:nvSpPr>
          <p:cNvPr id="11" name="PlaceHolder 2"/>
          <p:cNvSpPr>
            <a:spLocks noGrp="1"/>
          </p:cNvSpPr>
          <p:nvPr>
            <p:ph type="dt" idx="1"/>
          </p:nvPr>
        </p:nvSpPr>
        <p:spPr>
          <a:xfrm>
            <a:off x="5318640" y="1341360"/>
            <a:ext cx="1554120" cy="526680"/>
          </a:xfrm>
          <a:prstGeom prst="rect">
            <a:avLst/>
          </a:prstGeom>
          <a:noFill/>
          <a:ln w="0">
            <a:noFill/>
          </a:ln>
        </p:spPr>
        <p:txBody>
          <a:bodyPr lIns="91440" rIns="91440" tIns="45720" bIns="45720" anchor="b">
            <a:noAutofit/>
          </a:bodyPr>
          <a:lstStyle>
            <a:lvl1pPr indent="0" algn="ctr" defTabSz="457200">
              <a:lnSpc>
                <a:spcPct val="100000"/>
              </a:lnSpc>
              <a:buNone/>
              <a:defRPr b="0" lang="en-IN" sz="1300" strike="noStrike" u="none">
                <a:solidFill>
                  <a:schemeClr val="dk1"/>
                </a:solidFill>
                <a:uFillTx/>
                <a:latin typeface="Garamond"/>
              </a:defRPr>
            </a:lvl1pPr>
          </a:lstStyle>
          <a:p>
            <a:pPr indent="0" algn="ctr" defTabSz="457200">
              <a:lnSpc>
                <a:spcPct val="100000"/>
              </a:lnSpc>
              <a:buNone/>
            </a:pPr>
            <a:r>
              <a:rPr b="0" lang="en-IN" sz="1300" strike="noStrike" u="none">
                <a:solidFill>
                  <a:schemeClr val="dk1"/>
                </a:solidFill>
                <a:uFillTx/>
                <a:latin typeface="Garamond"/>
              </a:rPr>
              <a:t>&lt;date/time&gt;</a:t>
            </a:r>
            <a:endParaRPr b="0" lang="en-IN" sz="1300" strike="noStrike" u="none">
              <a:solidFill>
                <a:srgbClr val="000000"/>
              </a:solidFill>
              <a:uFillTx/>
              <a:latin typeface="Times New Roman"/>
            </a:endParaRPr>
          </a:p>
        </p:txBody>
      </p:sp>
      <p:sp>
        <p:nvSpPr>
          <p:cNvPr id="12" name="PlaceHolder 3"/>
          <p:cNvSpPr>
            <a:spLocks noGrp="1"/>
          </p:cNvSpPr>
          <p:nvPr>
            <p:ph type="ftr" idx="2"/>
          </p:nvPr>
        </p:nvSpPr>
        <p:spPr>
          <a:xfrm>
            <a:off x="1454040" y="5212080"/>
            <a:ext cx="5905080" cy="228240"/>
          </a:xfrm>
          <a:prstGeom prst="rect">
            <a:avLst/>
          </a:prstGeom>
          <a:noFill/>
          <a:ln w="0">
            <a:noFill/>
          </a:ln>
        </p:spPr>
        <p:txBody>
          <a:bodyPr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3" name="PlaceHolder 4"/>
          <p:cNvSpPr>
            <a:spLocks noGrp="1"/>
          </p:cNvSpPr>
          <p:nvPr>
            <p:ph type="sldNum" idx="3"/>
          </p:nvPr>
        </p:nvSpPr>
        <p:spPr>
          <a:xfrm>
            <a:off x="8606880" y="5212080"/>
            <a:ext cx="2111400" cy="228240"/>
          </a:xfrm>
          <a:prstGeom prst="rect">
            <a:avLst/>
          </a:prstGeom>
          <a:noFill/>
          <a:ln w="0">
            <a:noFill/>
          </a:ln>
        </p:spPr>
        <p:txBody>
          <a:bodyPr lIns="91440" rIns="91440" tIns="45720" bIns="45720" anchor="b">
            <a:noAutofit/>
          </a:bodyPr>
          <a:lstStyle>
            <a:lvl1pPr indent="0" algn="r" defTabSz="457200">
              <a:lnSpc>
                <a:spcPct val="100000"/>
              </a:lnSpc>
              <a:buNone/>
              <a:defRPr b="0" lang="en-IN" sz="1000" strike="noStrike" u="none">
                <a:solidFill>
                  <a:schemeClr val="dk1">
                    <a:lumMod val="75000"/>
                    <a:lumOff val="25000"/>
                  </a:schemeClr>
                </a:solidFill>
                <a:uFillTx/>
                <a:latin typeface="Garamond"/>
              </a:defRPr>
            </a:lvl1pPr>
          </a:lstStyle>
          <a:p>
            <a:pPr indent="0" algn="r" defTabSz="457200">
              <a:lnSpc>
                <a:spcPct val="100000"/>
              </a:lnSpc>
              <a:buNone/>
            </a:pPr>
            <a:fld id="{2C60BCF3-7A4D-4E47-9AEA-A79AED93AA15}" type="slidenum">
              <a:rPr b="0" lang="en-IN" sz="1000" strike="noStrike" u="none">
                <a:solidFill>
                  <a:schemeClr val="dk1">
                    <a:lumMod val="75000"/>
                    <a:lumOff val="25000"/>
                  </a:schemeClr>
                </a:solidFill>
                <a:uFillTx/>
                <a:latin typeface="Garamond"/>
              </a:rPr>
              <a:t>&lt;number&gt;</a:t>
            </a:fld>
            <a:endParaRPr b="0" lang="en-IN" sz="1000" strike="noStrike" u="none">
              <a:solidFill>
                <a:srgbClr val="000000"/>
              </a:solidFill>
              <a:uFillTx/>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chemeClr val="dk1"/>
                </a:solidFill>
                <a:uFillTx/>
                <a:latin typeface="Garamond"/>
              </a:rPr>
              <a:t>Click to edit the outline text format</a:t>
            </a:r>
            <a:endParaRPr b="0" lang="en-US" sz="1800" strike="noStrike" u="none">
              <a:solidFill>
                <a:schemeClr val="dk1"/>
              </a:solidFill>
              <a:uFillTx/>
              <a:latin typeface="Garamond"/>
            </a:endParaRPr>
          </a:p>
          <a:p>
            <a:pPr lvl="1" marL="864000" indent="-324000">
              <a:spcBef>
                <a:spcPts val="1134"/>
              </a:spcBef>
              <a:buClr>
                <a:srgbClr val="000000"/>
              </a:buClr>
              <a:buSzPct val="75000"/>
              <a:buFont typeface="Symbol" charset="2"/>
              <a:buChar char=""/>
            </a:pPr>
            <a:r>
              <a:rPr b="0" lang="en-US" sz="1400" strike="noStrike" u="none">
                <a:solidFill>
                  <a:schemeClr val="dk1"/>
                </a:solidFill>
                <a:uFillTx/>
                <a:latin typeface="Garamond"/>
              </a:rPr>
              <a:t>Second Outline Level</a:t>
            </a:r>
            <a:endParaRPr b="0" lang="en-US" sz="1400" strike="noStrike" u="none">
              <a:solidFill>
                <a:schemeClr val="dk1"/>
              </a:solidFill>
              <a:uFillTx/>
              <a:latin typeface="Garamond"/>
            </a:endParaRPr>
          </a:p>
          <a:p>
            <a:pPr lvl="2" marL="1296000" indent="-288000">
              <a:spcBef>
                <a:spcPts val="850"/>
              </a:spcBef>
              <a:buClr>
                <a:srgbClr val="000000"/>
              </a:buClr>
              <a:buSzPct val="45000"/>
              <a:buFont typeface="Wingdings" charset="2"/>
              <a:buChar char=""/>
            </a:pPr>
            <a:r>
              <a:rPr b="0" lang="en-US" sz="1400" strike="noStrike" u="none">
                <a:solidFill>
                  <a:schemeClr val="dk1"/>
                </a:solidFill>
                <a:uFillTx/>
                <a:latin typeface="Garamond"/>
              </a:rPr>
              <a:t>Third Outline Level</a:t>
            </a:r>
            <a:endParaRPr b="0" lang="en-US" sz="1400" strike="noStrike" u="none">
              <a:solidFill>
                <a:schemeClr val="dk1"/>
              </a:solidFill>
              <a:uFillTx/>
              <a:latin typeface="Garamond"/>
            </a:endParaRPr>
          </a:p>
          <a:p>
            <a:pPr lvl="3" marL="1728000" indent="-216000">
              <a:spcBef>
                <a:spcPts val="567"/>
              </a:spcBef>
              <a:buClr>
                <a:srgbClr val="000000"/>
              </a:buClr>
              <a:buSzPct val="75000"/>
              <a:buFont typeface="Symbol" charset="2"/>
              <a:buChar char=""/>
            </a:pPr>
            <a:r>
              <a:rPr b="0" lang="en-US" sz="1400" strike="noStrike" u="none">
                <a:solidFill>
                  <a:schemeClr val="dk1"/>
                </a:solidFill>
                <a:uFillTx/>
                <a:latin typeface="Garamond"/>
              </a:rPr>
              <a:t>Fourth Outline Level</a:t>
            </a:r>
            <a:endParaRPr b="0" lang="en-US" sz="1400" strike="noStrike" u="none">
              <a:solidFill>
                <a:schemeClr val="dk1"/>
              </a:solidFill>
              <a:uFillTx/>
              <a:latin typeface="Garamond"/>
            </a:endParaRPr>
          </a:p>
          <a:p>
            <a:pPr lvl="4" marL="2160000" indent="-216000">
              <a:spcBef>
                <a:spcPts val="283"/>
              </a:spcBef>
              <a:buClr>
                <a:srgbClr val="000000"/>
              </a:buClr>
              <a:buSzPct val="45000"/>
              <a:buFont typeface="Wingdings" charset="2"/>
              <a:buChar char=""/>
            </a:pPr>
            <a:r>
              <a:rPr b="0" lang="en-US" sz="2000" strike="noStrike" u="none">
                <a:solidFill>
                  <a:schemeClr val="dk1"/>
                </a:solidFill>
                <a:uFillTx/>
                <a:latin typeface="Garamond"/>
              </a:rPr>
              <a:t>Fifth Outline Level</a:t>
            </a:r>
            <a:endParaRPr b="0" lang="en-US" sz="2000" strike="noStrike" u="none">
              <a:solidFill>
                <a:schemeClr val="dk1"/>
              </a:solidFill>
              <a:uFillTx/>
              <a:latin typeface="Garamond"/>
            </a:endParaRPr>
          </a:p>
          <a:p>
            <a:pPr lvl="5" marL="2592000" indent="-216000">
              <a:spcBef>
                <a:spcPts val="283"/>
              </a:spcBef>
              <a:buClr>
                <a:srgbClr val="000000"/>
              </a:buClr>
              <a:buSzPct val="45000"/>
              <a:buFont typeface="Wingdings" charset="2"/>
              <a:buChar char=""/>
            </a:pPr>
            <a:r>
              <a:rPr b="0" lang="en-US" sz="2000" strike="noStrike" u="none">
                <a:solidFill>
                  <a:schemeClr val="dk1"/>
                </a:solidFill>
                <a:uFillTx/>
                <a:latin typeface="Garamond"/>
              </a:rPr>
              <a:t>Sixth Outline Level</a:t>
            </a:r>
            <a:endParaRPr b="0" lang="en-US" sz="2000" strike="noStrike" u="none">
              <a:solidFill>
                <a:schemeClr val="dk1"/>
              </a:solidFill>
              <a:uFillTx/>
              <a:latin typeface="Garamond"/>
            </a:endParaRPr>
          </a:p>
          <a:p>
            <a:pPr lvl="6" marL="3024000" indent="-216000">
              <a:spcBef>
                <a:spcPts val="283"/>
              </a:spcBef>
              <a:buClr>
                <a:srgbClr val="000000"/>
              </a:buClr>
              <a:buSzPct val="45000"/>
              <a:buFont typeface="Wingdings" charset="2"/>
              <a:buChar char=""/>
            </a:pPr>
            <a:r>
              <a:rPr b="0" lang="en-US" sz="2000" strike="noStrike" u="none">
                <a:solidFill>
                  <a:schemeClr val="dk1"/>
                </a:solidFill>
                <a:uFillTx/>
                <a:latin typeface="Garamond"/>
              </a:rPr>
              <a:t>Seventh Outline Level</a:t>
            </a:r>
            <a:endParaRPr b="0" lang="en-US" sz="2000" strike="noStrike" u="none">
              <a:solidFill>
                <a:schemeClr val="dk1"/>
              </a:solidFill>
              <a:uFillTx/>
              <a:latin typeface="Garamond"/>
            </a:endParaRPr>
          </a:p>
        </p:txBody>
      </p:sp>
    </p:spTree>
  </p:cSld>
  <p:clrMap bg1="lt1" tx1="dk1" bg2="lt2"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8" name="Rectangle 6" hidden="1"/>
          <p:cNvSpPr/>
          <p:nvPr/>
        </p:nvSpPr>
        <p:spPr>
          <a:xfrm>
            <a:off x="234720" y="237600"/>
            <a:ext cx="11722320" cy="6382080"/>
          </a:xfrm>
          <a:prstGeom prst="rect">
            <a:avLst/>
          </a:prstGeom>
          <a:solidFill>
            <a:schemeClr val="bg2"/>
          </a:solidFill>
          <a:ln w="635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99" name="Rectangle 7" hidden="1"/>
          <p:cNvSpPr/>
          <p:nvPr/>
        </p:nvSpPr>
        <p:spPr>
          <a:xfrm>
            <a:off x="371880" y="374760"/>
            <a:ext cx="11448000" cy="6107760"/>
          </a:xfrm>
          <a:prstGeom prst="rect">
            <a:avLst/>
          </a:prstGeom>
          <a:noFill/>
          <a:ln cap="sq" w="6350">
            <a:solidFill>
              <a:srgbClr val="000000">
                <a:lumMod val="75000"/>
                <a:lumOff val="25000"/>
              </a:srgbClr>
            </a:solidFill>
            <a:miter/>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00" name="Rectangle 14"/>
          <p:cNvSpPr/>
          <p:nvPr/>
        </p:nvSpPr>
        <p:spPr>
          <a:xfrm>
            <a:off x="9020520" y="237600"/>
            <a:ext cx="2925720" cy="6382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01" name="PlaceHolder 1"/>
          <p:cNvSpPr>
            <a:spLocks noGrp="1"/>
          </p:cNvSpPr>
          <p:nvPr>
            <p:ph type="title"/>
          </p:nvPr>
        </p:nvSpPr>
        <p:spPr>
          <a:xfrm>
            <a:off x="9296280" y="607320"/>
            <a:ext cx="2430360" cy="1645560"/>
          </a:xfrm>
          <a:prstGeom prst="rect">
            <a:avLst/>
          </a:prstGeom>
          <a:noFill/>
          <a:ln w="0">
            <a:noFill/>
          </a:ln>
        </p:spPr>
        <p:txBody>
          <a:bodyPr lIns="91440" rIns="91440" tIns="45720" bIns="45720" anchor="b">
            <a:normAutofit/>
          </a:bodyPr>
          <a:p>
            <a:pPr indent="0" defTabSz="914400">
              <a:lnSpc>
                <a:spcPct val="90000"/>
              </a:lnSpc>
              <a:buNone/>
            </a:pPr>
            <a:r>
              <a:rPr b="0" lang="en-US" sz="2800" strike="noStrike" u="none">
                <a:solidFill>
                  <a:schemeClr val="dk1"/>
                </a:solidFill>
                <a:uFillTx/>
                <a:latin typeface="Garamond"/>
              </a:rPr>
              <a:t>Click to edit Master title style</a:t>
            </a:r>
            <a:endParaRPr b="0" lang="en-US" sz="2800" strike="noStrike" u="none">
              <a:solidFill>
                <a:schemeClr val="dk1"/>
              </a:solidFill>
              <a:uFillTx/>
              <a:latin typeface="Garamond"/>
            </a:endParaRPr>
          </a:p>
        </p:txBody>
      </p:sp>
      <p:sp>
        <p:nvSpPr>
          <p:cNvPr id="102" name="PlaceHolder 2"/>
          <p:cNvSpPr>
            <a:spLocks noGrp="1"/>
          </p:cNvSpPr>
          <p:nvPr>
            <p:ph type="body"/>
          </p:nvPr>
        </p:nvSpPr>
        <p:spPr>
          <a:xfrm>
            <a:off x="685800" y="609480"/>
            <a:ext cx="7772040" cy="5333760"/>
          </a:xfrm>
          <a:prstGeom prst="rect">
            <a:avLst/>
          </a:prstGeom>
          <a:noFill/>
          <a:ln w="0">
            <a:noFill/>
          </a:ln>
        </p:spPr>
        <p:txBody>
          <a:bodyPr lIns="91440" rIns="91440" tIns="45720" bIns="45720" anchor="t">
            <a:noAutofit/>
          </a:bodyPr>
          <a:p>
            <a:pPr marL="182880" indent="-182880" defTabSz="914400">
              <a:lnSpc>
                <a:spcPct val="100000"/>
              </a:lnSpc>
              <a:spcBef>
                <a:spcPts val="901"/>
              </a:spcBef>
              <a:buClr>
                <a:srgbClr val="262626"/>
              </a:buClr>
              <a:buFont typeface="Garamond"/>
              <a:buChar char="◦"/>
            </a:pPr>
            <a:r>
              <a:rPr b="0" lang="en-US" sz="1900" strike="noStrike" u="none">
                <a:solidFill>
                  <a:schemeClr val="dk1"/>
                </a:solidFill>
                <a:uFillTx/>
                <a:latin typeface="Garamond"/>
              </a:rPr>
              <a:t>Click to edit Master text styles</a:t>
            </a:r>
            <a:endParaRPr b="0" lang="en-US" sz="1900" strike="noStrike" u="none">
              <a:solidFill>
                <a:schemeClr val="dk1"/>
              </a:solidFill>
              <a:uFillTx/>
              <a:latin typeface="Garamond"/>
            </a:endParaRPr>
          </a:p>
          <a:p>
            <a:pPr lvl="1" marL="457200" indent="-182880" defTabSz="914400">
              <a:lnSpc>
                <a:spcPct val="100000"/>
              </a:lnSpc>
              <a:spcBef>
                <a:spcPts val="499"/>
              </a:spcBef>
              <a:buClr>
                <a:srgbClr val="262626"/>
              </a:buClr>
              <a:buFont typeface="Garamond"/>
              <a:buChar char="◦"/>
            </a:pPr>
            <a:r>
              <a:rPr b="0" lang="en-US" sz="1600" strike="noStrike" u="none">
                <a:solidFill>
                  <a:schemeClr val="dk1"/>
                </a:solidFill>
                <a:uFillTx/>
                <a:latin typeface="Garamond"/>
              </a:rPr>
              <a:t>Second level</a:t>
            </a:r>
            <a:endParaRPr b="0" lang="en-US" sz="1600" strike="noStrike" u="none">
              <a:solidFill>
                <a:schemeClr val="dk1"/>
              </a:solidFill>
              <a:uFillTx/>
              <a:latin typeface="Garamond"/>
            </a:endParaRPr>
          </a:p>
          <a:p>
            <a:pPr lvl="2" marL="73152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Third level</a:t>
            </a:r>
            <a:endParaRPr b="0" lang="en-US" sz="1400" strike="noStrike" u="none">
              <a:solidFill>
                <a:schemeClr val="dk1"/>
              </a:solidFill>
              <a:uFillTx/>
              <a:latin typeface="Garamond"/>
            </a:endParaRPr>
          </a:p>
          <a:p>
            <a:pPr lvl="3" marL="100584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Fourth level</a:t>
            </a:r>
            <a:endParaRPr b="0" lang="en-US" sz="1400" strike="noStrike" u="none">
              <a:solidFill>
                <a:schemeClr val="dk1"/>
              </a:solidFill>
              <a:uFillTx/>
              <a:latin typeface="Garamond"/>
            </a:endParaRPr>
          </a:p>
          <a:p>
            <a:pPr lvl="4" marL="128016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Fifth level</a:t>
            </a:r>
            <a:endParaRPr b="0" lang="en-US" sz="1400" strike="noStrike" u="none">
              <a:solidFill>
                <a:schemeClr val="dk1"/>
              </a:solidFill>
              <a:uFillTx/>
              <a:latin typeface="Garamond"/>
            </a:endParaRPr>
          </a:p>
        </p:txBody>
      </p:sp>
      <p:sp>
        <p:nvSpPr>
          <p:cNvPr id="103" name="PlaceHolder 3"/>
          <p:cNvSpPr>
            <a:spLocks noGrp="1"/>
          </p:cNvSpPr>
          <p:nvPr>
            <p:ph type="body"/>
          </p:nvPr>
        </p:nvSpPr>
        <p:spPr>
          <a:xfrm>
            <a:off x="9296280" y="2286000"/>
            <a:ext cx="2430360" cy="3504960"/>
          </a:xfrm>
          <a:prstGeom prst="rect">
            <a:avLst/>
          </a:prstGeom>
          <a:noFill/>
          <a:ln w="0">
            <a:noFill/>
          </a:ln>
        </p:spPr>
        <p:txBody>
          <a:bodyPr lIns="91440" rIns="91440" tIns="45720" bIns="45720" anchor="t">
            <a:normAutofit/>
          </a:bodyPr>
          <a:p>
            <a:pPr indent="0" defTabSz="914400">
              <a:lnSpc>
                <a:spcPct val="110000"/>
              </a:lnSpc>
              <a:spcBef>
                <a:spcPts val="799"/>
              </a:spcBef>
              <a:buNone/>
              <a:tabLst>
                <a:tab algn="l" pos="0"/>
              </a:tabLst>
            </a:pPr>
            <a:r>
              <a:rPr b="0" lang="en-US" sz="1400" strike="noStrike" u="none">
                <a:solidFill>
                  <a:schemeClr val="dk1"/>
                </a:solidFill>
                <a:uFillTx/>
                <a:latin typeface="Garamond"/>
              </a:rPr>
              <a:t>Click to edit Master text styles</a:t>
            </a:r>
            <a:endParaRPr b="0" lang="en-US" sz="1400" strike="noStrike" u="none">
              <a:solidFill>
                <a:schemeClr val="dk1"/>
              </a:solidFill>
              <a:uFillTx/>
              <a:latin typeface="Garamond"/>
            </a:endParaRPr>
          </a:p>
        </p:txBody>
      </p:sp>
      <p:sp>
        <p:nvSpPr>
          <p:cNvPr id="104" name="PlaceHolder 4"/>
          <p:cNvSpPr>
            <a:spLocks noGrp="1"/>
          </p:cNvSpPr>
          <p:nvPr>
            <p:ph type="dt" idx="28"/>
          </p:nvPr>
        </p:nvSpPr>
        <p:spPr>
          <a:xfrm>
            <a:off x="389520" y="6214680"/>
            <a:ext cx="2742840" cy="255600"/>
          </a:xfrm>
          <a:prstGeom prst="rect">
            <a:avLst/>
          </a:prstGeom>
          <a:noFill/>
          <a:ln w="0">
            <a:noFill/>
          </a:ln>
        </p:spPr>
        <p:txBody>
          <a:bodyPr lIns="91440" rIns="91440" tIns="45720" bIns="45720" anchor="b">
            <a:noAutofit/>
          </a:bodyPr>
          <a:lstStyle>
            <a:lvl1pPr indent="0" defTabSz="457200">
              <a:lnSpc>
                <a:spcPct val="100000"/>
              </a:lnSpc>
              <a:buNone/>
              <a:defRPr b="0" lang="en-IN" sz="1000" strike="noStrike" u="none">
                <a:solidFill>
                  <a:schemeClr val="dk1">
                    <a:lumMod val="75000"/>
                    <a:lumOff val="25000"/>
                  </a:schemeClr>
                </a:solidFill>
                <a:uFillTx/>
                <a:latin typeface="Garamond"/>
              </a:defRPr>
            </a:lvl1pPr>
          </a:lstStyle>
          <a:p>
            <a:pPr indent="0" defTabSz="457200">
              <a:lnSpc>
                <a:spcPct val="100000"/>
              </a:lnSpc>
              <a:buNone/>
            </a:pPr>
            <a:r>
              <a:rPr b="0" lang="en-IN" sz="1000" strike="noStrike" u="none">
                <a:solidFill>
                  <a:schemeClr val="dk1">
                    <a:lumMod val="75000"/>
                    <a:lumOff val="25000"/>
                  </a:schemeClr>
                </a:solidFill>
                <a:uFillTx/>
                <a:latin typeface="Garamond"/>
              </a:rPr>
              <a:t>&lt;date/time&gt;</a:t>
            </a:r>
            <a:endParaRPr b="0" lang="en-IN" sz="1000" strike="noStrike" u="none">
              <a:solidFill>
                <a:srgbClr val="000000"/>
              </a:solidFill>
              <a:uFillTx/>
              <a:latin typeface="Times New Roman"/>
            </a:endParaRPr>
          </a:p>
        </p:txBody>
      </p:sp>
      <p:sp>
        <p:nvSpPr>
          <p:cNvPr id="105" name="PlaceHolder 5"/>
          <p:cNvSpPr>
            <a:spLocks noGrp="1"/>
          </p:cNvSpPr>
          <p:nvPr>
            <p:ph type="ftr" idx="29"/>
          </p:nvPr>
        </p:nvSpPr>
        <p:spPr>
          <a:xfrm>
            <a:off x="3489840" y="6214680"/>
            <a:ext cx="5211720" cy="255600"/>
          </a:xfrm>
          <a:prstGeom prst="rect">
            <a:avLst/>
          </a:prstGeom>
          <a:noFill/>
          <a:ln w="0">
            <a:noFill/>
          </a:ln>
        </p:spPr>
        <p:txBody>
          <a:bodyPr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06" name="PlaceHolder 6"/>
          <p:cNvSpPr>
            <a:spLocks noGrp="1"/>
          </p:cNvSpPr>
          <p:nvPr>
            <p:ph type="sldNum" idx="30"/>
          </p:nvPr>
        </p:nvSpPr>
        <p:spPr>
          <a:xfrm>
            <a:off x="10396800" y="6226920"/>
            <a:ext cx="1462680" cy="255600"/>
          </a:xfrm>
          <a:prstGeom prst="rect">
            <a:avLst/>
          </a:prstGeom>
          <a:noFill/>
          <a:ln w="0">
            <a:noFill/>
          </a:ln>
        </p:spPr>
        <p:txBody>
          <a:bodyPr lIns="91440" rIns="91440" tIns="45720" bIns="45720" anchor="b">
            <a:noAutofit/>
          </a:bodyPr>
          <a:lstStyle>
            <a:lvl1pPr indent="0" algn="r" defTabSz="457200">
              <a:lnSpc>
                <a:spcPct val="100000"/>
              </a:lnSpc>
              <a:buNone/>
              <a:defRPr b="0" lang="en-IN" sz="1000" strike="noStrike" u="none">
                <a:solidFill>
                  <a:schemeClr val="dk1">
                    <a:lumMod val="75000"/>
                    <a:lumOff val="25000"/>
                  </a:schemeClr>
                </a:solidFill>
                <a:uFillTx/>
                <a:latin typeface="Garamond"/>
              </a:defRPr>
            </a:lvl1pPr>
          </a:lstStyle>
          <a:p>
            <a:pPr indent="0" algn="r" defTabSz="457200">
              <a:lnSpc>
                <a:spcPct val="100000"/>
              </a:lnSpc>
              <a:buNone/>
            </a:pPr>
            <a:fld id="{8BA8842A-D850-46EC-A181-8E380E7C4E03}" type="slidenum">
              <a:rPr b="0" lang="en-IN" sz="1000" strike="noStrike" u="none">
                <a:solidFill>
                  <a:schemeClr val="dk1">
                    <a:lumMod val="75000"/>
                    <a:lumOff val="25000"/>
                  </a:schemeClr>
                </a:solidFill>
                <a:uFillTx/>
                <a:latin typeface="Garamond"/>
              </a:rPr>
              <a:t>&lt;number&gt;</a:t>
            </a:fld>
            <a:endParaRPr b="0" lang="en-IN" sz="1000" strike="noStrike" u="none">
              <a:solidFill>
                <a:srgbClr val="000000"/>
              </a:solidFill>
              <a:uFillTx/>
              <a:latin typeface="Times New Roman"/>
            </a:endParaRPr>
          </a:p>
        </p:txBody>
      </p:sp>
      <p:sp>
        <p:nvSpPr>
          <p:cNvPr id="107" name="Rectangle 11"/>
          <p:cNvSpPr/>
          <p:nvPr/>
        </p:nvSpPr>
        <p:spPr>
          <a:xfrm>
            <a:off x="9157680" y="374760"/>
            <a:ext cx="2651400" cy="6107760"/>
          </a:xfrm>
          <a:prstGeom prst="rect">
            <a:avLst/>
          </a:prstGeom>
          <a:noFill/>
          <a:ln cap="sq" w="6350">
            <a:solidFill>
              <a:srgbClr val="000000">
                <a:lumMod val="75000"/>
                <a:lumOff val="25000"/>
              </a:srgbClr>
            </a:solidFill>
            <a:miter/>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8" name="Rectangle 6" hidden="1"/>
          <p:cNvSpPr/>
          <p:nvPr/>
        </p:nvSpPr>
        <p:spPr>
          <a:xfrm>
            <a:off x="234720" y="237600"/>
            <a:ext cx="11722320" cy="6382080"/>
          </a:xfrm>
          <a:prstGeom prst="rect">
            <a:avLst/>
          </a:prstGeom>
          <a:solidFill>
            <a:schemeClr val="bg2"/>
          </a:solidFill>
          <a:ln w="635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09" name="Rectangle 7" hidden="1"/>
          <p:cNvSpPr/>
          <p:nvPr/>
        </p:nvSpPr>
        <p:spPr>
          <a:xfrm>
            <a:off x="371880" y="374760"/>
            <a:ext cx="11448000" cy="6107760"/>
          </a:xfrm>
          <a:prstGeom prst="rect">
            <a:avLst/>
          </a:prstGeom>
          <a:noFill/>
          <a:ln cap="sq" w="6350">
            <a:solidFill>
              <a:srgbClr val="000000">
                <a:lumMod val="75000"/>
                <a:lumOff val="25000"/>
              </a:srgbClr>
            </a:solidFill>
            <a:miter/>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10" name="Rectangle 13"/>
          <p:cNvSpPr/>
          <p:nvPr/>
        </p:nvSpPr>
        <p:spPr>
          <a:xfrm>
            <a:off x="9020520" y="237600"/>
            <a:ext cx="2925720" cy="6382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11" name="PlaceHolder 1"/>
          <p:cNvSpPr>
            <a:spLocks noGrp="1"/>
          </p:cNvSpPr>
          <p:nvPr>
            <p:ph type="title"/>
          </p:nvPr>
        </p:nvSpPr>
        <p:spPr>
          <a:xfrm>
            <a:off x="9296280" y="603360"/>
            <a:ext cx="2431800" cy="1645560"/>
          </a:xfrm>
          <a:prstGeom prst="rect">
            <a:avLst/>
          </a:prstGeom>
          <a:noFill/>
          <a:ln w="0">
            <a:noFill/>
          </a:ln>
        </p:spPr>
        <p:txBody>
          <a:bodyPr lIns="91440" rIns="91440" tIns="45720" bIns="45720" anchor="b">
            <a:noAutofit/>
          </a:bodyPr>
          <a:p>
            <a:pPr indent="0" defTabSz="914400">
              <a:lnSpc>
                <a:spcPct val="90000"/>
              </a:lnSpc>
              <a:buNone/>
            </a:pPr>
            <a:r>
              <a:rPr b="0" lang="en-US" sz="2800" strike="noStrike" u="none">
                <a:solidFill>
                  <a:schemeClr val="dk1"/>
                </a:solidFill>
                <a:uFillTx/>
                <a:latin typeface="Garamond"/>
              </a:rPr>
              <a:t>Click to edit Master title style</a:t>
            </a:r>
            <a:endParaRPr b="0" lang="en-US" sz="2800" strike="noStrike" u="none">
              <a:solidFill>
                <a:schemeClr val="dk1"/>
              </a:solidFill>
              <a:uFillTx/>
              <a:latin typeface="Garamond"/>
            </a:endParaRPr>
          </a:p>
        </p:txBody>
      </p:sp>
      <p:sp>
        <p:nvSpPr>
          <p:cNvPr id="112" name="PlaceHolder 2"/>
          <p:cNvSpPr>
            <a:spLocks noGrp="1"/>
          </p:cNvSpPr>
          <p:nvPr>
            <p:ph type="body"/>
          </p:nvPr>
        </p:nvSpPr>
        <p:spPr>
          <a:xfrm>
            <a:off x="228600" y="237600"/>
            <a:ext cx="8530920" cy="6382080"/>
          </a:xfrm>
          <a:prstGeom prst="rect">
            <a:avLst/>
          </a:prstGeom>
          <a:solidFill>
            <a:schemeClr val="accent6">
              <a:lumMod val="60000"/>
              <a:lumOff val="40000"/>
            </a:schemeClr>
          </a:solidFill>
          <a:ln w="0">
            <a:noFill/>
          </a:ln>
        </p:spPr>
        <p:txBody>
          <a:bodyPr lIns="90000" rIns="90000" tIns="45000" bIns="45000" anchor="t">
            <a:noAutofit/>
          </a:bodyPr>
          <a:p>
            <a:pPr indent="0" defTabSz="457200">
              <a:lnSpc>
                <a:spcPct val="100000"/>
              </a:lnSpc>
              <a:buNone/>
              <a:tabLst>
                <a:tab algn="l" pos="0"/>
              </a:tabLst>
            </a:pPr>
            <a:r>
              <a:rPr b="0" lang="en-US" sz="3200" strike="noStrike" u="none">
                <a:solidFill>
                  <a:schemeClr val="dk1"/>
                </a:solidFill>
                <a:uFillTx/>
                <a:latin typeface="Garamond"/>
              </a:rPr>
              <a:t>Click icon to add picture</a:t>
            </a:r>
            <a:endParaRPr b="0" lang="en-US" sz="3200" strike="noStrike" u="none">
              <a:solidFill>
                <a:schemeClr val="dk1"/>
              </a:solidFill>
              <a:uFillTx/>
              <a:latin typeface="Garamond"/>
            </a:endParaRPr>
          </a:p>
        </p:txBody>
      </p:sp>
      <p:sp>
        <p:nvSpPr>
          <p:cNvPr id="113" name="PlaceHolder 3"/>
          <p:cNvSpPr>
            <a:spLocks noGrp="1"/>
          </p:cNvSpPr>
          <p:nvPr>
            <p:ph type="body"/>
          </p:nvPr>
        </p:nvSpPr>
        <p:spPr>
          <a:xfrm>
            <a:off x="9296280" y="2286000"/>
            <a:ext cx="2431800" cy="3501720"/>
          </a:xfrm>
          <a:prstGeom prst="rect">
            <a:avLst/>
          </a:prstGeom>
          <a:noFill/>
          <a:ln w="0">
            <a:noFill/>
          </a:ln>
        </p:spPr>
        <p:txBody>
          <a:bodyPr lIns="91440" rIns="91440" tIns="45720" bIns="45720" anchor="t">
            <a:normAutofit/>
          </a:bodyPr>
          <a:p>
            <a:pPr indent="0" defTabSz="914400">
              <a:lnSpc>
                <a:spcPct val="110000"/>
              </a:lnSpc>
              <a:spcBef>
                <a:spcPts val="799"/>
              </a:spcBef>
              <a:buNone/>
              <a:tabLst>
                <a:tab algn="l" pos="0"/>
              </a:tabLst>
            </a:pPr>
            <a:r>
              <a:rPr b="0" lang="en-US" sz="1400" strike="noStrike" u="none">
                <a:solidFill>
                  <a:schemeClr val="dk1"/>
                </a:solidFill>
                <a:uFillTx/>
                <a:latin typeface="Garamond"/>
              </a:rPr>
              <a:t>Click to edit Master text styles</a:t>
            </a:r>
            <a:endParaRPr b="0" lang="en-US" sz="1400" strike="noStrike" u="none">
              <a:solidFill>
                <a:schemeClr val="dk1"/>
              </a:solidFill>
              <a:uFillTx/>
              <a:latin typeface="Garamond"/>
            </a:endParaRPr>
          </a:p>
        </p:txBody>
      </p:sp>
      <p:sp>
        <p:nvSpPr>
          <p:cNvPr id="114" name="PlaceHolder 4"/>
          <p:cNvSpPr>
            <a:spLocks noGrp="1"/>
          </p:cNvSpPr>
          <p:nvPr>
            <p:ph type="dt" idx="31"/>
          </p:nvPr>
        </p:nvSpPr>
        <p:spPr>
          <a:xfrm>
            <a:off x="389520" y="6214680"/>
            <a:ext cx="2742840" cy="255600"/>
          </a:xfrm>
          <a:prstGeom prst="rect">
            <a:avLst/>
          </a:prstGeom>
          <a:noFill/>
          <a:ln w="0">
            <a:noFill/>
          </a:ln>
        </p:spPr>
        <p:txBody>
          <a:bodyPr lIns="91440" rIns="91440" tIns="45720" bIns="45720" anchor="b">
            <a:noAutofit/>
          </a:bodyPr>
          <a:lstStyle>
            <a:lvl1pPr indent="0" defTabSz="457200">
              <a:lnSpc>
                <a:spcPct val="100000"/>
              </a:lnSpc>
              <a:buNone/>
              <a:defRPr b="0" lang="en-IN" sz="1000" strike="noStrike" u="none">
                <a:solidFill>
                  <a:schemeClr val="dk1"/>
                </a:solidFill>
                <a:uFillTx/>
                <a:latin typeface="Garamond"/>
              </a:defRPr>
            </a:lvl1pPr>
          </a:lstStyle>
          <a:p>
            <a:pPr indent="0" defTabSz="457200">
              <a:lnSpc>
                <a:spcPct val="100000"/>
              </a:lnSpc>
              <a:buNone/>
            </a:pPr>
            <a:r>
              <a:rPr b="0" lang="en-IN" sz="1000" strike="noStrike" u="none">
                <a:solidFill>
                  <a:schemeClr val="dk1"/>
                </a:solidFill>
                <a:uFillTx/>
                <a:latin typeface="Garamond"/>
              </a:rPr>
              <a:t>&lt;date/time&gt;</a:t>
            </a:r>
            <a:endParaRPr b="0" lang="en-IN" sz="1000" strike="noStrike" u="none">
              <a:solidFill>
                <a:srgbClr val="000000"/>
              </a:solidFill>
              <a:uFillTx/>
              <a:latin typeface="Times New Roman"/>
            </a:endParaRPr>
          </a:p>
        </p:txBody>
      </p:sp>
      <p:sp>
        <p:nvSpPr>
          <p:cNvPr id="115" name="PlaceHolder 5"/>
          <p:cNvSpPr>
            <a:spLocks noGrp="1"/>
          </p:cNvSpPr>
          <p:nvPr>
            <p:ph type="ftr" idx="32"/>
          </p:nvPr>
        </p:nvSpPr>
        <p:spPr>
          <a:xfrm>
            <a:off x="3489840" y="6214680"/>
            <a:ext cx="5211720" cy="255600"/>
          </a:xfrm>
          <a:prstGeom prst="rect">
            <a:avLst/>
          </a:prstGeom>
          <a:noFill/>
          <a:ln w="0">
            <a:noFill/>
          </a:ln>
        </p:spPr>
        <p:txBody>
          <a:bodyPr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16" name="PlaceHolder 6"/>
          <p:cNvSpPr>
            <a:spLocks noGrp="1"/>
          </p:cNvSpPr>
          <p:nvPr>
            <p:ph type="sldNum" idx="33"/>
          </p:nvPr>
        </p:nvSpPr>
        <p:spPr>
          <a:xfrm>
            <a:off x="10396800" y="6226920"/>
            <a:ext cx="1462680" cy="255600"/>
          </a:xfrm>
          <a:prstGeom prst="rect">
            <a:avLst/>
          </a:prstGeom>
          <a:noFill/>
          <a:ln w="0">
            <a:noFill/>
          </a:ln>
        </p:spPr>
        <p:txBody>
          <a:bodyPr lIns="91440" rIns="91440" tIns="45720" bIns="45720" anchor="b">
            <a:noAutofit/>
          </a:bodyPr>
          <a:lstStyle>
            <a:lvl1pPr indent="0" algn="r" defTabSz="457200">
              <a:lnSpc>
                <a:spcPct val="100000"/>
              </a:lnSpc>
              <a:buNone/>
              <a:defRPr b="0" lang="en-IN" sz="1000" strike="noStrike" u="none">
                <a:solidFill>
                  <a:schemeClr val="dk1">
                    <a:lumMod val="75000"/>
                    <a:lumOff val="25000"/>
                  </a:schemeClr>
                </a:solidFill>
                <a:uFillTx/>
                <a:latin typeface="Garamond"/>
              </a:defRPr>
            </a:lvl1pPr>
          </a:lstStyle>
          <a:p>
            <a:pPr indent="0" algn="r" defTabSz="457200">
              <a:lnSpc>
                <a:spcPct val="100000"/>
              </a:lnSpc>
              <a:buNone/>
            </a:pPr>
            <a:fld id="{D76A9751-B276-4C00-BB58-302C511C832F}" type="slidenum">
              <a:rPr b="0" lang="en-IN" sz="1000" strike="noStrike" u="none">
                <a:solidFill>
                  <a:schemeClr val="dk1">
                    <a:lumMod val="75000"/>
                    <a:lumOff val="25000"/>
                  </a:schemeClr>
                </a:solidFill>
                <a:uFillTx/>
                <a:latin typeface="Garamond"/>
              </a:rPr>
              <a:t>&lt;number&gt;</a:t>
            </a:fld>
            <a:endParaRPr b="0" lang="en-IN" sz="1000" strike="noStrike" u="none">
              <a:solidFill>
                <a:srgbClr val="000000"/>
              </a:solidFill>
              <a:uFillTx/>
              <a:latin typeface="Times New Roman"/>
            </a:endParaRPr>
          </a:p>
        </p:txBody>
      </p:sp>
      <p:sp>
        <p:nvSpPr>
          <p:cNvPr id="117" name="Rectangle 9"/>
          <p:cNvSpPr/>
          <p:nvPr/>
        </p:nvSpPr>
        <p:spPr>
          <a:xfrm>
            <a:off x="9157680" y="374760"/>
            <a:ext cx="2651400" cy="6107760"/>
          </a:xfrm>
          <a:prstGeom prst="rect">
            <a:avLst/>
          </a:prstGeom>
          <a:noFill/>
          <a:ln cap="sq" w="6350">
            <a:solidFill>
              <a:srgbClr val="000000">
                <a:lumMod val="75000"/>
                <a:lumOff val="25000"/>
              </a:srgbClr>
            </a:solidFill>
            <a:miter/>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Rectangle 6"/>
          <p:cNvSpPr/>
          <p:nvPr/>
        </p:nvSpPr>
        <p:spPr>
          <a:xfrm>
            <a:off x="234720" y="237600"/>
            <a:ext cx="11722320" cy="6382080"/>
          </a:xfrm>
          <a:prstGeom prst="rect">
            <a:avLst/>
          </a:prstGeom>
          <a:solidFill>
            <a:schemeClr val="bg2"/>
          </a:solidFill>
          <a:ln w="635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8" name="Rectangle 7"/>
          <p:cNvSpPr/>
          <p:nvPr/>
        </p:nvSpPr>
        <p:spPr>
          <a:xfrm>
            <a:off x="371880" y="374760"/>
            <a:ext cx="11448000" cy="6107760"/>
          </a:xfrm>
          <a:prstGeom prst="rect">
            <a:avLst/>
          </a:prstGeom>
          <a:noFill/>
          <a:ln cap="sq" w="6350">
            <a:solidFill>
              <a:srgbClr val="000000">
                <a:lumMod val="75000"/>
                <a:lumOff val="25000"/>
              </a:srgbClr>
            </a:solidFill>
            <a:miter/>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9" name="PlaceHolder 1"/>
          <p:cNvSpPr>
            <a:spLocks noGrp="1"/>
          </p:cNvSpPr>
          <p:nvPr>
            <p:ph type="title"/>
          </p:nvPr>
        </p:nvSpPr>
        <p:spPr>
          <a:xfrm>
            <a:off x="1066680" y="642600"/>
            <a:ext cx="10058040" cy="1371240"/>
          </a:xfrm>
          <a:prstGeom prst="rect">
            <a:avLst/>
          </a:prstGeom>
          <a:noFill/>
          <a:ln w="0">
            <a:noFill/>
          </a:ln>
        </p:spPr>
        <p:txBody>
          <a:bodyPr lIns="91440" rIns="91440" tIns="45720" bIns="45720" anchor="ctr">
            <a:noAutofit/>
          </a:bodyPr>
          <a:p>
            <a:pPr indent="0" defTabSz="914400">
              <a:lnSpc>
                <a:spcPct val="90000"/>
              </a:lnSpc>
              <a:buNone/>
            </a:pPr>
            <a:r>
              <a:rPr b="0" lang="en-US" sz="4800" strike="noStrike" u="none">
                <a:solidFill>
                  <a:schemeClr val="dk1">
                    <a:lumMod val="85000"/>
                    <a:lumOff val="15000"/>
                  </a:schemeClr>
                </a:solidFill>
                <a:uFillTx/>
                <a:latin typeface="Garamond"/>
              </a:rPr>
              <a:t>Click to edit Master title style</a:t>
            </a:r>
            <a:endParaRPr b="0" lang="en-US" sz="4800" strike="noStrike" u="none">
              <a:solidFill>
                <a:schemeClr val="dk1"/>
              </a:solidFill>
              <a:uFillTx/>
              <a:latin typeface="Garamond"/>
            </a:endParaRPr>
          </a:p>
        </p:txBody>
      </p:sp>
      <p:sp>
        <p:nvSpPr>
          <p:cNvPr id="20" name="PlaceHolder 2"/>
          <p:cNvSpPr>
            <a:spLocks noGrp="1"/>
          </p:cNvSpPr>
          <p:nvPr>
            <p:ph type="body"/>
          </p:nvPr>
        </p:nvSpPr>
        <p:spPr>
          <a:xfrm>
            <a:off x="1066680" y="2103120"/>
            <a:ext cx="10058040" cy="3931560"/>
          </a:xfrm>
          <a:prstGeom prst="rect">
            <a:avLst/>
          </a:prstGeom>
          <a:noFill/>
          <a:ln w="0">
            <a:noFill/>
          </a:ln>
        </p:spPr>
        <p:txBody>
          <a:bodyPr lIns="91440" rIns="91440" tIns="45720" bIns="45720" anchor="t" vert="eaVert">
            <a:noAutofit/>
          </a:bodyPr>
          <a:p>
            <a:pPr marL="182880" indent="-182880" defTabSz="914400">
              <a:lnSpc>
                <a:spcPct val="100000"/>
              </a:lnSpc>
              <a:spcBef>
                <a:spcPts val="901"/>
              </a:spcBef>
              <a:buClr>
                <a:srgbClr val="262626"/>
              </a:buClr>
              <a:buFont typeface="Garamond"/>
              <a:buChar char="◦"/>
            </a:pPr>
            <a:r>
              <a:rPr b="0" lang="en-US" sz="1800" strike="noStrike" u="none">
                <a:solidFill>
                  <a:schemeClr val="dk1"/>
                </a:solidFill>
                <a:uFillTx/>
                <a:latin typeface="Garamond"/>
              </a:rPr>
              <a:t>Click to edit Master text styles</a:t>
            </a:r>
            <a:endParaRPr b="0" lang="en-US" sz="1800" strike="noStrike" u="none">
              <a:solidFill>
                <a:schemeClr val="dk1"/>
              </a:solidFill>
              <a:uFillTx/>
              <a:latin typeface="Garamond"/>
            </a:endParaRPr>
          </a:p>
          <a:p>
            <a:pPr lvl="1" marL="457200" indent="-182880" defTabSz="914400">
              <a:lnSpc>
                <a:spcPct val="100000"/>
              </a:lnSpc>
              <a:spcBef>
                <a:spcPts val="499"/>
              </a:spcBef>
              <a:buClr>
                <a:srgbClr val="262626"/>
              </a:buClr>
              <a:buFont typeface="Garamond"/>
              <a:buChar char="◦"/>
            </a:pPr>
            <a:r>
              <a:rPr b="0" lang="en-US" sz="1600" strike="noStrike" u="none">
                <a:solidFill>
                  <a:schemeClr val="dk1"/>
                </a:solidFill>
                <a:uFillTx/>
                <a:latin typeface="Garamond"/>
              </a:rPr>
              <a:t>Second level</a:t>
            </a:r>
            <a:endParaRPr b="0" lang="en-US" sz="1600" strike="noStrike" u="none">
              <a:solidFill>
                <a:schemeClr val="dk1"/>
              </a:solidFill>
              <a:uFillTx/>
              <a:latin typeface="Garamond"/>
            </a:endParaRPr>
          </a:p>
          <a:p>
            <a:pPr lvl="2" marL="73152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Third level</a:t>
            </a:r>
            <a:endParaRPr b="0" lang="en-US" sz="1400" strike="noStrike" u="none">
              <a:solidFill>
                <a:schemeClr val="dk1"/>
              </a:solidFill>
              <a:uFillTx/>
              <a:latin typeface="Garamond"/>
            </a:endParaRPr>
          </a:p>
          <a:p>
            <a:pPr lvl="3" marL="100584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Fourth level</a:t>
            </a:r>
            <a:endParaRPr b="0" lang="en-US" sz="1400" strike="noStrike" u="none">
              <a:solidFill>
                <a:schemeClr val="dk1"/>
              </a:solidFill>
              <a:uFillTx/>
              <a:latin typeface="Garamond"/>
            </a:endParaRPr>
          </a:p>
          <a:p>
            <a:pPr lvl="4" marL="128016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Fifth level</a:t>
            </a:r>
            <a:endParaRPr b="0" lang="en-US" sz="1400" strike="noStrike" u="none">
              <a:solidFill>
                <a:schemeClr val="dk1"/>
              </a:solidFill>
              <a:uFillTx/>
              <a:latin typeface="Garamond"/>
            </a:endParaRPr>
          </a:p>
        </p:txBody>
      </p:sp>
      <p:sp>
        <p:nvSpPr>
          <p:cNvPr id="21" name="PlaceHolder 3"/>
          <p:cNvSpPr>
            <a:spLocks noGrp="1"/>
          </p:cNvSpPr>
          <p:nvPr>
            <p:ph type="dt" idx="4"/>
          </p:nvPr>
        </p:nvSpPr>
        <p:spPr>
          <a:xfrm>
            <a:off x="389520" y="6214680"/>
            <a:ext cx="2742840" cy="255600"/>
          </a:xfrm>
          <a:prstGeom prst="rect">
            <a:avLst/>
          </a:prstGeom>
          <a:noFill/>
          <a:ln w="0">
            <a:noFill/>
          </a:ln>
        </p:spPr>
        <p:txBody>
          <a:bodyPr lIns="91440" rIns="91440" tIns="45720" bIns="45720" anchor="b">
            <a:noAutofit/>
          </a:bodyPr>
          <a:lstStyle>
            <a:lvl1pPr indent="0" defTabSz="457200">
              <a:lnSpc>
                <a:spcPct val="100000"/>
              </a:lnSpc>
              <a:buNone/>
              <a:defRPr b="0" lang="en-IN" sz="1000" strike="noStrike" u="none">
                <a:solidFill>
                  <a:schemeClr val="dk1">
                    <a:lumMod val="75000"/>
                    <a:lumOff val="25000"/>
                  </a:schemeClr>
                </a:solidFill>
                <a:uFillTx/>
                <a:latin typeface="Garamond"/>
              </a:defRPr>
            </a:lvl1pPr>
          </a:lstStyle>
          <a:p>
            <a:pPr indent="0" defTabSz="457200">
              <a:lnSpc>
                <a:spcPct val="100000"/>
              </a:lnSpc>
              <a:buNone/>
            </a:pPr>
            <a:r>
              <a:rPr b="0" lang="en-IN" sz="1000" strike="noStrike" u="none">
                <a:solidFill>
                  <a:schemeClr val="dk1">
                    <a:lumMod val="75000"/>
                    <a:lumOff val="25000"/>
                  </a:schemeClr>
                </a:solidFill>
                <a:uFillTx/>
                <a:latin typeface="Garamond"/>
              </a:rPr>
              <a:t> </a:t>
            </a:r>
            <a:endParaRPr b="0" lang="en-IN" sz="1000" strike="noStrike" u="none">
              <a:solidFill>
                <a:srgbClr val="000000"/>
              </a:solidFill>
              <a:uFillTx/>
              <a:latin typeface="Times New Roman"/>
            </a:endParaRPr>
          </a:p>
        </p:txBody>
      </p:sp>
      <p:sp>
        <p:nvSpPr>
          <p:cNvPr id="22" name="PlaceHolder 4"/>
          <p:cNvSpPr>
            <a:spLocks noGrp="1"/>
          </p:cNvSpPr>
          <p:nvPr>
            <p:ph type="ftr" idx="5"/>
          </p:nvPr>
        </p:nvSpPr>
        <p:spPr>
          <a:xfrm>
            <a:off x="3489840" y="6214680"/>
            <a:ext cx="5211720" cy="255600"/>
          </a:xfrm>
          <a:prstGeom prst="rect">
            <a:avLst/>
          </a:prstGeom>
          <a:noFill/>
          <a:ln w="0">
            <a:noFill/>
          </a:ln>
        </p:spPr>
        <p:txBody>
          <a:bodyPr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23" name="PlaceHolder 5"/>
          <p:cNvSpPr>
            <a:spLocks noGrp="1"/>
          </p:cNvSpPr>
          <p:nvPr>
            <p:ph type="sldNum" idx="6"/>
          </p:nvPr>
        </p:nvSpPr>
        <p:spPr>
          <a:xfrm>
            <a:off x="10348560" y="6214680"/>
            <a:ext cx="1462680" cy="255600"/>
          </a:xfrm>
          <a:prstGeom prst="rect">
            <a:avLst/>
          </a:prstGeom>
          <a:noFill/>
          <a:ln w="0">
            <a:noFill/>
          </a:ln>
        </p:spPr>
        <p:txBody>
          <a:bodyPr lIns="91440" rIns="91440" tIns="45720" bIns="45720" anchor="b">
            <a:noAutofit/>
          </a:bodyPr>
          <a:lstStyle>
            <a:lvl1pPr indent="0" algn="r" defTabSz="457200">
              <a:lnSpc>
                <a:spcPct val="100000"/>
              </a:lnSpc>
              <a:buNone/>
              <a:defRPr b="0" lang="en-IN" sz="1000" strike="noStrike" u="none">
                <a:solidFill>
                  <a:schemeClr val="dk1">
                    <a:lumMod val="75000"/>
                    <a:lumOff val="25000"/>
                  </a:schemeClr>
                </a:solidFill>
                <a:uFillTx/>
                <a:latin typeface="Garamond"/>
              </a:defRPr>
            </a:lvl1pPr>
          </a:lstStyle>
          <a:p>
            <a:pPr indent="0" algn="r" defTabSz="457200">
              <a:lnSpc>
                <a:spcPct val="100000"/>
              </a:lnSpc>
              <a:buNone/>
            </a:pPr>
            <a:fld id="{4799276C-DACA-45CE-926D-49C452E0B680}" type="slidenum">
              <a:rPr b="0" lang="en-IN" sz="1000" strike="noStrike" u="none">
                <a:solidFill>
                  <a:schemeClr val="dk1">
                    <a:lumMod val="75000"/>
                    <a:lumOff val="25000"/>
                  </a:schemeClr>
                </a:solidFill>
                <a:uFillTx/>
                <a:latin typeface="Garamond"/>
              </a:rPr>
              <a:t>1</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 name="Rectangle 6"/>
          <p:cNvSpPr/>
          <p:nvPr/>
        </p:nvSpPr>
        <p:spPr>
          <a:xfrm>
            <a:off x="234720" y="237600"/>
            <a:ext cx="11722320" cy="6382080"/>
          </a:xfrm>
          <a:prstGeom prst="rect">
            <a:avLst/>
          </a:prstGeom>
          <a:solidFill>
            <a:schemeClr val="bg2"/>
          </a:solidFill>
          <a:ln w="635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5" name="Rectangle 7"/>
          <p:cNvSpPr/>
          <p:nvPr/>
        </p:nvSpPr>
        <p:spPr>
          <a:xfrm>
            <a:off x="371880" y="374760"/>
            <a:ext cx="11448000" cy="6107760"/>
          </a:xfrm>
          <a:prstGeom prst="rect">
            <a:avLst/>
          </a:prstGeom>
          <a:noFill/>
          <a:ln cap="sq" w="6350">
            <a:solidFill>
              <a:srgbClr val="000000">
                <a:lumMod val="75000"/>
                <a:lumOff val="25000"/>
              </a:srgbClr>
            </a:solidFill>
            <a:miter/>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6" name="PlaceHolder 1"/>
          <p:cNvSpPr>
            <a:spLocks noGrp="1"/>
          </p:cNvSpPr>
          <p:nvPr>
            <p:ph type="title"/>
          </p:nvPr>
        </p:nvSpPr>
        <p:spPr>
          <a:xfrm>
            <a:off x="8991720" y="762120"/>
            <a:ext cx="2361960" cy="5257440"/>
          </a:xfrm>
          <a:prstGeom prst="rect">
            <a:avLst/>
          </a:prstGeom>
          <a:noFill/>
          <a:ln w="0">
            <a:noFill/>
          </a:ln>
        </p:spPr>
        <p:txBody>
          <a:bodyPr lIns="91440" rIns="91440" tIns="45720" bIns="45720" anchor="ctr" vert="eaVert">
            <a:noAutofit/>
          </a:bodyPr>
          <a:p>
            <a:pPr indent="0" defTabSz="914400">
              <a:lnSpc>
                <a:spcPct val="90000"/>
              </a:lnSpc>
              <a:buNone/>
            </a:pPr>
            <a:r>
              <a:rPr b="0" lang="en-US" sz="4800" strike="noStrike" u="none">
                <a:solidFill>
                  <a:schemeClr val="dk1">
                    <a:lumMod val="85000"/>
                    <a:lumOff val="15000"/>
                  </a:schemeClr>
                </a:solidFill>
                <a:uFillTx/>
                <a:latin typeface="Garamond"/>
              </a:rPr>
              <a:t>Click to edit Master title style</a:t>
            </a:r>
            <a:endParaRPr b="0" lang="en-US" sz="4800" strike="noStrike" u="none">
              <a:solidFill>
                <a:schemeClr val="dk1"/>
              </a:solidFill>
              <a:uFillTx/>
              <a:latin typeface="Garamond"/>
            </a:endParaRPr>
          </a:p>
        </p:txBody>
      </p:sp>
      <p:sp>
        <p:nvSpPr>
          <p:cNvPr id="27" name="PlaceHolder 2"/>
          <p:cNvSpPr>
            <a:spLocks noGrp="1"/>
          </p:cNvSpPr>
          <p:nvPr>
            <p:ph type="body"/>
          </p:nvPr>
        </p:nvSpPr>
        <p:spPr>
          <a:xfrm>
            <a:off x="838080" y="762120"/>
            <a:ext cx="8076960" cy="5257440"/>
          </a:xfrm>
          <a:prstGeom prst="rect">
            <a:avLst/>
          </a:prstGeom>
          <a:noFill/>
          <a:ln w="0">
            <a:noFill/>
          </a:ln>
        </p:spPr>
        <p:txBody>
          <a:bodyPr lIns="91440" rIns="91440" tIns="45720" bIns="45720" anchor="t" vert="eaVert">
            <a:noAutofit/>
          </a:bodyPr>
          <a:p>
            <a:pPr marL="182880" indent="-182880" defTabSz="914400">
              <a:lnSpc>
                <a:spcPct val="100000"/>
              </a:lnSpc>
              <a:spcBef>
                <a:spcPts val="901"/>
              </a:spcBef>
              <a:buClr>
                <a:srgbClr val="262626"/>
              </a:buClr>
              <a:buFont typeface="Garamond"/>
              <a:buChar char="◦"/>
            </a:pPr>
            <a:r>
              <a:rPr b="0" lang="en-US" sz="1800" strike="noStrike" u="none">
                <a:solidFill>
                  <a:schemeClr val="dk1"/>
                </a:solidFill>
                <a:uFillTx/>
                <a:latin typeface="Garamond"/>
              </a:rPr>
              <a:t>Click to edit Master text styles</a:t>
            </a:r>
            <a:endParaRPr b="0" lang="en-US" sz="1800" strike="noStrike" u="none">
              <a:solidFill>
                <a:schemeClr val="dk1"/>
              </a:solidFill>
              <a:uFillTx/>
              <a:latin typeface="Garamond"/>
            </a:endParaRPr>
          </a:p>
          <a:p>
            <a:pPr lvl="1" marL="457200" indent="-182880" defTabSz="914400">
              <a:lnSpc>
                <a:spcPct val="100000"/>
              </a:lnSpc>
              <a:spcBef>
                <a:spcPts val="499"/>
              </a:spcBef>
              <a:buClr>
                <a:srgbClr val="262626"/>
              </a:buClr>
              <a:buFont typeface="Garamond"/>
              <a:buChar char="◦"/>
            </a:pPr>
            <a:r>
              <a:rPr b="0" lang="en-US" sz="1600" strike="noStrike" u="none">
                <a:solidFill>
                  <a:schemeClr val="dk1"/>
                </a:solidFill>
                <a:uFillTx/>
                <a:latin typeface="Garamond"/>
              </a:rPr>
              <a:t>Second level</a:t>
            </a:r>
            <a:endParaRPr b="0" lang="en-US" sz="1600" strike="noStrike" u="none">
              <a:solidFill>
                <a:schemeClr val="dk1"/>
              </a:solidFill>
              <a:uFillTx/>
              <a:latin typeface="Garamond"/>
            </a:endParaRPr>
          </a:p>
          <a:p>
            <a:pPr lvl="2" marL="73152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Third level</a:t>
            </a:r>
            <a:endParaRPr b="0" lang="en-US" sz="1400" strike="noStrike" u="none">
              <a:solidFill>
                <a:schemeClr val="dk1"/>
              </a:solidFill>
              <a:uFillTx/>
              <a:latin typeface="Garamond"/>
            </a:endParaRPr>
          </a:p>
          <a:p>
            <a:pPr lvl="3" marL="100584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Fourth level</a:t>
            </a:r>
            <a:endParaRPr b="0" lang="en-US" sz="1400" strike="noStrike" u="none">
              <a:solidFill>
                <a:schemeClr val="dk1"/>
              </a:solidFill>
              <a:uFillTx/>
              <a:latin typeface="Garamond"/>
            </a:endParaRPr>
          </a:p>
          <a:p>
            <a:pPr lvl="4" marL="128016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Fifth level</a:t>
            </a:r>
            <a:endParaRPr b="0" lang="en-US" sz="1400" strike="noStrike" u="none">
              <a:solidFill>
                <a:schemeClr val="dk1"/>
              </a:solidFill>
              <a:uFillTx/>
              <a:latin typeface="Garamond"/>
            </a:endParaRPr>
          </a:p>
        </p:txBody>
      </p:sp>
      <p:sp>
        <p:nvSpPr>
          <p:cNvPr id="28" name="PlaceHolder 3"/>
          <p:cNvSpPr>
            <a:spLocks noGrp="1"/>
          </p:cNvSpPr>
          <p:nvPr>
            <p:ph type="dt" idx="7"/>
          </p:nvPr>
        </p:nvSpPr>
        <p:spPr>
          <a:xfrm>
            <a:off x="389520" y="6214680"/>
            <a:ext cx="2742840" cy="255600"/>
          </a:xfrm>
          <a:prstGeom prst="rect">
            <a:avLst/>
          </a:prstGeom>
          <a:noFill/>
          <a:ln w="0">
            <a:noFill/>
          </a:ln>
        </p:spPr>
        <p:txBody>
          <a:bodyPr lIns="91440" rIns="91440" tIns="45720" bIns="45720" anchor="b">
            <a:noAutofit/>
          </a:bodyPr>
          <a:lstStyle>
            <a:lvl1pPr indent="0" defTabSz="457200">
              <a:lnSpc>
                <a:spcPct val="100000"/>
              </a:lnSpc>
              <a:buNone/>
              <a:defRPr b="0" lang="en-IN" sz="1000" strike="noStrike" u="none">
                <a:solidFill>
                  <a:schemeClr val="dk1">
                    <a:lumMod val="75000"/>
                    <a:lumOff val="25000"/>
                  </a:schemeClr>
                </a:solidFill>
                <a:uFillTx/>
                <a:latin typeface="Garamond"/>
              </a:defRPr>
            </a:lvl1pPr>
          </a:lstStyle>
          <a:p>
            <a:pPr indent="0" defTabSz="457200">
              <a:lnSpc>
                <a:spcPct val="100000"/>
              </a:lnSpc>
              <a:buNone/>
            </a:pPr>
            <a:r>
              <a:rPr b="0" lang="en-IN" sz="1000" strike="noStrike" u="none">
                <a:solidFill>
                  <a:schemeClr val="dk1">
                    <a:lumMod val="75000"/>
                    <a:lumOff val="25000"/>
                  </a:schemeClr>
                </a:solidFill>
                <a:uFillTx/>
                <a:latin typeface="Garamond"/>
              </a:rPr>
              <a:t> </a:t>
            </a:r>
            <a:endParaRPr b="0" lang="en-IN" sz="1000" strike="noStrike" u="none">
              <a:solidFill>
                <a:srgbClr val="000000"/>
              </a:solidFill>
              <a:uFillTx/>
              <a:latin typeface="Times New Roman"/>
            </a:endParaRPr>
          </a:p>
        </p:txBody>
      </p:sp>
      <p:sp>
        <p:nvSpPr>
          <p:cNvPr id="29" name="PlaceHolder 4"/>
          <p:cNvSpPr>
            <a:spLocks noGrp="1"/>
          </p:cNvSpPr>
          <p:nvPr>
            <p:ph type="ftr" idx="8"/>
          </p:nvPr>
        </p:nvSpPr>
        <p:spPr>
          <a:xfrm>
            <a:off x="3489840" y="6214680"/>
            <a:ext cx="5211720" cy="255600"/>
          </a:xfrm>
          <a:prstGeom prst="rect">
            <a:avLst/>
          </a:prstGeom>
          <a:noFill/>
          <a:ln w="0">
            <a:noFill/>
          </a:ln>
        </p:spPr>
        <p:txBody>
          <a:bodyPr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0" name="PlaceHolder 5"/>
          <p:cNvSpPr>
            <a:spLocks noGrp="1"/>
          </p:cNvSpPr>
          <p:nvPr>
            <p:ph type="sldNum" idx="9"/>
          </p:nvPr>
        </p:nvSpPr>
        <p:spPr>
          <a:xfrm>
            <a:off x="10348560" y="6214680"/>
            <a:ext cx="1462680" cy="255600"/>
          </a:xfrm>
          <a:prstGeom prst="rect">
            <a:avLst/>
          </a:prstGeom>
          <a:noFill/>
          <a:ln w="0">
            <a:noFill/>
          </a:ln>
        </p:spPr>
        <p:txBody>
          <a:bodyPr lIns="91440" rIns="91440" tIns="45720" bIns="45720" anchor="b">
            <a:noAutofit/>
          </a:bodyPr>
          <a:lstStyle>
            <a:lvl1pPr indent="0" algn="r" defTabSz="457200">
              <a:lnSpc>
                <a:spcPct val="100000"/>
              </a:lnSpc>
              <a:buNone/>
              <a:defRPr b="0" lang="en-IN" sz="1000" strike="noStrike" u="none">
                <a:solidFill>
                  <a:schemeClr val="dk1">
                    <a:lumMod val="75000"/>
                    <a:lumOff val="25000"/>
                  </a:schemeClr>
                </a:solidFill>
                <a:uFillTx/>
                <a:latin typeface="Garamond"/>
              </a:defRPr>
            </a:lvl1pPr>
          </a:lstStyle>
          <a:p>
            <a:pPr indent="0" algn="r" defTabSz="457200">
              <a:lnSpc>
                <a:spcPct val="100000"/>
              </a:lnSpc>
              <a:buNone/>
            </a:pPr>
            <a:fld id="{56A8852F-EAB3-47DB-978D-A045DA4A95BC}" type="slidenum">
              <a:rPr b="0" lang="en-IN" sz="1000" strike="noStrike" u="none">
                <a:solidFill>
                  <a:schemeClr val="dk1">
                    <a:lumMod val="75000"/>
                    <a:lumOff val="25000"/>
                  </a:schemeClr>
                </a:solidFill>
                <a:uFillTx/>
                <a:latin typeface="Garamond"/>
              </a:rPr>
              <a:t>1</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Rectangle 6"/>
          <p:cNvSpPr/>
          <p:nvPr/>
        </p:nvSpPr>
        <p:spPr>
          <a:xfrm>
            <a:off x="234720" y="237600"/>
            <a:ext cx="11722320" cy="6382080"/>
          </a:xfrm>
          <a:prstGeom prst="rect">
            <a:avLst/>
          </a:prstGeom>
          <a:solidFill>
            <a:schemeClr val="bg2"/>
          </a:solidFill>
          <a:ln w="635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32" name="Rectangle 7"/>
          <p:cNvSpPr/>
          <p:nvPr/>
        </p:nvSpPr>
        <p:spPr>
          <a:xfrm>
            <a:off x="371880" y="374760"/>
            <a:ext cx="11448000" cy="6107760"/>
          </a:xfrm>
          <a:prstGeom prst="rect">
            <a:avLst/>
          </a:prstGeom>
          <a:noFill/>
          <a:ln cap="sq" w="6350">
            <a:solidFill>
              <a:srgbClr val="000000">
                <a:lumMod val="75000"/>
                <a:lumOff val="25000"/>
              </a:srgbClr>
            </a:solidFill>
            <a:miter/>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33" name="PlaceHolder 1"/>
          <p:cNvSpPr>
            <a:spLocks noGrp="1"/>
          </p:cNvSpPr>
          <p:nvPr>
            <p:ph type="title"/>
          </p:nvPr>
        </p:nvSpPr>
        <p:spPr>
          <a:xfrm>
            <a:off x="1066680" y="642600"/>
            <a:ext cx="10058040" cy="1371240"/>
          </a:xfrm>
          <a:prstGeom prst="rect">
            <a:avLst/>
          </a:prstGeom>
          <a:noFill/>
          <a:ln w="0">
            <a:noFill/>
          </a:ln>
        </p:spPr>
        <p:txBody>
          <a:bodyPr lIns="91440" rIns="91440" tIns="45720" bIns="45720" anchor="ctr">
            <a:noAutofit/>
          </a:bodyPr>
          <a:p>
            <a:pPr indent="0" defTabSz="914400">
              <a:lnSpc>
                <a:spcPct val="90000"/>
              </a:lnSpc>
              <a:buNone/>
            </a:pPr>
            <a:r>
              <a:rPr b="0" lang="en-US" sz="4800" strike="noStrike" u="none">
                <a:solidFill>
                  <a:schemeClr val="dk1">
                    <a:lumMod val="85000"/>
                    <a:lumOff val="15000"/>
                  </a:schemeClr>
                </a:solidFill>
                <a:uFillTx/>
                <a:latin typeface="Garamond"/>
              </a:rPr>
              <a:t>Click to edit Master title style</a:t>
            </a:r>
            <a:endParaRPr b="0" lang="en-US" sz="4800" strike="noStrike" u="none">
              <a:solidFill>
                <a:schemeClr val="dk1"/>
              </a:solidFill>
              <a:uFillTx/>
              <a:latin typeface="Garamond"/>
            </a:endParaRPr>
          </a:p>
        </p:txBody>
      </p:sp>
      <p:sp>
        <p:nvSpPr>
          <p:cNvPr id="34" name="PlaceHolder 2"/>
          <p:cNvSpPr>
            <a:spLocks noGrp="1"/>
          </p:cNvSpPr>
          <p:nvPr>
            <p:ph type="body"/>
          </p:nvPr>
        </p:nvSpPr>
        <p:spPr>
          <a:xfrm>
            <a:off x="1066680" y="2103120"/>
            <a:ext cx="10058040" cy="3931560"/>
          </a:xfrm>
          <a:prstGeom prst="rect">
            <a:avLst/>
          </a:prstGeom>
          <a:noFill/>
          <a:ln w="0">
            <a:noFill/>
          </a:ln>
        </p:spPr>
        <p:txBody>
          <a:bodyPr lIns="91440" rIns="91440" tIns="45720" bIns="45720" anchor="t">
            <a:noAutofit/>
          </a:bodyPr>
          <a:p>
            <a:pPr marL="182880" indent="-182880" defTabSz="914400">
              <a:lnSpc>
                <a:spcPct val="100000"/>
              </a:lnSpc>
              <a:spcBef>
                <a:spcPts val="901"/>
              </a:spcBef>
              <a:buClr>
                <a:srgbClr val="262626"/>
              </a:buClr>
              <a:buFont typeface="Garamond"/>
              <a:buChar char="◦"/>
            </a:pPr>
            <a:r>
              <a:rPr b="0" lang="en-US" sz="1800" strike="noStrike" u="none">
                <a:solidFill>
                  <a:schemeClr val="dk1"/>
                </a:solidFill>
                <a:uFillTx/>
                <a:latin typeface="Garamond"/>
              </a:rPr>
              <a:t>Click to edit Master text styles</a:t>
            </a:r>
            <a:endParaRPr b="0" lang="en-US" sz="1800" strike="noStrike" u="none">
              <a:solidFill>
                <a:schemeClr val="dk1"/>
              </a:solidFill>
              <a:uFillTx/>
              <a:latin typeface="Garamond"/>
            </a:endParaRPr>
          </a:p>
          <a:p>
            <a:pPr lvl="1" marL="457200" indent="-182880" defTabSz="914400">
              <a:lnSpc>
                <a:spcPct val="100000"/>
              </a:lnSpc>
              <a:spcBef>
                <a:spcPts val="499"/>
              </a:spcBef>
              <a:buClr>
                <a:srgbClr val="262626"/>
              </a:buClr>
              <a:buFont typeface="Garamond"/>
              <a:buChar char="◦"/>
            </a:pPr>
            <a:r>
              <a:rPr b="0" lang="en-US" sz="1600" strike="noStrike" u="none">
                <a:solidFill>
                  <a:schemeClr val="dk1"/>
                </a:solidFill>
                <a:uFillTx/>
                <a:latin typeface="Garamond"/>
              </a:rPr>
              <a:t>Second level</a:t>
            </a:r>
            <a:endParaRPr b="0" lang="en-US" sz="1600" strike="noStrike" u="none">
              <a:solidFill>
                <a:schemeClr val="dk1"/>
              </a:solidFill>
              <a:uFillTx/>
              <a:latin typeface="Garamond"/>
            </a:endParaRPr>
          </a:p>
          <a:p>
            <a:pPr lvl="2" marL="73152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Third level</a:t>
            </a:r>
            <a:endParaRPr b="0" lang="en-US" sz="1400" strike="noStrike" u="none">
              <a:solidFill>
                <a:schemeClr val="dk1"/>
              </a:solidFill>
              <a:uFillTx/>
              <a:latin typeface="Garamond"/>
            </a:endParaRPr>
          </a:p>
          <a:p>
            <a:pPr lvl="3" marL="100584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Fourth level</a:t>
            </a:r>
            <a:endParaRPr b="0" lang="en-US" sz="1400" strike="noStrike" u="none">
              <a:solidFill>
                <a:schemeClr val="dk1"/>
              </a:solidFill>
              <a:uFillTx/>
              <a:latin typeface="Garamond"/>
            </a:endParaRPr>
          </a:p>
          <a:p>
            <a:pPr lvl="4" marL="128016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Fifth level</a:t>
            </a:r>
            <a:endParaRPr b="0" lang="en-US" sz="1400" strike="noStrike" u="none">
              <a:solidFill>
                <a:schemeClr val="dk1"/>
              </a:solidFill>
              <a:uFillTx/>
              <a:latin typeface="Garamond"/>
            </a:endParaRPr>
          </a:p>
        </p:txBody>
      </p:sp>
      <p:sp>
        <p:nvSpPr>
          <p:cNvPr id="35" name="PlaceHolder 3"/>
          <p:cNvSpPr>
            <a:spLocks noGrp="1"/>
          </p:cNvSpPr>
          <p:nvPr>
            <p:ph type="dt" idx="10"/>
          </p:nvPr>
        </p:nvSpPr>
        <p:spPr>
          <a:xfrm>
            <a:off x="389520" y="6214680"/>
            <a:ext cx="2742840" cy="255600"/>
          </a:xfrm>
          <a:prstGeom prst="rect">
            <a:avLst/>
          </a:prstGeom>
          <a:noFill/>
          <a:ln w="0">
            <a:noFill/>
          </a:ln>
        </p:spPr>
        <p:txBody>
          <a:bodyPr lIns="91440" rIns="91440" tIns="45720" bIns="45720" anchor="b">
            <a:noAutofit/>
          </a:bodyPr>
          <a:lstStyle>
            <a:lvl1pPr indent="0" defTabSz="457200">
              <a:lnSpc>
                <a:spcPct val="100000"/>
              </a:lnSpc>
              <a:buNone/>
              <a:defRPr b="0" lang="en-IN" sz="1000" strike="noStrike" u="none">
                <a:solidFill>
                  <a:schemeClr val="dk1">
                    <a:lumMod val="75000"/>
                    <a:lumOff val="25000"/>
                  </a:schemeClr>
                </a:solidFill>
                <a:uFillTx/>
                <a:latin typeface="Garamond"/>
              </a:defRPr>
            </a:lvl1pPr>
          </a:lstStyle>
          <a:p>
            <a:pPr indent="0" defTabSz="457200">
              <a:lnSpc>
                <a:spcPct val="100000"/>
              </a:lnSpc>
              <a:buNone/>
            </a:pPr>
            <a:r>
              <a:rPr b="0" lang="en-IN" sz="1000" strike="noStrike" u="none">
                <a:solidFill>
                  <a:schemeClr val="dk1">
                    <a:lumMod val="75000"/>
                    <a:lumOff val="25000"/>
                  </a:schemeClr>
                </a:solidFill>
                <a:uFillTx/>
                <a:latin typeface="Garamond"/>
              </a:rPr>
              <a:t> </a:t>
            </a:r>
            <a:endParaRPr b="0" lang="en-IN" sz="1000" strike="noStrike" u="none">
              <a:solidFill>
                <a:srgbClr val="000000"/>
              </a:solidFill>
              <a:uFillTx/>
              <a:latin typeface="Times New Roman"/>
            </a:endParaRPr>
          </a:p>
        </p:txBody>
      </p:sp>
      <p:sp>
        <p:nvSpPr>
          <p:cNvPr id="36" name="PlaceHolder 4"/>
          <p:cNvSpPr>
            <a:spLocks noGrp="1"/>
          </p:cNvSpPr>
          <p:nvPr>
            <p:ph type="ftr" idx="11"/>
          </p:nvPr>
        </p:nvSpPr>
        <p:spPr>
          <a:xfrm>
            <a:off x="3489840" y="6214680"/>
            <a:ext cx="5211720" cy="255600"/>
          </a:xfrm>
          <a:prstGeom prst="rect">
            <a:avLst/>
          </a:prstGeom>
          <a:noFill/>
          <a:ln w="0">
            <a:noFill/>
          </a:ln>
        </p:spPr>
        <p:txBody>
          <a:bodyPr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7" name="PlaceHolder 5"/>
          <p:cNvSpPr>
            <a:spLocks noGrp="1"/>
          </p:cNvSpPr>
          <p:nvPr>
            <p:ph type="sldNum" idx="12"/>
          </p:nvPr>
        </p:nvSpPr>
        <p:spPr>
          <a:xfrm>
            <a:off x="10348560" y="6214680"/>
            <a:ext cx="1462680" cy="255600"/>
          </a:xfrm>
          <a:prstGeom prst="rect">
            <a:avLst/>
          </a:prstGeom>
          <a:noFill/>
          <a:ln w="0">
            <a:noFill/>
          </a:ln>
        </p:spPr>
        <p:txBody>
          <a:bodyPr lIns="91440" rIns="91440" tIns="45720" bIns="45720" anchor="b">
            <a:noAutofit/>
          </a:bodyPr>
          <a:lstStyle>
            <a:lvl1pPr indent="0" algn="r" defTabSz="457200">
              <a:lnSpc>
                <a:spcPct val="100000"/>
              </a:lnSpc>
              <a:buNone/>
              <a:defRPr b="0" lang="en-IN" sz="1000" strike="noStrike" u="none">
                <a:solidFill>
                  <a:schemeClr val="dk1">
                    <a:lumMod val="75000"/>
                    <a:lumOff val="25000"/>
                  </a:schemeClr>
                </a:solidFill>
                <a:uFillTx/>
                <a:latin typeface="Garamond"/>
              </a:defRPr>
            </a:lvl1pPr>
          </a:lstStyle>
          <a:p>
            <a:pPr indent="0" algn="r" defTabSz="457200">
              <a:lnSpc>
                <a:spcPct val="100000"/>
              </a:lnSpc>
              <a:buNone/>
            </a:pPr>
            <a:fld id="{C211F02E-3D91-4BB6-9E26-288AB284076B}" type="slidenum">
              <a:rPr b="0" lang="en-IN" sz="1000" strike="noStrike" u="none">
                <a:solidFill>
                  <a:schemeClr val="dk1">
                    <a:lumMod val="75000"/>
                    <a:lumOff val="25000"/>
                  </a:schemeClr>
                </a:solidFill>
                <a:uFillTx/>
                <a:latin typeface="Garamond"/>
              </a:rPr>
              <a:t>1</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e0c7"/>
        </a:solidFill>
      </p:bgPr>
    </p:bg>
    <p:spTree>
      <p:nvGrpSpPr>
        <p:cNvPr id="1" name=""/>
        <p:cNvGrpSpPr/>
        <p:nvPr/>
      </p:nvGrpSpPr>
      <p:grpSpPr>
        <a:xfrm>
          <a:off x="0" y="0"/>
          <a:ext cx="0" cy="0"/>
          <a:chOff x="0" y="0"/>
          <a:chExt cx="0" cy="0"/>
        </a:xfrm>
      </p:grpSpPr>
      <p:sp>
        <p:nvSpPr>
          <p:cNvPr id="40" name="Rectangle 6" hidden="1"/>
          <p:cNvSpPr/>
          <p:nvPr/>
        </p:nvSpPr>
        <p:spPr>
          <a:xfrm>
            <a:off x="234720" y="237600"/>
            <a:ext cx="11722320" cy="6382080"/>
          </a:xfrm>
          <a:prstGeom prst="rect">
            <a:avLst/>
          </a:prstGeom>
          <a:solidFill>
            <a:schemeClr val="bg2"/>
          </a:solidFill>
          <a:ln w="635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41" name="Rectangle 7" hidden="1"/>
          <p:cNvSpPr/>
          <p:nvPr/>
        </p:nvSpPr>
        <p:spPr>
          <a:xfrm>
            <a:off x="371880" y="374760"/>
            <a:ext cx="11448000" cy="6107760"/>
          </a:xfrm>
          <a:prstGeom prst="rect">
            <a:avLst/>
          </a:prstGeom>
          <a:noFill/>
          <a:ln cap="sq" w="6350">
            <a:solidFill>
              <a:srgbClr val="000000">
                <a:lumMod val="75000"/>
                <a:lumOff val="25000"/>
              </a:srgbClr>
            </a:solidFill>
            <a:miter/>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42" name="Rectangle 15"/>
          <p:cNvSpPr/>
          <p:nvPr/>
        </p:nvSpPr>
        <p:spPr>
          <a:xfrm>
            <a:off x="11880" y="0"/>
            <a:ext cx="12191760" cy="6857640"/>
          </a:xfrm>
          <a:prstGeom prst="rect">
            <a:avLst/>
          </a:prstGeom>
          <a:blipFill rotWithShape="0">
            <a:blip r:embed="rId2">
              <a:alphaModFix amt="40000"/>
            </a:blip>
            <a:srcRect/>
            <a:tile tx="1948168" ty="331603" sx="84999" sy="84999" algn="tl"/>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43" name="Rectangle 22"/>
          <p:cNvSpPr/>
          <p:nvPr/>
        </p:nvSpPr>
        <p:spPr>
          <a:xfrm>
            <a:off x="1307880" y="1267560"/>
            <a:ext cx="9576000" cy="4307760"/>
          </a:xfrm>
          <a:prstGeom prst="rect">
            <a:avLst/>
          </a:prstGeom>
          <a:solidFill>
            <a:schemeClr val="bg1"/>
          </a:solidFill>
          <a:ln w="6350">
            <a:noFill/>
          </a:ln>
          <a:effectLst>
            <a:outerShdw algn="ctr" blurRad="50760" rotWithShape="0">
              <a:srgbClr val="000000">
                <a:alpha val="66000"/>
              </a:srgbClr>
            </a:outerShdw>
          </a:effectLst>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44" name="Rectangle 23"/>
          <p:cNvSpPr/>
          <p:nvPr/>
        </p:nvSpPr>
        <p:spPr>
          <a:xfrm>
            <a:off x="1447920" y="1411560"/>
            <a:ext cx="9295920" cy="4034520"/>
          </a:xfrm>
          <a:prstGeom prst="rect">
            <a:avLst/>
          </a:prstGeom>
          <a:noFill/>
          <a:ln cap="sq" w="6350">
            <a:solidFill>
              <a:srgbClr val="000000">
                <a:lumMod val="75000"/>
                <a:lumOff val="25000"/>
              </a:srgbClr>
            </a:solidFill>
            <a:miter/>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45" name="Rectangle 29"/>
          <p:cNvSpPr/>
          <p:nvPr/>
        </p:nvSpPr>
        <p:spPr>
          <a:xfrm>
            <a:off x="5135760" y="1267560"/>
            <a:ext cx="1919880" cy="731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trike="noStrike" u="none">
              <a:solidFill>
                <a:srgbClr val="ffffff"/>
              </a:solidFill>
              <a:uFillTx/>
              <a:latin typeface="Arial"/>
            </a:endParaRPr>
          </a:p>
        </p:txBody>
      </p:sp>
      <p:grpSp>
        <p:nvGrpSpPr>
          <p:cNvPr id="46" name="Group 30"/>
          <p:cNvGrpSpPr/>
          <p:nvPr/>
        </p:nvGrpSpPr>
        <p:grpSpPr>
          <a:xfrm>
            <a:off x="5249880" y="1267560"/>
            <a:ext cx="1691640" cy="645120"/>
            <a:chOff x="5249880" y="1267560"/>
            <a:chExt cx="1691640" cy="645120"/>
          </a:xfrm>
        </p:grpSpPr>
        <p:cxnSp>
          <p:nvCxnSpPr>
            <p:cNvPr id="47" name="Straight Connector 31"/>
            <p:cNvCxnSpPr/>
            <p:nvPr/>
          </p:nvCxnSpPr>
          <p:spPr>
            <a:xfrm>
              <a:off x="5249880" y="1267560"/>
              <a:ext cx="360" cy="640440"/>
            </a:xfrm>
            <a:prstGeom prst="straightConnector1">
              <a:avLst/>
            </a:prstGeom>
            <a:ln>
              <a:solidFill>
                <a:srgbClr val="e37c3d">
                  <a:lumMod val="50000"/>
                </a:srgbClr>
              </a:solidFill>
              <a:miter/>
            </a:ln>
          </p:spPr>
        </p:cxnSp>
        <p:cxnSp>
          <p:nvCxnSpPr>
            <p:cNvPr id="48" name="Straight Connector 32"/>
            <p:cNvCxnSpPr/>
            <p:nvPr/>
          </p:nvCxnSpPr>
          <p:spPr>
            <a:xfrm>
              <a:off x="6941520" y="1267560"/>
              <a:ext cx="360" cy="640440"/>
            </a:xfrm>
            <a:prstGeom prst="straightConnector1">
              <a:avLst/>
            </a:prstGeom>
            <a:ln>
              <a:solidFill>
                <a:srgbClr val="e37c3d">
                  <a:lumMod val="50000"/>
                </a:srgbClr>
              </a:solidFill>
              <a:miter/>
            </a:ln>
          </p:spPr>
        </p:cxnSp>
        <p:cxnSp>
          <p:nvCxnSpPr>
            <p:cNvPr id="49" name="Straight Connector 33"/>
            <p:cNvCxnSpPr/>
            <p:nvPr/>
          </p:nvCxnSpPr>
          <p:spPr>
            <a:xfrm>
              <a:off x="5249880" y="1912680"/>
              <a:ext cx="1692000" cy="360"/>
            </a:xfrm>
            <a:prstGeom prst="straightConnector1">
              <a:avLst/>
            </a:prstGeom>
            <a:ln>
              <a:solidFill>
                <a:srgbClr val="e37c3d">
                  <a:lumMod val="50000"/>
                </a:srgbClr>
              </a:solidFill>
              <a:miter/>
            </a:ln>
          </p:spPr>
        </p:cxnSp>
      </p:grpSp>
      <p:sp>
        <p:nvSpPr>
          <p:cNvPr id="50" name="PlaceHolder 1"/>
          <p:cNvSpPr>
            <a:spLocks noGrp="1"/>
          </p:cNvSpPr>
          <p:nvPr>
            <p:ph type="title"/>
          </p:nvPr>
        </p:nvSpPr>
        <p:spPr>
          <a:xfrm>
            <a:off x="1563480" y="2094480"/>
            <a:ext cx="9070560" cy="2587320"/>
          </a:xfrm>
          <a:prstGeom prst="rect">
            <a:avLst/>
          </a:prstGeom>
          <a:noFill/>
          <a:ln w="0">
            <a:noFill/>
          </a:ln>
        </p:spPr>
        <p:txBody>
          <a:bodyPr lIns="91440" rIns="91440" tIns="45720" bIns="45720" anchor="ctr">
            <a:noAutofit/>
          </a:bodyPr>
          <a:p>
            <a:pPr indent="0" algn="ctr" defTabSz="914400">
              <a:lnSpc>
                <a:spcPct val="83000"/>
              </a:lnSpc>
              <a:buNone/>
            </a:pPr>
            <a:r>
              <a:rPr b="0" lang="en-US" sz="7200" spc="-99" strike="noStrike" u="none" cap="all">
                <a:solidFill>
                  <a:schemeClr val="dk1">
                    <a:lumMod val="85000"/>
                    <a:lumOff val="15000"/>
                  </a:schemeClr>
                </a:solidFill>
                <a:uFillTx/>
                <a:latin typeface="Garamond"/>
              </a:rPr>
              <a:t>Click to edit Master title style</a:t>
            </a:r>
            <a:endParaRPr b="0" lang="en-US" sz="7200" strike="noStrike" u="none">
              <a:solidFill>
                <a:schemeClr val="dk1"/>
              </a:solidFill>
              <a:uFillTx/>
              <a:latin typeface="Garamond"/>
            </a:endParaRPr>
          </a:p>
        </p:txBody>
      </p:sp>
      <p:sp>
        <p:nvSpPr>
          <p:cNvPr id="51" name="PlaceHolder 2"/>
          <p:cNvSpPr>
            <a:spLocks noGrp="1"/>
          </p:cNvSpPr>
          <p:nvPr>
            <p:ph type="body"/>
          </p:nvPr>
        </p:nvSpPr>
        <p:spPr>
          <a:xfrm>
            <a:off x="1563480" y="4682160"/>
            <a:ext cx="9070560" cy="456840"/>
          </a:xfrm>
          <a:prstGeom prst="rect">
            <a:avLst/>
          </a:prstGeom>
          <a:noFill/>
          <a:ln w="0">
            <a:noFill/>
          </a:ln>
        </p:spPr>
        <p:txBody>
          <a:bodyPr lIns="91440" rIns="91440" tIns="45720" bIns="45720" anchor="t">
            <a:normAutofit/>
          </a:bodyPr>
          <a:p>
            <a:pPr indent="0" algn="ctr" defTabSz="914400">
              <a:lnSpc>
                <a:spcPct val="100000"/>
              </a:lnSpc>
              <a:spcBef>
                <a:spcPts val="901"/>
              </a:spcBef>
              <a:buNone/>
              <a:tabLst>
                <a:tab algn="l" pos="0"/>
              </a:tabLst>
            </a:pPr>
            <a:r>
              <a:rPr b="0" lang="en-US" sz="1600" strike="noStrike" u="none">
                <a:solidFill>
                  <a:schemeClr val="dk2"/>
                </a:solidFill>
                <a:uFillTx/>
                <a:latin typeface="Garamond"/>
              </a:rPr>
              <a:t>Click to edit Master text styles</a:t>
            </a:r>
            <a:endParaRPr b="0" lang="en-US" sz="1600" strike="noStrike" u="none">
              <a:solidFill>
                <a:schemeClr val="dk1"/>
              </a:solidFill>
              <a:uFillTx/>
              <a:latin typeface="Garamond"/>
            </a:endParaRPr>
          </a:p>
        </p:txBody>
      </p:sp>
      <p:sp>
        <p:nvSpPr>
          <p:cNvPr id="52" name="PlaceHolder 3"/>
          <p:cNvSpPr>
            <a:spLocks noGrp="1"/>
          </p:cNvSpPr>
          <p:nvPr>
            <p:ph type="dt" idx="13"/>
          </p:nvPr>
        </p:nvSpPr>
        <p:spPr>
          <a:xfrm>
            <a:off x="5321880" y="1344600"/>
            <a:ext cx="1554120" cy="529920"/>
          </a:xfrm>
          <a:prstGeom prst="rect">
            <a:avLst/>
          </a:prstGeom>
          <a:noFill/>
          <a:ln w="0">
            <a:noFill/>
          </a:ln>
        </p:spPr>
        <p:txBody>
          <a:bodyPr lIns="91440" rIns="91440" tIns="45720" bIns="45720" anchor="b">
            <a:noAutofit/>
          </a:bodyPr>
          <a:lstStyle>
            <a:lvl1pPr indent="0" algn="ctr" defTabSz="457200">
              <a:lnSpc>
                <a:spcPct val="100000"/>
              </a:lnSpc>
              <a:buNone/>
              <a:defRPr b="0" lang="en-IN" sz="1300" strike="noStrike" u="none">
                <a:solidFill>
                  <a:schemeClr val="dk1"/>
                </a:solidFill>
                <a:uFillTx/>
                <a:latin typeface="Garamond"/>
              </a:defRPr>
            </a:lvl1pPr>
          </a:lstStyle>
          <a:p>
            <a:pPr indent="0" algn="ctr" defTabSz="457200">
              <a:lnSpc>
                <a:spcPct val="100000"/>
              </a:lnSpc>
              <a:buNone/>
            </a:pPr>
            <a:r>
              <a:rPr b="0" lang="en-IN" sz="1300" strike="noStrike" u="none">
                <a:solidFill>
                  <a:schemeClr val="dk1"/>
                </a:solidFill>
                <a:uFillTx/>
                <a:latin typeface="Garamond"/>
              </a:rPr>
              <a:t>&lt;date/time&gt;</a:t>
            </a:r>
            <a:endParaRPr b="0" lang="en-IN" sz="1300" strike="noStrike" u="none">
              <a:solidFill>
                <a:srgbClr val="000000"/>
              </a:solidFill>
              <a:uFillTx/>
              <a:latin typeface="Times New Roman"/>
            </a:endParaRPr>
          </a:p>
        </p:txBody>
      </p:sp>
      <p:sp>
        <p:nvSpPr>
          <p:cNvPr id="53" name="PlaceHolder 4"/>
          <p:cNvSpPr>
            <a:spLocks noGrp="1"/>
          </p:cNvSpPr>
          <p:nvPr>
            <p:ph type="ftr" idx="14"/>
          </p:nvPr>
        </p:nvSpPr>
        <p:spPr>
          <a:xfrm>
            <a:off x="1454040" y="5212080"/>
            <a:ext cx="5906520" cy="228240"/>
          </a:xfrm>
          <a:prstGeom prst="rect">
            <a:avLst/>
          </a:prstGeom>
          <a:noFill/>
          <a:ln w="0">
            <a:noFill/>
          </a:ln>
        </p:spPr>
        <p:txBody>
          <a:bodyPr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54" name="PlaceHolder 5"/>
          <p:cNvSpPr>
            <a:spLocks noGrp="1"/>
          </p:cNvSpPr>
          <p:nvPr>
            <p:ph type="sldNum" idx="15"/>
          </p:nvPr>
        </p:nvSpPr>
        <p:spPr>
          <a:xfrm>
            <a:off x="8604360" y="5212080"/>
            <a:ext cx="2111760" cy="228240"/>
          </a:xfrm>
          <a:prstGeom prst="rect">
            <a:avLst/>
          </a:prstGeom>
          <a:noFill/>
          <a:ln w="0">
            <a:noFill/>
          </a:ln>
        </p:spPr>
        <p:txBody>
          <a:bodyPr lIns="91440" rIns="91440" tIns="45720" bIns="45720" anchor="b">
            <a:noAutofit/>
          </a:bodyPr>
          <a:lstStyle>
            <a:lvl1pPr indent="0" algn="r" defTabSz="457200">
              <a:lnSpc>
                <a:spcPct val="100000"/>
              </a:lnSpc>
              <a:buNone/>
              <a:defRPr b="0" lang="en-IN" sz="1000" strike="noStrike" u="none">
                <a:solidFill>
                  <a:schemeClr val="dk1">
                    <a:lumMod val="75000"/>
                    <a:lumOff val="25000"/>
                  </a:schemeClr>
                </a:solidFill>
                <a:uFillTx/>
                <a:latin typeface="Garamond"/>
              </a:defRPr>
            </a:lvl1pPr>
          </a:lstStyle>
          <a:p>
            <a:pPr indent="0" algn="r" defTabSz="457200">
              <a:lnSpc>
                <a:spcPct val="100000"/>
              </a:lnSpc>
              <a:buNone/>
            </a:pPr>
            <a:fld id="{73B1A025-A7CE-45F2-99D6-DA78A65FFFC6}" type="slidenum">
              <a:rPr b="0" lang="en-IN" sz="1000" strike="noStrike" u="none">
                <a:solidFill>
                  <a:schemeClr val="dk1">
                    <a:lumMod val="75000"/>
                    <a:lumOff val="25000"/>
                  </a:schemeClr>
                </a:solidFill>
                <a:uFillTx/>
                <a:latin typeface="Garamond"/>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5" name="Rectangle 6"/>
          <p:cNvSpPr/>
          <p:nvPr/>
        </p:nvSpPr>
        <p:spPr>
          <a:xfrm>
            <a:off x="234720" y="237600"/>
            <a:ext cx="11722320" cy="6382080"/>
          </a:xfrm>
          <a:prstGeom prst="rect">
            <a:avLst/>
          </a:prstGeom>
          <a:solidFill>
            <a:schemeClr val="bg2"/>
          </a:solidFill>
          <a:ln w="635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56" name="Rectangle 7"/>
          <p:cNvSpPr/>
          <p:nvPr/>
        </p:nvSpPr>
        <p:spPr>
          <a:xfrm>
            <a:off x="371880" y="374760"/>
            <a:ext cx="11448000" cy="6107760"/>
          </a:xfrm>
          <a:prstGeom prst="rect">
            <a:avLst/>
          </a:prstGeom>
          <a:noFill/>
          <a:ln cap="sq" w="6350">
            <a:solidFill>
              <a:srgbClr val="000000">
                <a:lumMod val="75000"/>
                <a:lumOff val="25000"/>
              </a:srgbClr>
            </a:solidFill>
            <a:miter/>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57" name="PlaceHolder 1"/>
          <p:cNvSpPr>
            <a:spLocks noGrp="1"/>
          </p:cNvSpPr>
          <p:nvPr>
            <p:ph type="title"/>
          </p:nvPr>
        </p:nvSpPr>
        <p:spPr>
          <a:xfrm>
            <a:off x="1066680" y="642600"/>
            <a:ext cx="10058040" cy="1371240"/>
          </a:xfrm>
          <a:prstGeom prst="rect">
            <a:avLst/>
          </a:prstGeom>
          <a:noFill/>
          <a:ln w="0">
            <a:noFill/>
          </a:ln>
        </p:spPr>
        <p:txBody>
          <a:bodyPr lIns="91440" rIns="91440" tIns="45720" bIns="45720" anchor="ctr">
            <a:noAutofit/>
          </a:bodyPr>
          <a:p>
            <a:pPr indent="0" defTabSz="914400">
              <a:lnSpc>
                <a:spcPct val="90000"/>
              </a:lnSpc>
              <a:buNone/>
            </a:pPr>
            <a:r>
              <a:rPr b="0" lang="en-US" sz="4800" strike="noStrike" u="none">
                <a:solidFill>
                  <a:schemeClr val="dk1">
                    <a:lumMod val="85000"/>
                    <a:lumOff val="15000"/>
                  </a:schemeClr>
                </a:solidFill>
                <a:uFillTx/>
                <a:latin typeface="Garamond"/>
              </a:rPr>
              <a:t>Click to edit Master title style</a:t>
            </a:r>
            <a:endParaRPr b="0" lang="en-US" sz="4800" strike="noStrike" u="none">
              <a:solidFill>
                <a:schemeClr val="dk1"/>
              </a:solidFill>
              <a:uFillTx/>
              <a:latin typeface="Garamond"/>
            </a:endParaRPr>
          </a:p>
        </p:txBody>
      </p:sp>
      <p:sp>
        <p:nvSpPr>
          <p:cNvPr id="58" name="PlaceHolder 2"/>
          <p:cNvSpPr>
            <a:spLocks noGrp="1"/>
          </p:cNvSpPr>
          <p:nvPr>
            <p:ph type="body"/>
          </p:nvPr>
        </p:nvSpPr>
        <p:spPr>
          <a:xfrm>
            <a:off x="1066680" y="2103120"/>
            <a:ext cx="4754520" cy="3748680"/>
          </a:xfrm>
          <a:prstGeom prst="rect">
            <a:avLst/>
          </a:prstGeom>
          <a:noFill/>
          <a:ln w="0">
            <a:noFill/>
          </a:ln>
        </p:spPr>
        <p:txBody>
          <a:bodyPr lIns="91440" rIns="91440" tIns="45720" bIns="45720" anchor="t">
            <a:noAutofit/>
          </a:bodyPr>
          <a:p>
            <a:pPr marL="182880" indent="-182880" defTabSz="914400">
              <a:lnSpc>
                <a:spcPct val="100000"/>
              </a:lnSpc>
              <a:spcBef>
                <a:spcPts val="901"/>
              </a:spcBef>
              <a:buClr>
                <a:srgbClr val="262626"/>
              </a:buClr>
              <a:buFont typeface="Garamond"/>
              <a:buChar char="◦"/>
            </a:pPr>
            <a:r>
              <a:rPr b="0" lang="en-US" sz="1800" strike="noStrike" u="none">
                <a:solidFill>
                  <a:schemeClr val="dk1"/>
                </a:solidFill>
                <a:uFillTx/>
                <a:latin typeface="Garamond"/>
              </a:rPr>
              <a:t>Click to edit Master text styles</a:t>
            </a:r>
            <a:endParaRPr b="0" lang="en-US" sz="1800" strike="noStrike" u="none">
              <a:solidFill>
                <a:schemeClr val="dk1"/>
              </a:solidFill>
              <a:uFillTx/>
              <a:latin typeface="Garamond"/>
            </a:endParaRPr>
          </a:p>
          <a:p>
            <a:pPr lvl="1" marL="457200" indent="-182880" defTabSz="914400">
              <a:lnSpc>
                <a:spcPct val="100000"/>
              </a:lnSpc>
              <a:spcBef>
                <a:spcPts val="499"/>
              </a:spcBef>
              <a:buClr>
                <a:srgbClr val="262626"/>
              </a:buClr>
              <a:buFont typeface="Garamond"/>
              <a:buChar char="◦"/>
            </a:pPr>
            <a:r>
              <a:rPr b="0" lang="en-US" sz="1600" strike="noStrike" u="none">
                <a:solidFill>
                  <a:schemeClr val="dk1"/>
                </a:solidFill>
                <a:uFillTx/>
                <a:latin typeface="Garamond"/>
              </a:rPr>
              <a:t>Second level</a:t>
            </a:r>
            <a:endParaRPr b="0" lang="en-US" sz="1600" strike="noStrike" u="none">
              <a:solidFill>
                <a:schemeClr val="dk1"/>
              </a:solidFill>
              <a:uFillTx/>
              <a:latin typeface="Garamond"/>
            </a:endParaRPr>
          </a:p>
          <a:p>
            <a:pPr lvl="2" marL="73152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Third level</a:t>
            </a:r>
            <a:endParaRPr b="0" lang="en-US" sz="1400" strike="noStrike" u="none">
              <a:solidFill>
                <a:schemeClr val="dk1"/>
              </a:solidFill>
              <a:uFillTx/>
              <a:latin typeface="Garamond"/>
            </a:endParaRPr>
          </a:p>
          <a:p>
            <a:pPr lvl="3" marL="100584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Fourth level</a:t>
            </a:r>
            <a:endParaRPr b="0" lang="en-US" sz="1400" strike="noStrike" u="none">
              <a:solidFill>
                <a:schemeClr val="dk1"/>
              </a:solidFill>
              <a:uFillTx/>
              <a:latin typeface="Garamond"/>
            </a:endParaRPr>
          </a:p>
          <a:p>
            <a:pPr lvl="4" marL="128016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Fifth level</a:t>
            </a:r>
            <a:endParaRPr b="0" lang="en-US" sz="1400" strike="noStrike" u="none">
              <a:solidFill>
                <a:schemeClr val="dk1"/>
              </a:solidFill>
              <a:uFillTx/>
              <a:latin typeface="Garamond"/>
            </a:endParaRPr>
          </a:p>
        </p:txBody>
      </p:sp>
      <p:sp>
        <p:nvSpPr>
          <p:cNvPr id="59" name="PlaceHolder 3"/>
          <p:cNvSpPr>
            <a:spLocks noGrp="1"/>
          </p:cNvSpPr>
          <p:nvPr>
            <p:ph type="body"/>
          </p:nvPr>
        </p:nvSpPr>
        <p:spPr>
          <a:xfrm>
            <a:off x="6370200" y="2103120"/>
            <a:ext cx="4754520" cy="3748680"/>
          </a:xfrm>
          <a:prstGeom prst="rect">
            <a:avLst/>
          </a:prstGeom>
          <a:noFill/>
          <a:ln w="0">
            <a:noFill/>
          </a:ln>
        </p:spPr>
        <p:txBody>
          <a:bodyPr lIns="91440" rIns="91440" tIns="45720" bIns="45720" anchor="t">
            <a:noAutofit/>
          </a:bodyPr>
          <a:p>
            <a:pPr marL="182880" indent="-182880" defTabSz="914400">
              <a:lnSpc>
                <a:spcPct val="100000"/>
              </a:lnSpc>
              <a:spcBef>
                <a:spcPts val="901"/>
              </a:spcBef>
              <a:buClr>
                <a:srgbClr val="262626"/>
              </a:buClr>
              <a:buFont typeface="Garamond"/>
              <a:buChar char="◦"/>
            </a:pPr>
            <a:r>
              <a:rPr b="0" lang="en-US" sz="1800" strike="noStrike" u="none">
                <a:solidFill>
                  <a:schemeClr val="dk1"/>
                </a:solidFill>
                <a:uFillTx/>
                <a:latin typeface="Garamond"/>
              </a:rPr>
              <a:t>Click to edit Master text styles</a:t>
            </a:r>
            <a:endParaRPr b="0" lang="en-US" sz="1800" strike="noStrike" u="none">
              <a:solidFill>
                <a:schemeClr val="dk1"/>
              </a:solidFill>
              <a:uFillTx/>
              <a:latin typeface="Garamond"/>
            </a:endParaRPr>
          </a:p>
          <a:p>
            <a:pPr lvl="1" marL="457200" indent="-182880" defTabSz="914400">
              <a:lnSpc>
                <a:spcPct val="100000"/>
              </a:lnSpc>
              <a:spcBef>
                <a:spcPts val="499"/>
              </a:spcBef>
              <a:buClr>
                <a:srgbClr val="262626"/>
              </a:buClr>
              <a:buFont typeface="Garamond"/>
              <a:buChar char="◦"/>
            </a:pPr>
            <a:r>
              <a:rPr b="0" lang="en-US" sz="1600" strike="noStrike" u="none">
                <a:solidFill>
                  <a:schemeClr val="dk1"/>
                </a:solidFill>
                <a:uFillTx/>
                <a:latin typeface="Garamond"/>
              </a:rPr>
              <a:t>Second level</a:t>
            </a:r>
            <a:endParaRPr b="0" lang="en-US" sz="1600" strike="noStrike" u="none">
              <a:solidFill>
                <a:schemeClr val="dk1"/>
              </a:solidFill>
              <a:uFillTx/>
              <a:latin typeface="Garamond"/>
            </a:endParaRPr>
          </a:p>
          <a:p>
            <a:pPr lvl="2" marL="73152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Third level</a:t>
            </a:r>
            <a:endParaRPr b="0" lang="en-US" sz="1400" strike="noStrike" u="none">
              <a:solidFill>
                <a:schemeClr val="dk1"/>
              </a:solidFill>
              <a:uFillTx/>
              <a:latin typeface="Garamond"/>
            </a:endParaRPr>
          </a:p>
          <a:p>
            <a:pPr lvl="3" marL="100584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Fourth level</a:t>
            </a:r>
            <a:endParaRPr b="0" lang="en-US" sz="1400" strike="noStrike" u="none">
              <a:solidFill>
                <a:schemeClr val="dk1"/>
              </a:solidFill>
              <a:uFillTx/>
              <a:latin typeface="Garamond"/>
            </a:endParaRPr>
          </a:p>
          <a:p>
            <a:pPr lvl="4" marL="128016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Fifth level</a:t>
            </a:r>
            <a:endParaRPr b="0" lang="en-US" sz="1400" strike="noStrike" u="none">
              <a:solidFill>
                <a:schemeClr val="dk1"/>
              </a:solidFill>
              <a:uFillTx/>
              <a:latin typeface="Garamond"/>
            </a:endParaRPr>
          </a:p>
        </p:txBody>
      </p:sp>
      <p:sp>
        <p:nvSpPr>
          <p:cNvPr id="60" name="PlaceHolder 4"/>
          <p:cNvSpPr>
            <a:spLocks noGrp="1"/>
          </p:cNvSpPr>
          <p:nvPr>
            <p:ph type="dt" idx="16"/>
          </p:nvPr>
        </p:nvSpPr>
        <p:spPr>
          <a:xfrm>
            <a:off x="389520" y="6214680"/>
            <a:ext cx="2742840" cy="255600"/>
          </a:xfrm>
          <a:prstGeom prst="rect">
            <a:avLst/>
          </a:prstGeom>
          <a:noFill/>
          <a:ln w="0">
            <a:noFill/>
          </a:ln>
        </p:spPr>
        <p:txBody>
          <a:bodyPr lIns="91440" rIns="91440" tIns="45720" bIns="45720" anchor="b">
            <a:noAutofit/>
          </a:bodyPr>
          <a:lstStyle>
            <a:lvl1pPr indent="0" defTabSz="457200">
              <a:lnSpc>
                <a:spcPct val="100000"/>
              </a:lnSpc>
              <a:buNone/>
              <a:defRPr b="0" lang="en-IN" sz="1000" strike="noStrike" u="none">
                <a:solidFill>
                  <a:schemeClr val="dk1">
                    <a:lumMod val="75000"/>
                    <a:lumOff val="25000"/>
                  </a:schemeClr>
                </a:solidFill>
                <a:uFillTx/>
                <a:latin typeface="Garamond"/>
              </a:defRPr>
            </a:lvl1pPr>
          </a:lstStyle>
          <a:p>
            <a:pPr indent="0" defTabSz="457200">
              <a:lnSpc>
                <a:spcPct val="100000"/>
              </a:lnSpc>
              <a:buNone/>
            </a:pPr>
            <a:r>
              <a:rPr b="0" lang="en-IN" sz="1000" strike="noStrike" u="none">
                <a:solidFill>
                  <a:schemeClr val="dk1">
                    <a:lumMod val="75000"/>
                    <a:lumOff val="25000"/>
                  </a:schemeClr>
                </a:solidFill>
                <a:uFillTx/>
                <a:latin typeface="Garamond"/>
              </a:rPr>
              <a:t> </a:t>
            </a:r>
            <a:endParaRPr b="0" lang="en-IN" sz="1000" strike="noStrike" u="none">
              <a:solidFill>
                <a:srgbClr val="000000"/>
              </a:solidFill>
              <a:uFillTx/>
              <a:latin typeface="Times New Roman"/>
            </a:endParaRPr>
          </a:p>
        </p:txBody>
      </p:sp>
      <p:sp>
        <p:nvSpPr>
          <p:cNvPr id="61" name="PlaceHolder 5"/>
          <p:cNvSpPr>
            <a:spLocks noGrp="1"/>
          </p:cNvSpPr>
          <p:nvPr>
            <p:ph type="ftr" idx="17"/>
          </p:nvPr>
        </p:nvSpPr>
        <p:spPr>
          <a:xfrm>
            <a:off x="3489840" y="6214680"/>
            <a:ext cx="5211720" cy="255600"/>
          </a:xfrm>
          <a:prstGeom prst="rect">
            <a:avLst/>
          </a:prstGeom>
          <a:noFill/>
          <a:ln w="0">
            <a:noFill/>
          </a:ln>
        </p:spPr>
        <p:txBody>
          <a:bodyPr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62" name="PlaceHolder 6"/>
          <p:cNvSpPr>
            <a:spLocks noGrp="1"/>
          </p:cNvSpPr>
          <p:nvPr>
            <p:ph type="sldNum" idx="18"/>
          </p:nvPr>
        </p:nvSpPr>
        <p:spPr>
          <a:xfrm>
            <a:off x="10348560" y="6214680"/>
            <a:ext cx="1462680" cy="255600"/>
          </a:xfrm>
          <a:prstGeom prst="rect">
            <a:avLst/>
          </a:prstGeom>
          <a:noFill/>
          <a:ln w="0">
            <a:noFill/>
          </a:ln>
        </p:spPr>
        <p:txBody>
          <a:bodyPr lIns="91440" rIns="91440" tIns="45720" bIns="45720" anchor="b">
            <a:noAutofit/>
          </a:bodyPr>
          <a:lstStyle>
            <a:lvl1pPr indent="0" algn="r" defTabSz="457200">
              <a:lnSpc>
                <a:spcPct val="100000"/>
              </a:lnSpc>
              <a:buNone/>
              <a:defRPr b="0" lang="en-IN" sz="1000" strike="noStrike" u="none">
                <a:solidFill>
                  <a:schemeClr val="dk1">
                    <a:lumMod val="75000"/>
                    <a:lumOff val="25000"/>
                  </a:schemeClr>
                </a:solidFill>
                <a:uFillTx/>
                <a:latin typeface="Garamond"/>
              </a:defRPr>
            </a:lvl1pPr>
          </a:lstStyle>
          <a:p>
            <a:pPr indent="0" algn="r" defTabSz="457200">
              <a:lnSpc>
                <a:spcPct val="100000"/>
              </a:lnSpc>
              <a:buNone/>
            </a:pPr>
            <a:fld id="{04B44FFD-FB2E-457D-8367-62E10A8C55EE}" type="slidenum">
              <a:rPr b="0" lang="en-IN" sz="1000" strike="noStrike" u="none">
                <a:solidFill>
                  <a:schemeClr val="dk1">
                    <a:lumMod val="75000"/>
                    <a:lumOff val="25000"/>
                  </a:schemeClr>
                </a:solidFill>
                <a:uFillTx/>
                <a:latin typeface="Garamond"/>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6" name="Rectangle 6"/>
          <p:cNvSpPr/>
          <p:nvPr/>
        </p:nvSpPr>
        <p:spPr>
          <a:xfrm>
            <a:off x="234720" y="237600"/>
            <a:ext cx="11722320" cy="6382080"/>
          </a:xfrm>
          <a:prstGeom prst="rect">
            <a:avLst/>
          </a:prstGeom>
          <a:solidFill>
            <a:schemeClr val="bg2"/>
          </a:solidFill>
          <a:ln w="635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67" name="Rectangle 7"/>
          <p:cNvSpPr/>
          <p:nvPr/>
        </p:nvSpPr>
        <p:spPr>
          <a:xfrm>
            <a:off x="371880" y="374760"/>
            <a:ext cx="11448000" cy="6107760"/>
          </a:xfrm>
          <a:prstGeom prst="rect">
            <a:avLst/>
          </a:prstGeom>
          <a:noFill/>
          <a:ln cap="sq" w="6350">
            <a:solidFill>
              <a:srgbClr val="000000">
                <a:lumMod val="75000"/>
                <a:lumOff val="25000"/>
              </a:srgbClr>
            </a:solidFill>
            <a:miter/>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68" name="PlaceHolder 1"/>
          <p:cNvSpPr>
            <a:spLocks noGrp="1"/>
          </p:cNvSpPr>
          <p:nvPr>
            <p:ph type="title"/>
          </p:nvPr>
        </p:nvSpPr>
        <p:spPr>
          <a:xfrm>
            <a:off x="1066680" y="642600"/>
            <a:ext cx="10058040" cy="1371240"/>
          </a:xfrm>
          <a:prstGeom prst="rect">
            <a:avLst/>
          </a:prstGeom>
          <a:noFill/>
          <a:ln w="0">
            <a:noFill/>
          </a:ln>
        </p:spPr>
        <p:txBody>
          <a:bodyPr lIns="91440" rIns="91440" tIns="45720" bIns="45720" anchor="ctr">
            <a:noAutofit/>
          </a:bodyPr>
          <a:p>
            <a:pPr indent="0" defTabSz="914400">
              <a:lnSpc>
                <a:spcPct val="90000"/>
              </a:lnSpc>
              <a:buNone/>
            </a:pPr>
            <a:r>
              <a:rPr b="0" lang="en-US" sz="4800" strike="noStrike" u="none">
                <a:solidFill>
                  <a:schemeClr val="dk1">
                    <a:lumMod val="85000"/>
                    <a:lumOff val="15000"/>
                  </a:schemeClr>
                </a:solidFill>
                <a:uFillTx/>
                <a:latin typeface="Garamond"/>
              </a:rPr>
              <a:t>Click to edit Master title style</a:t>
            </a:r>
            <a:endParaRPr b="0" lang="en-US" sz="4800" strike="noStrike" u="none">
              <a:solidFill>
                <a:schemeClr val="dk1"/>
              </a:solidFill>
              <a:uFillTx/>
              <a:latin typeface="Garamond"/>
            </a:endParaRPr>
          </a:p>
        </p:txBody>
      </p:sp>
      <p:sp>
        <p:nvSpPr>
          <p:cNvPr id="69" name="PlaceHolder 2"/>
          <p:cNvSpPr>
            <a:spLocks noGrp="1"/>
          </p:cNvSpPr>
          <p:nvPr>
            <p:ph type="body"/>
          </p:nvPr>
        </p:nvSpPr>
        <p:spPr>
          <a:xfrm>
            <a:off x="1069920" y="2074320"/>
            <a:ext cx="4754520" cy="63972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1800" strike="noStrike" u="none">
                <a:solidFill>
                  <a:schemeClr val="dk2"/>
                </a:solidFill>
                <a:uFillTx/>
                <a:latin typeface="Garamond"/>
              </a:rPr>
              <a:t>Click to edit Master text styles</a:t>
            </a:r>
            <a:endParaRPr b="0" lang="en-US" sz="1800" strike="noStrike" u="none">
              <a:solidFill>
                <a:schemeClr val="dk1"/>
              </a:solidFill>
              <a:uFillTx/>
              <a:latin typeface="Garamond"/>
            </a:endParaRPr>
          </a:p>
        </p:txBody>
      </p:sp>
      <p:sp>
        <p:nvSpPr>
          <p:cNvPr id="70" name="PlaceHolder 3"/>
          <p:cNvSpPr>
            <a:spLocks noGrp="1"/>
          </p:cNvSpPr>
          <p:nvPr>
            <p:ph type="body"/>
          </p:nvPr>
        </p:nvSpPr>
        <p:spPr>
          <a:xfrm>
            <a:off x="1069920" y="2755800"/>
            <a:ext cx="4754520" cy="3200040"/>
          </a:xfrm>
          <a:prstGeom prst="rect">
            <a:avLst/>
          </a:prstGeom>
          <a:noFill/>
          <a:ln w="0">
            <a:noFill/>
          </a:ln>
        </p:spPr>
        <p:txBody>
          <a:bodyPr lIns="91440" rIns="91440" tIns="45720" bIns="45720" anchor="t">
            <a:noAutofit/>
          </a:bodyPr>
          <a:p>
            <a:pPr marL="182880" indent="-182880" defTabSz="914400">
              <a:lnSpc>
                <a:spcPct val="100000"/>
              </a:lnSpc>
              <a:spcBef>
                <a:spcPts val="901"/>
              </a:spcBef>
              <a:buClr>
                <a:srgbClr val="262626"/>
              </a:buClr>
              <a:buFont typeface="Garamond"/>
              <a:buChar char="◦"/>
            </a:pPr>
            <a:r>
              <a:rPr b="0" lang="en-US" sz="1800" strike="noStrike" u="none">
                <a:solidFill>
                  <a:schemeClr val="dk1"/>
                </a:solidFill>
                <a:uFillTx/>
                <a:latin typeface="Garamond"/>
              </a:rPr>
              <a:t>Click to edit Master text styles</a:t>
            </a:r>
            <a:endParaRPr b="0" lang="en-US" sz="1800" strike="noStrike" u="none">
              <a:solidFill>
                <a:schemeClr val="dk1"/>
              </a:solidFill>
              <a:uFillTx/>
              <a:latin typeface="Garamond"/>
            </a:endParaRPr>
          </a:p>
          <a:p>
            <a:pPr lvl="1" marL="457200" indent="-182880" defTabSz="914400">
              <a:lnSpc>
                <a:spcPct val="100000"/>
              </a:lnSpc>
              <a:spcBef>
                <a:spcPts val="499"/>
              </a:spcBef>
              <a:buClr>
                <a:srgbClr val="262626"/>
              </a:buClr>
              <a:buFont typeface="Garamond"/>
              <a:buChar char="◦"/>
            </a:pPr>
            <a:r>
              <a:rPr b="0" lang="en-US" sz="1600" strike="noStrike" u="none">
                <a:solidFill>
                  <a:schemeClr val="dk1"/>
                </a:solidFill>
                <a:uFillTx/>
                <a:latin typeface="Garamond"/>
              </a:rPr>
              <a:t>Second level</a:t>
            </a:r>
            <a:endParaRPr b="0" lang="en-US" sz="1600" strike="noStrike" u="none">
              <a:solidFill>
                <a:schemeClr val="dk1"/>
              </a:solidFill>
              <a:uFillTx/>
              <a:latin typeface="Garamond"/>
            </a:endParaRPr>
          </a:p>
          <a:p>
            <a:pPr lvl="2" marL="73152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Third level</a:t>
            </a:r>
            <a:endParaRPr b="0" lang="en-US" sz="1400" strike="noStrike" u="none">
              <a:solidFill>
                <a:schemeClr val="dk1"/>
              </a:solidFill>
              <a:uFillTx/>
              <a:latin typeface="Garamond"/>
            </a:endParaRPr>
          </a:p>
          <a:p>
            <a:pPr lvl="3" marL="100584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Fourth level</a:t>
            </a:r>
            <a:endParaRPr b="0" lang="en-US" sz="1400" strike="noStrike" u="none">
              <a:solidFill>
                <a:schemeClr val="dk1"/>
              </a:solidFill>
              <a:uFillTx/>
              <a:latin typeface="Garamond"/>
            </a:endParaRPr>
          </a:p>
          <a:p>
            <a:pPr lvl="4" marL="128016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Fifth level</a:t>
            </a:r>
            <a:endParaRPr b="0" lang="en-US" sz="1400" strike="noStrike" u="none">
              <a:solidFill>
                <a:schemeClr val="dk1"/>
              </a:solidFill>
              <a:uFillTx/>
              <a:latin typeface="Garamond"/>
            </a:endParaRPr>
          </a:p>
        </p:txBody>
      </p:sp>
      <p:sp>
        <p:nvSpPr>
          <p:cNvPr id="71" name="PlaceHolder 4"/>
          <p:cNvSpPr>
            <a:spLocks noGrp="1"/>
          </p:cNvSpPr>
          <p:nvPr>
            <p:ph type="body"/>
          </p:nvPr>
        </p:nvSpPr>
        <p:spPr>
          <a:xfrm>
            <a:off x="6373440" y="2074320"/>
            <a:ext cx="4754520" cy="63972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1800" strike="noStrike" u="none">
                <a:solidFill>
                  <a:schemeClr val="dk2"/>
                </a:solidFill>
                <a:uFillTx/>
                <a:latin typeface="Garamond"/>
              </a:rPr>
              <a:t>Click to edit Master text styles</a:t>
            </a:r>
            <a:endParaRPr b="0" lang="en-US" sz="1800" strike="noStrike" u="none">
              <a:solidFill>
                <a:schemeClr val="dk1"/>
              </a:solidFill>
              <a:uFillTx/>
              <a:latin typeface="Garamond"/>
            </a:endParaRPr>
          </a:p>
        </p:txBody>
      </p:sp>
      <p:sp>
        <p:nvSpPr>
          <p:cNvPr id="72" name="PlaceHolder 5"/>
          <p:cNvSpPr>
            <a:spLocks noGrp="1"/>
          </p:cNvSpPr>
          <p:nvPr>
            <p:ph type="body"/>
          </p:nvPr>
        </p:nvSpPr>
        <p:spPr>
          <a:xfrm>
            <a:off x="6373440" y="2756520"/>
            <a:ext cx="4754520" cy="3200040"/>
          </a:xfrm>
          <a:prstGeom prst="rect">
            <a:avLst/>
          </a:prstGeom>
          <a:noFill/>
          <a:ln w="0">
            <a:noFill/>
          </a:ln>
        </p:spPr>
        <p:txBody>
          <a:bodyPr lIns="91440" rIns="91440" tIns="45720" bIns="45720" anchor="t">
            <a:noAutofit/>
          </a:bodyPr>
          <a:p>
            <a:pPr marL="182880" indent="-182880" defTabSz="914400">
              <a:lnSpc>
                <a:spcPct val="100000"/>
              </a:lnSpc>
              <a:spcBef>
                <a:spcPts val="901"/>
              </a:spcBef>
              <a:buClr>
                <a:srgbClr val="262626"/>
              </a:buClr>
              <a:buFont typeface="Garamond"/>
              <a:buChar char="◦"/>
            </a:pPr>
            <a:r>
              <a:rPr b="0" lang="en-US" sz="1800" strike="noStrike" u="none">
                <a:solidFill>
                  <a:schemeClr val="dk1"/>
                </a:solidFill>
                <a:uFillTx/>
                <a:latin typeface="Garamond"/>
              </a:rPr>
              <a:t>Click to edit Master text styles</a:t>
            </a:r>
            <a:endParaRPr b="0" lang="en-US" sz="1800" strike="noStrike" u="none">
              <a:solidFill>
                <a:schemeClr val="dk1"/>
              </a:solidFill>
              <a:uFillTx/>
              <a:latin typeface="Garamond"/>
            </a:endParaRPr>
          </a:p>
          <a:p>
            <a:pPr lvl="1" marL="457200" indent="-182880" defTabSz="914400">
              <a:lnSpc>
                <a:spcPct val="100000"/>
              </a:lnSpc>
              <a:spcBef>
                <a:spcPts val="499"/>
              </a:spcBef>
              <a:buClr>
                <a:srgbClr val="262626"/>
              </a:buClr>
              <a:buFont typeface="Garamond"/>
              <a:buChar char="◦"/>
            </a:pPr>
            <a:r>
              <a:rPr b="0" lang="en-US" sz="1600" strike="noStrike" u="none">
                <a:solidFill>
                  <a:schemeClr val="dk1"/>
                </a:solidFill>
                <a:uFillTx/>
                <a:latin typeface="Garamond"/>
              </a:rPr>
              <a:t>Second level</a:t>
            </a:r>
            <a:endParaRPr b="0" lang="en-US" sz="1600" strike="noStrike" u="none">
              <a:solidFill>
                <a:schemeClr val="dk1"/>
              </a:solidFill>
              <a:uFillTx/>
              <a:latin typeface="Garamond"/>
            </a:endParaRPr>
          </a:p>
          <a:p>
            <a:pPr lvl="2" marL="73152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Third level</a:t>
            </a:r>
            <a:endParaRPr b="0" lang="en-US" sz="1400" strike="noStrike" u="none">
              <a:solidFill>
                <a:schemeClr val="dk1"/>
              </a:solidFill>
              <a:uFillTx/>
              <a:latin typeface="Garamond"/>
            </a:endParaRPr>
          </a:p>
          <a:p>
            <a:pPr lvl="3" marL="100584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Fourth level</a:t>
            </a:r>
            <a:endParaRPr b="0" lang="en-US" sz="1400" strike="noStrike" u="none">
              <a:solidFill>
                <a:schemeClr val="dk1"/>
              </a:solidFill>
              <a:uFillTx/>
              <a:latin typeface="Garamond"/>
            </a:endParaRPr>
          </a:p>
          <a:p>
            <a:pPr lvl="4" marL="1280160" indent="-182880" defTabSz="914400">
              <a:lnSpc>
                <a:spcPct val="100000"/>
              </a:lnSpc>
              <a:spcBef>
                <a:spcPts val="499"/>
              </a:spcBef>
              <a:buClr>
                <a:srgbClr val="262626"/>
              </a:buClr>
              <a:buFont typeface="Garamond"/>
              <a:buChar char="◦"/>
            </a:pPr>
            <a:r>
              <a:rPr b="0" lang="en-US" sz="1400" strike="noStrike" u="none">
                <a:solidFill>
                  <a:schemeClr val="dk1"/>
                </a:solidFill>
                <a:uFillTx/>
                <a:latin typeface="Garamond"/>
              </a:rPr>
              <a:t>Fifth level</a:t>
            </a:r>
            <a:endParaRPr b="0" lang="en-US" sz="1400" strike="noStrike" u="none">
              <a:solidFill>
                <a:schemeClr val="dk1"/>
              </a:solidFill>
              <a:uFillTx/>
              <a:latin typeface="Garamond"/>
            </a:endParaRPr>
          </a:p>
        </p:txBody>
      </p:sp>
      <p:sp>
        <p:nvSpPr>
          <p:cNvPr id="73" name="PlaceHolder 6"/>
          <p:cNvSpPr>
            <a:spLocks noGrp="1"/>
          </p:cNvSpPr>
          <p:nvPr>
            <p:ph type="dt" idx="19"/>
          </p:nvPr>
        </p:nvSpPr>
        <p:spPr>
          <a:xfrm>
            <a:off x="389520" y="6214680"/>
            <a:ext cx="2742840" cy="255600"/>
          </a:xfrm>
          <a:prstGeom prst="rect">
            <a:avLst/>
          </a:prstGeom>
          <a:noFill/>
          <a:ln w="0">
            <a:noFill/>
          </a:ln>
        </p:spPr>
        <p:txBody>
          <a:bodyPr lIns="91440" rIns="91440" tIns="45720" bIns="45720" anchor="b">
            <a:noAutofit/>
          </a:bodyPr>
          <a:lstStyle>
            <a:lvl1pPr indent="0" defTabSz="457200">
              <a:lnSpc>
                <a:spcPct val="100000"/>
              </a:lnSpc>
              <a:buNone/>
              <a:defRPr b="0" lang="en-IN" sz="1000" strike="noStrike" u="none">
                <a:solidFill>
                  <a:schemeClr val="dk1">
                    <a:lumMod val="75000"/>
                    <a:lumOff val="25000"/>
                  </a:schemeClr>
                </a:solidFill>
                <a:uFillTx/>
                <a:latin typeface="Garamond"/>
              </a:defRPr>
            </a:lvl1pPr>
          </a:lstStyle>
          <a:p>
            <a:pPr indent="0" defTabSz="457200">
              <a:lnSpc>
                <a:spcPct val="100000"/>
              </a:lnSpc>
              <a:buNone/>
            </a:pPr>
            <a:r>
              <a:rPr b="0" lang="en-IN" sz="1000" strike="noStrike" u="none">
                <a:solidFill>
                  <a:schemeClr val="dk1">
                    <a:lumMod val="75000"/>
                    <a:lumOff val="25000"/>
                  </a:schemeClr>
                </a:solidFill>
                <a:uFillTx/>
                <a:latin typeface="Garamond"/>
              </a:rPr>
              <a:t>&lt;date/time&gt;</a:t>
            </a:r>
            <a:endParaRPr b="0" lang="en-IN" sz="1000" strike="noStrike" u="none">
              <a:solidFill>
                <a:srgbClr val="000000"/>
              </a:solidFill>
              <a:uFillTx/>
              <a:latin typeface="Times New Roman"/>
            </a:endParaRPr>
          </a:p>
        </p:txBody>
      </p:sp>
      <p:sp>
        <p:nvSpPr>
          <p:cNvPr id="74" name="PlaceHolder 7"/>
          <p:cNvSpPr>
            <a:spLocks noGrp="1"/>
          </p:cNvSpPr>
          <p:nvPr>
            <p:ph type="ftr" idx="20"/>
          </p:nvPr>
        </p:nvSpPr>
        <p:spPr>
          <a:xfrm>
            <a:off x="3489840" y="6214680"/>
            <a:ext cx="5211720" cy="255600"/>
          </a:xfrm>
          <a:prstGeom prst="rect">
            <a:avLst/>
          </a:prstGeom>
          <a:noFill/>
          <a:ln w="0">
            <a:noFill/>
          </a:ln>
        </p:spPr>
        <p:txBody>
          <a:bodyPr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75" name="PlaceHolder 8"/>
          <p:cNvSpPr>
            <a:spLocks noGrp="1"/>
          </p:cNvSpPr>
          <p:nvPr>
            <p:ph type="sldNum" idx="21"/>
          </p:nvPr>
        </p:nvSpPr>
        <p:spPr>
          <a:xfrm>
            <a:off x="10348560" y="6214680"/>
            <a:ext cx="1462680" cy="255600"/>
          </a:xfrm>
          <a:prstGeom prst="rect">
            <a:avLst/>
          </a:prstGeom>
          <a:noFill/>
          <a:ln w="0">
            <a:noFill/>
          </a:ln>
        </p:spPr>
        <p:txBody>
          <a:bodyPr lIns="91440" rIns="91440" tIns="45720" bIns="45720" anchor="b">
            <a:noAutofit/>
          </a:bodyPr>
          <a:lstStyle>
            <a:lvl1pPr indent="0" algn="r" defTabSz="457200">
              <a:lnSpc>
                <a:spcPct val="100000"/>
              </a:lnSpc>
              <a:buNone/>
              <a:defRPr b="0" lang="en-IN" sz="1000" strike="noStrike" u="none">
                <a:solidFill>
                  <a:schemeClr val="dk1">
                    <a:lumMod val="75000"/>
                    <a:lumOff val="25000"/>
                  </a:schemeClr>
                </a:solidFill>
                <a:uFillTx/>
                <a:latin typeface="Garamond"/>
              </a:defRPr>
            </a:lvl1pPr>
          </a:lstStyle>
          <a:p>
            <a:pPr indent="0" algn="r" defTabSz="457200">
              <a:lnSpc>
                <a:spcPct val="100000"/>
              </a:lnSpc>
              <a:buNone/>
            </a:pPr>
            <a:fld id="{5F8AB40A-A287-4922-9621-5F0E915B4655}" type="slidenum">
              <a:rPr b="0" lang="en-IN" sz="1000" strike="noStrike" u="none">
                <a:solidFill>
                  <a:schemeClr val="dk1">
                    <a:lumMod val="75000"/>
                    <a:lumOff val="25000"/>
                  </a:schemeClr>
                </a:solidFill>
                <a:uFillTx/>
                <a:latin typeface="Garamond"/>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6" name="Rectangle 6"/>
          <p:cNvSpPr/>
          <p:nvPr/>
        </p:nvSpPr>
        <p:spPr>
          <a:xfrm>
            <a:off x="234720" y="237600"/>
            <a:ext cx="11722320" cy="6382080"/>
          </a:xfrm>
          <a:prstGeom prst="rect">
            <a:avLst/>
          </a:prstGeom>
          <a:solidFill>
            <a:schemeClr val="bg2"/>
          </a:solidFill>
          <a:ln w="635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77" name="Rectangle 7"/>
          <p:cNvSpPr/>
          <p:nvPr/>
        </p:nvSpPr>
        <p:spPr>
          <a:xfrm>
            <a:off x="371880" y="374760"/>
            <a:ext cx="11448000" cy="6107760"/>
          </a:xfrm>
          <a:prstGeom prst="rect">
            <a:avLst/>
          </a:prstGeom>
          <a:noFill/>
          <a:ln cap="sq" w="6350">
            <a:solidFill>
              <a:srgbClr val="000000">
                <a:lumMod val="75000"/>
                <a:lumOff val="25000"/>
              </a:srgbClr>
            </a:solidFill>
            <a:miter/>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78" name="PlaceHolder 1"/>
          <p:cNvSpPr>
            <a:spLocks noGrp="1"/>
          </p:cNvSpPr>
          <p:nvPr>
            <p:ph type="title"/>
          </p:nvPr>
        </p:nvSpPr>
        <p:spPr>
          <a:xfrm>
            <a:off x="1066680" y="642600"/>
            <a:ext cx="10058040" cy="1371240"/>
          </a:xfrm>
          <a:prstGeom prst="rect">
            <a:avLst/>
          </a:prstGeom>
          <a:noFill/>
          <a:ln w="0">
            <a:noFill/>
          </a:ln>
        </p:spPr>
        <p:txBody>
          <a:bodyPr lIns="91440" rIns="91440" tIns="45720" bIns="45720" anchor="ctr">
            <a:noAutofit/>
          </a:bodyPr>
          <a:p>
            <a:pPr indent="0" defTabSz="914400">
              <a:lnSpc>
                <a:spcPct val="90000"/>
              </a:lnSpc>
              <a:buNone/>
            </a:pPr>
            <a:r>
              <a:rPr b="0" lang="en-US" sz="4800" strike="noStrike" u="none">
                <a:solidFill>
                  <a:schemeClr val="dk1">
                    <a:lumMod val="85000"/>
                    <a:lumOff val="15000"/>
                  </a:schemeClr>
                </a:solidFill>
                <a:uFillTx/>
                <a:latin typeface="Garamond"/>
              </a:rPr>
              <a:t>Click to edit Master title style</a:t>
            </a:r>
            <a:endParaRPr b="0" lang="en-US" sz="4800" strike="noStrike" u="none">
              <a:solidFill>
                <a:schemeClr val="dk1"/>
              </a:solidFill>
              <a:uFillTx/>
              <a:latin typeface="Garamond"/>
            </a:endParaRPr>
          </a:p>
        </p:txBody>
      </p:sp>
      <p:sp>
        <p:nvSpPr>
          <p:cNvPr id="79" name="PlaceHolder 2"/>
          <p:cNvSpPr>
            <a:spLocks noGrp="1"/>
          </p:cNvSpPr>
          <p:nvPr>
            <p:ph type="dt" idx="22"/>
          </p:nvPr>
        </p:nvSpPr>
        <p:spPr>
          <a:xfrm>
            <a:off x="389520" y="6214680"/>
            <a:ext cx="2742840" cy="255600"/>
          </a:xfrm>
          <a:prstGeom prst="rect">
            <a:avLst/>
          </a:prstGeom>
          <a:noFill/>
          <a:ln w="0">
            <a:noFill/>
          </a:ln>
        </p:spPr>
        <p:txBody>
          <a:bodyPr lIns="91440" rIns="91440" tIns="45720" bIns="45720" anchor="b">
            <a:noAutofit/>
          </a:bodyPr>
          <a:lstStyle>
            <a:lvl1pPr indent="0" defTabSz="457200">
              <a:lnSpc>
                <a:spcPct val="100000"/>
              </a:lnSpc>
              <a:buNone/>
              <a:defRPr b="0" lang="en-IN" sz="1000" strike="noStrike" u="none">
                <a:solidFill>
                  <a:schemeClr val="dk1">
                    <a:lumMod val="75000"/>
                    <a:lumOff val="25000"/>
                  </a:schemeClr>
                </a:solidFill>
                <a:uFillTx/>
                <a:latin typeface="Garamond"/>
              </a:defRPr>
            </a:lvl1pPr>
          </a:lstStyle>
          <a:p>
            <a:pPr indent="0" defTabSz="457200">
              <a:lnSpc>
                <a:spcPct val="100000"/>
              </a:lnSpc>
              <a:buNone/>
            </a:pPr>
            <a:r>
              <a:rPr b="0" lang="en-IN" sz="1000" strike="noStrike" u="none">
                <a:solidFill>
                  <a:schemeClr val="dk1">
                    <a:lumMod val="75000"/>
                    <a:lumOff val="25000"/>
                  </a:schemeClr>
                </a:solidFill>
                <a:uFillTx/>
                <a:latin typeface="Garamond"/>
              </a:rPr>
              <a:t>&lt;date/time&gt;</a:t>
            </a:r>
            <a:endParaRPr b="0" lang="en-IN" sz="1000" strike="noStrike" u="none">
              <a:solidFill>
                <a:srgbClr val="000000"/>
              </a:solidFill>
              <a:uFillTx/>
              <a:latin typeface="Times New Roman"/>
            </a:endParaRPr>
          </a:p>
        </p:txBody>
      </p:sp>
      <p:sp>
        <p:nvSpPr>
          <p:cNvPr id="80" name="PlaceHolder 3"/>
          <p:cNvSpPr>
            <a:spLocks noGrp="1"/>
          </p:cNvSpPr>
          <p:nvPr>
            <p:ph type="ftr" idx="23"/>
          </p:nvPr>
        </p:nvSpPr>
        <p:spPr>
          <a:xfrm>
            <a:off x="3489840" y="6214680"/>
            <a:ext cx="5211720" cy="255600"/>
          </a:xfrm>
          <a:prstGeom prst="rect">
            <a:avLst/>
          </a:prstGeom>
          <a:noFill/>
          <a:ln w="0">
            <a:noFill/>
          </a:ln>
        </p:spPr>
        <p:txBody>
          <a:bodyPr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81" name="PlaceHolder 4"/>
          <p:cNvSpPr>
            <a:spLocks noGrp="1"/>
          </p:cNvSpPr>
          <p:nvPr>
            <p:ph type="sldNum" idx="24"/>
          </p:nvPr>
        </p:nvSpPr>
        <p:spPr>
          <a:xfrm>
            <a:off x="10348560" y="6214680"/>
            <a:ext cx="1462680" cy="255600"/>
          </a:xfrm>
          <a:prstGeom prst="rect">
            <a:avLst/>
          </a:prstGeom>
          <a:noFill/>
          <a:ln w="0">
            <a:noFill/>
          </a:ln>
        </p:spPr>
        <p:txBody>
          <a:bodyPr lIns="91440" rIns="91440" tIns="45720" bIns="45720" anchor="b">
            <a:noAutofit/>
          </a:bodyPr>
          <a:lstStyle>
            <a:lvl1pPr indent="0" algn="r" defTabSz="457200">
              <a:lnSpc>
                <a:spcPct val="100000"/>
              </a:lnSpc>
              <a:buNone/>
              <a:defRPr b="0" lang="en-IN" sz="1000" strike="noStrike" u="none">
                <a:solidFill>
                  <a:schemeClr val="dk1">
                    <a:lumMod val="75000"/>
                    <a:lumOff val="25000"/>
                  </a:schemeClr>
                </a:solidFill>
                <a:uFillTx/>
                <a:latin typeface="Garamond"/>
              </a:defRPr>
            </a:lvl1pPr>
          </a:lstStyle>
          <a:p>
            <a:pPr indent="0" algn="r" defTabSz="457200">
              <a:lnSpc>
                <a:spcPct val="100000"/>
              </a:lnSpc>
              <a:buNone/>
            </a:pPr>
            <a:fld id="{2BC634EF-DC9D-40EA-BE47-529B2D2A925F}" type="slidenum">
              <a:rPr b="0" lang="en-IN" sz="1000" strike="noStrike" u="none">
                <a:solidFill>
                  <a:schemeClr val="dk1">
                    <a:lumMod val="75000"/>
                    <a:lumOff val="25000"/>
                  </a:schemeClr>
                </a:solidFill>
                <a:uFillTx/>
                <a:latin typeface="Garamond"/>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3" name="Rectangle 6"/>
          <p:cNvSpPr/>
          <p:nvPr/>
        </p:nvSpPr>
        <p:spPr>
          <a:xfrm>
            <a:off x="234720" y="237600"/>
            <a:ext cx="11722320" cy="6382080"/>
          </a:xfrm>
          <a:prstGeom prst="rect">
            <a:avLst/>
          </a:prstGeom>
          <a:solidFill>
            <a:schemeClr val="bg2"/>
          </a:solidFill>
          <a:ln w="635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84" name="Rectangle 7"/>
          <p:cNvSpPr/>
          <p:nvPr/>
        </p:nvSpPr>
        <p:spPr>
          <a:xfrm>
            <a:off x="371880" y="374760"/>
            <a:ext cx="11448000" cy="6107760"/>
          </a:xfrm>
          <a:prstGeom prst="rect">
            <a:avLst/>
          </a:prstGeom>
          <a:noFill/>
          <a:ln cap="sq" w="6350">
            <a:solidFill>
              <a:srgbClr val="000000">
                <a:lumMod val="75000"/>
                <a:lumOff val="25000"/>
              </a:srgbClr>
            </a:solidFill>
            <a:miter/>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85" name="PlaceHolder 1"/>
          <p:cNvSpPr>
            <a:spLocks noGrp="1"/>
          </p:cNvSpPr>
          <p:nvPr>
            <p:ph type="dt" idx="25"/>
          </p:nvPr>
        </p:nvSpPr>
        <p:spPr>
          <a:xfrm>
            <a:off x="389520" y="6214680"/>
            <a:ext cx="2742840" cy="255600"/>
          </a:xfrm>
          <a:prstGeom prst="rect">
            <a:avLst/>
          </a:prstGeom>
          <a:noFill/>
          <a:ln w="0">
            <a:noFill/>
          </a:ln>
        </p:spPr>
        <p:txBody>
          <a:bodyPr lIns="91440" rIns="91440" tIns="45720" bIns="45720" anchor="b">
            <a:noAutofit/>
          </a:bodyPr>
          <a:lstStyle>
            <a:lvl1pPr indent="0" defTabSz="457200">
              <a:lnSpc>
                <a:spcPct val="100000"/>
              </a:lnSpc>
              <a:buNone/>
              <a:defRPr b="0" lang="en-IN" sz="1000" strike="noStrike" u="none">
                <a:solidFill>
                  <a:schemeClr val="dk1">
                    <a:lumMod val="75000"/>
                    <a:lumOff val="25000"/>
                  </a:schemeClr>
                </a:solidFill>
                <a:uFillTx/>
                <a:latin typeface="Garamond"/>
              </a:defRPr>
            </a:lvl1pPr>
          </a:lstStyle>
          <a:p>
            <a:pPr indent="0" defTabSz="457200">
              <a:lnSpc>
                <a:spcPct val="100000"/>
              </a:lnSpc>
              <a:buNone/>
            </a:pPr>
            <a:r>
              <a:rPr b="0" lang="en-IN" sz="1000" strike="noStrike" u="none">
                <a:solidFill>
                  <a:schemeClr val="dk1">
                    <a:lumMod val="75000"/>
                    <a:lumOff val="25000"/>
                  </a:schemeClr>
                </a:solidFill>
                <a:uFillTx/>
                <a:latin typeface="Garamond"/>
              </a:rPr>
              <a:t>&lt;date/time&gt;</a:t>
            </a:r>
            <a:endParaRPr b="0" lang="en-IN" sz="1000" strike="noStrike" u="none">
              <a:solidFill>
                <a:srgbClr val="000000"/>
              </a:solidFill>
              <a:uFillTx/>
              <a:latin typeface="Times New Roman"/>
            </a:endParaRPr>
          </a:p>
        </p:txBody>
      </p:sp>
      <p:sp>
        <p:nvSpPr>
          <p:cNvPr id="86" name="PlaceHolder 2"/>
          <p:cNvSpPr>
            <a:spLocks noGrp="1"/>
          </p:cNvSpPr>
          <p:nvPr>
            <p:ph type="ftr" idx="26"/>
          </p:nvPr>
        </p:nvSpPr>
        <p:spPr>
          <a:xfrm>
            <a:off x="3489840" y="6214680"/>
            <a:ext cx="5211720" cy="255600"/>
          </a:xfrm>
          <a:prstGeom prst="rect">
            <a:avLst/>
          </a:prstGeom>
          <a:noFill/>
          <a:ln w="0">
            <a:noFill/>
          </a:ln>
        </p:spPr>
        <p:txBody>
          <a:bodyPr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87" name="PlaceHolder 3"/>
          <p:cNvSpPr>
            <a:spLocks noGrp="1"/>
          </p:cNvSpPr>
          <p:nvPr>
            <p:ph type="sldNum" idx="27"/>
          </p:nvPr>
        </p:nvSpPr>
        <p:spPr>
          <a:xfrm>
            <a:off x="10348560" y="6214680"/>
            <a:ext cx="1462680" cy="255600"/>
          </a:xfrm>
          <a:prstGeom prst="rect">
            <a:avLst/>
          </a:prstGeom>
          <a:noFill/>
          <a:ln w="0">
            <a:noFill/>
          </a:ln>
        </p:spPr>
        <p:txBody>
          <a:bodyPr lIns="91440" rIns="91440" tIns="45720" bIns="45720" anchor="b">
            <a:noAutofit/>
          </a:bodyPr>
          <a:lstStyle>
            <a:lvl1pPr indent="0" algn="r" defTabSz="457200">
              <a:lnSpc>
                <a:spcPct val="100000"/>
              </a:lnSpc>
              <a:buNone/>
              <a:defRPr b="0" lang="en-IN" sz="1000" strike="noStrike" u="none">
                <a:solidFill>
                  <a:schemeClr val="dk1">
                    <a:lumMod val="75000"/>
                    <a:lumOff val="25000"/>
                  </a:schemeClr>
                </a:solidFill>
                <a:uFillTx/>
                <a:latin typeface="Garamond"/>
              </a:defRPr>
            </a:lvl1pPr>
          </a:lstStyle>
          <a:p>
            <a:pPr indent="0" algn="r" defTabSz="457200">
              <a:lnSpc>
                <a:spcPct val="100000"/>
              </a:lnSpc>
              <a:buNone/>
            </a:pPr>
            <a:fld id="{C2C3C903-68A5-49B2-BD0B-AC93F091A930}" type="slidenum">
              <a:rPr b="0" lang="en-IN" sz="1000" strike="noStrike" u="none">
                <a:solidFill>
                  <a:schemeClr val="dk1">
                    <a:lumMod val="75000"/>
                    <a:lumOff val="25000"/>
                  </a:schemeClr>
                </a:solidFill>
                <a:uFillTx/>
                <a:latin typeface="Garamond"/>
              </a:rPr>
              <a:t>&lt;number&gt;</a:t>
            </a:fld>
            <a:endParaRPr b="0" lang="en-IN" sz="1000" strike="noStrike" u="none">
              <a:solidFill>
                <a:srgbClr val="000000"/>
              </a:solidFill>
              <a:uFillTx/>
              <a:latin typeface="Times New Roman"/>
            </a:endParaRPr>
          </a:p>
        </p:txBody>
      </p:sp>
      <p:sp>
        <p:nvSpPr>
          <p:cNvPr id="8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trike="noStrike" u="none">
                <a:solidFill>
                  <a:schemeClr val="dk1"/>
                </a:solidFill>
                <a:uFillTx/>
                <a:latin typeface="Garamond"/>
              </a:rPr>
              <a:t>Click to edit the title text format</a:t>
            </a:r>
            <a:endParaRPr b="0" lang="en-US" sz="1800" strike="noStrike" u="none">
              <a:solidFill>
                <a:schemeClr val="dk1"/>
              </a:solidFill>
              <a:uFillTx/>
              <a:latin typeface="Garamond"/>
            </a:endParaRPr>
          </a:p>
        </p:txBody>
      </p:sp>
      <p:sp>
        <p:nvSpPr>
          <p:cNvPr id="8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chemeClr val="dk1"/>
                </a:solidFill>
                <a:uFillTx/>
                <a:latin typeface="Garamond"/>
              </a:rPr>
              <a:t>Click to edit the outline text format</a:t>
            </a:r>
            <a:endParaRPr b="0" lang="en-US" sz="1800" strike="noStrike" u="none">
              <a:solidFill>
                <a:schemeClr val="dk1"/>
              </a:solidFill>
              <a:uFillTx/>
              <a:latin typeface="Garamond"/>
            </a:endParaRPr>
          </a:p>
          <a:p>
            <a:pPr lvl="1" marL="864000" indent="-324000">
              <a:spcBef>
                <a:spcPts val="1134"/>
              </a:spcBef>
              <a:buClr>
                <a:srgbClr val="000000"/>
              </a:buClr>
              <a:buSzPct val="75000"/>
              <a:buFont typeface="Symbol" charset="2"/>
              <a:buChar char=""/>
            </a:pPr>
            <a:r>
              <a:rPr b="0" lang="en-US" sz="1400" strike="noStrike" u="none">
                <a:solidFill>
                  <a:schemeClr val="dk1"/>
                </a:solidFill>
                <a:uFillTx/>
                <a:latin typeface="Garamond"/>
              </a:rPr>
              <a:t>Second Outline Level</a:t>
            </a:r>
            <a:endParaRPr b="0" lang="en-US" sz="1400" strike="noStrike" u="none">
              <a:solidFill>
                <a:schemeClr val="dk1"/>
              </a:solidFill>
              <a:uFillTx/>
              <a:latin typeface="Garamond"/>
            </a:endParaRPr>
          </a:p>
          <a:p>
            <a:pPr lvl="2" marL="1296000" indent="-288000">
              <a:spcBef>
                <a:spcPts val="850"/>
              </a:spcBef>
              <a:buClr>
                <a:srgbClr val="000000"/>
              </a:buClr>
              <a:buSzPct val="45000"/>
              <a:buFont typeface="Wingdings" charset="2"/>
              <a:buChar char=""/>
            </a:pPr>
            <a:r>
              <a:rPr b="0" lang="en-US" sz="1400" strike="noStrike" u="none">
                <a:solidFill>
                  <a:schemeClr val="dk1"/>
                </a:solidFill>
                <a:uFillTx/>
                <a:latin typeface="Garamond"/>
              </a:rPr>
              <a:t>Third Outline Level</a:t>
            </a:r>
            <a:endParaRPr b="0" lang="en-US" sz="1400" strike="noStrike" u="none">
              <a:solidFill>
                <a:schemeClr val="dk1"/>
              </a:solidFill>
              <a:uFillTx/>
              <a:latin typeface="Garamond"/>
            </a:endParaRPr>
          </a:p>
          <a:p>
            <a:pPr lvl="3" marL="1728000" indent="-216000">
              <a:spcBef>
                <a:spcPts val="567"/>
              </a:spcBef>
              <a:buClr>
                <a:srgbClr val="000000"/>
              </a:buClr>
              <a:buSzPct val="75000"/>
              <a:buFont typeface="Symbol" charset="2"/>
              <a:buChar char=""/>
            </a:pPr>
            <a:r>
              <a:rPr b="0" lang="en-US" sz="1400" strike="noStrike" u="none">
                <a:solidFill>
                  <a:schemeClr val="dk1"/>
                </a:solidFill>
                <a:uFillTx/>
                <a:latin typeface="Garamond"/>
              </a:rPr>
              <a:t>Fourth Outline Level</a:t>
            </a:r>
            <a:endParaRPr b="0" lang="en-US" sz="1400" strike="noStrike" u="none">
              <a:solidFill>
                <a:schemeClr val="dk1"/>
              </a:solidFill>
              <a:uFillTx/>
              <a:latin typeface="Garamond"/>
            </a:endParaRPr>
          </a:p>
          <a:p>
            <a:pPr lvl="4" marL="2160000" indent="-216000">
              <a:spcBef>
                <a:spcPts val="283"/>
              </a:spcBef>
              <a:buClr>
                <a:srgbClr val="000000"/>
              </a:buClr>
              <a:buSzPct val="45000"/>
              <a:buFont typeface="Wingdings" charset="2"/>
              <a:buChar char=""/>
            </a:pPr>
            <a:r>
              <a:rPr b="0" lang="en-US" sz="2000" strike="noStrike" u="none">
                <a:solidFill>
                  <a:schemeClr val="dk1"/>
                </a:solidFill>
                <a:uFillTx/>
                <a:latin typeface="Garamond"/>
              </a:rPr>
              <a:t>Fifth Outline Level</a:t>
            </a:r>
            <a:endParaRPr b="0" lang="en-US" sz="2000" strike="noStrike" u="none">
              <a:solidFill>
                <a:schemeClr val="dk1"/>
              </a:solidFill>
              <a:uFillTx/>
              <a:latin typeface="Garamond"/>
            </a:endParaRPr>
          </a:p>
          <a:p>
            <a:pPr lvl="5" marL="2592000" indent="-216000">
              <a:spcBef>
                <a:spcPts val="283"/>
              </a:spcBef>
              <a:buClr>
                <a:srgbClr val="000000"/>
              </a:buClr>
              <a:buSzPct val="45000"/>
              <a:buFont typeface="Wingdings" charset="2"/>
              <a:buChar char=""/>
            </a:pPr>
            <a:r>
              <a:rPr b="0" lang="en-US" sz="2000" strike="noStrike" u="none">
                <a:solidFill>
                  <a:schemeClr val="dk1"/>
                </a:solidFill>
                <a:uFillTx/>
                <a:latin typeface="Garamond"/>
              </a:rPr>
              <a:t>Sixth Outline Level</a:t>
            </a:r>
            <a:endParaRPr b="0" lang="en-US" sz="2000" strike="noStrike" u="none">
              <a:solidFill>
                <a:schemeClr val="dk1"/>
              </a:solidFill>
              <a:uFillTx/>
              <a:latin typeface="Garamond"/>
            </a:endParaRPr>
          </a:p>
          <a:p>
            <a:pPr lvl="6" marL="3024000" indent="-216000">
              <a:spcBef>
                <a:spcPts val="283"/>
              </a:spcBef>
              <a:buClr>
                <a:srgbClr val="000000"/>
              </a:buClr>
              <a:buSzPct val="45000"/>
              <a:buFont typeface="Wingdings" charset="2"/>
              <a:buChar char=""/>
            </a:pPr>
            <a:r>
              <a:rPr b="0" lang="en-US" sz="2000" strike="noStrike" u="none">
                <a:solidFill>
                  <a:schemeClr val="dk1"/>
                </a:solidFill>
                <a:uFillTx/>
                <a:latin typeface="Garamond"/>
              </a:rPr>
              <a:t>Seventh Outline Level</a:t>
            </a:r>
            <a:endParaRPr b="0" lang="en-US" sz="2000" strike="noStrike" u="none">
              <a:solidFill>
                <a:schemeClr val="dk1"/>
              </a:solidFill>
              <a:uFillTx/>
              <a:latin typeface="Garamond"/>
            </a:endParaRPr>
          </a:p>
        </p:txBody>
      </p:sp>
    </p:spTree>
  </p:cSld>
  <p:clrMap bg1="lt1" tx1="dk1" bg2="lt2" tx2="dk2" accent1="accent1" accent2="accent2" accent3="accent3" accent4="accent4" accent5="accent5" accent6="accent6" hlink="hlink" folHlink="folHlink"/>
  <p:sldLayoutIdLst>
    <p:sldLayoutId id="2147483665" r:id="rId2"/>
    <p:sldLayoutId id="2147483666" r:id="rId3"/>
    <p:sldLayoutId id="2147483667" r:id="rId4"/>
    <p:sldLayoutId id="2147483668" r:id="rId5"/>
    <p:sldLayoutId id="2147483669" r:id="rId6"/>
    <p:sldLayoutId id="2147483670" r:id="rId7"/>
    <p:sldLayoutId id="2147483671" r:id="rId8"/>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9.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6.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hyperlink" Target="https://gujaratpolice.gov.in/" TargetMode="External"/><Relationship Id="rId2"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5.png"/><Relationship Id="rId3"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Picture 3" descr="1"/>
          <p:cNvPicPr/>
          <p:nvPr/>
        </p:nvPicPr>
        <p:blipFill>
          <a:blip r:embed="rId1"/>
          <a:stretch/>
        </p:blipFill>
        <p:spPr>
          <a:xfrm>
            <a:off x="-149760" y="0"/>
            <a:ext cx="12341520" cy="6857640"/>
          </a:xfrm>
          <a:prstGeom prst="rect">
            <a:avLst/>
          </a:prstGeom>
          <a:ln w="0">
            <a:noFill/>
          </a:ln>
        </p:spPr>
      </p:pic>
      <p:pic>
        <p:nvPicPr>
          <p:cNvPr id="119" name="Picture 1" descr="4"/>
          <p:cNvPicPr/>
          <p:nvPr/>
        </p:nvPicPr>
        <p:blipFill>
          <a:blip r:embed="rId2"/>
          <a:stretch/>
        </p:blipFill>
        <p:spPr>
          <a:xfrm>
            <a:off x="3679920" y="1751400"/>
            <a:ext cx="4923360" cy="25056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1066680" y="642600"/>
            <a:ext cx="10058040" cy="1371240"/>
          </a:xfrm>
          <a:prstGeom prst="rect">
            <a:avLst/>
          </a:prstGeom>
          <a:noFill/>
          <a:ln w="0">
            <a:noFill/>
          </a:ln>
        </p:spPr>
        <p:txBody>
          <a:bodyPr lIns="91440" rIns="91440" tIns="45720" bIns="45720" anchor="ctr">
            <a:normAutofit/>
          </a:bodyPr>
          <a:p>
            <a:pPr indent="0" defTabSz="914400">
              <a:lnSpc>
                <a:spcPct val="90000"/>
              </a:lnSpc>
              <a:buNone/>
            </a:pPr>
            <a:r>
              <a:rPr b="1" lang="en-US" sz="4400" strike="noStrike" u="sng">
                <a:solidFill>
                  <a:schemeClr val="dk1">
                    <a:lumMod val="85000"/>
                    <a:lumOff val="15000"/>
                  </a:schemeClr>
                </a:solidFill>
                <a:uFillTx/>
                <a:latin typeface="Garamond"/>
              </a:rPr>
              <a:t>OBJECTIVE</a:t>
            </a:r>
            <a:endParaRPr b="0" lang="en-US" sz="4400" strike="noStrike" u="none">
              <a:solidFill>
                <a:schemeClr val="dk1"/>
              </a:solidFill>
              <a:uFillTx/>
              <a:latin typeface="Garamond"/>
            </a:endParaRPr>
          </a:p>
        </p:txBody>
      </p:sp>
      <p:sp>
        <p:nvSpPr>
          <p:cNvPr id="137" name="PlaceHolder 2"/>
          <p:cNvSpPr>
            <a:spLocks noGrp="1"/>
          </p:cNvSpPr>
          <p:nvPr>
            <p:ph/>
          </p:nvPr>
        </p:nvSpPr>
        <p:spPr>
          <a:xfrm>
            <a:off x="1066680" y="2103120"/>
            <a:ext cx="10058040" cy="3931560"/>
          </a:xfrm>
          <a:prstGeom prst="rect">
            <a:avLst/>
          </a:prstGeom>
          <a:noFill/>
          <a:ln w="0">
            <a:noFill/>
          </a:ln>
        </p:spPr>
        <p:txBody>
          <a:bodyPr lIns="91440" rIns="91440" tIns="45720" bIns="45720" anchor="t">
            <a:normAutofit/>
          </a:bodyPr>
          <a:p>
            <a:pPr indent="0" defTabSz="914400">
              <a:lnSpc>
                <a:spcPct val="100000"/>
              </a:lnSpc>
              <a:spcBef>
                <a:spcPts val="901"/>
              </a:spcBef>
              <a:buNone/>
              <a:tabLst>
                <a:tab algn="l" pos="0"/>
              </a:tabLst>
            </a:pPr>
            <a:r>
              <a:rPr b="1" lang="en-US" sz="1800" strike="noStrike" u="none">
                <a:solidFill>
                  <a:schemeClr val="dk1"/>
                </a:solidFill>
                <a:uFillTx/>
                <a:latin typeface="Times New Roman"/>
              </a:rPr>
              <a:t>The objective of our work is to:</a:t>
            </a:r>
            <a:endParaRPr b="0" lang="en-US" sz="18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tabLst>
                <a:tab algn="l" pos="0"/>
              </a:tabLst>
            </a:pPr>
            <a:r>
              <a:rPr b="0" lang="en-US" sz="1800" strike="noStrike" u="none">
                <a:solidFill>
                  <a:schemeClr val="dk1"/>
                </a:solidFill>
                <a:uFillTx/>
                <a:latin typeface="Times New Roman"/>
              </a:rPr>
              <a:t> </a:t>
            </a:r>
            <a:r>
              <a:rPr b="0" lang="en-US" sz="1800" strike="noStrike" u="none">
                <a:solidFill>
                  <a:schemeClr val="dk1"/>
                </a:solidFill>
                <a:uFillTx/>
                <a:latin typeface="Times New Roman"/>
              </a:rPr>
              <a:t>Predicting crime before it takes place.</a:t>
            </a:r>
            <a:endParaRPr b="0" lang="en-US" sz="18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tabLst>
                <a:tab algn="l" pos="0"/>
              </a:tabLst>
            </a:pPr>
            <a:r>
              <a:rPr b="0" lang="en-US" sz="1800" strike="noStrike" u="none">
                <a:solidFill>
                  <a:schemeClr val="dk1"/>
                </a:solidFill>
                <a:uFillTx/>
                <a:latin typeface="Times New Roman"/>
              </a:rPr>
              <a:t> </a:t>
            </a:r>
            <a:r>
              <a:rPr b="0" lang="en-US" sz="1800" strike="noStrike" u="none">
                <a:solidFill>
                  <a:schemeClr val="dk1"/>
                </a:solidFill>
                <a:uFillTx/>
                <a:latin typeface="Times New Roman"/>
              </a:rPr>
              <a:t>Predicting hotspots of crime.</a:t>
            </a:r>
            <a:endParaRPr b="0" lang="en-US" sz="18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tabLst>
                <a:tab algn="l" pos="0"/>
              </a:tabLst>
            </a:pPr>
            <a:r>
              <a:rPr b="0" lang="en-US" sz="1800" strike="noStrike" u="none">
                <a:solidFill>
                  <a:schemeClr val="dk1"/>
                </a:solidFill>
                <a:uFillTx/>
                <a:latin typeface="Times New Roman"/>
              </a:rPr>
              <a:t> </a:t>
            </a:r>
            <a:r>
              <a:rPr b="0" lang="en-US" sz="1800" strike="noStrike" u="none">
                <a:solidFill>
                  <a:schemeClr val="dk1"/>
                </a:solidFill>
                <a:uFillTx/>
                <a:latin typeface="Times New Roman"/>
              </a:rPr>
              <a:t>Understanding crime pattern.</a:t>
            </a:r>
            <a:endParaRPr b="0" lang="en-US" sz="18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tabLst>
                <a:tab algn="l" pos="0"/>
              </a:tabLst>
            </a:pPr>
            <a:r>
              <a:rPr b="0" lang="en-US" sz="1800" strike="noStrike" u="none">
                <a:solidFill>
                  <a:schemeClr val="dk1"/>
                </a:solidFill>
                <a:uFillTx/>
                <a:latin typeface="Times New Roman"/>
              </a:rPr>
              <a:t> </a:t>
            </a:r>
            <a:r>
              <a:rPr b="0" lang="en-US" sz="1800" strike="noStrike" u="none">
                <a:solidFill>
                  <a:schemeClr val="dk1"/>
                </a:solidFill>
                <a:uFillTx/>
                <a:latin typeface="Times New Roman"/>
              </a:rPr>
              <a:t>Classify crime based on location.</a:t>
            </a:r>
            <a:endParaRPr b="0" lang="en-US" sz="18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tabLst>
                <a:tab algn="l" pos="0"/>
              </a:tabLst>
            </a:pPr>
            <a:r>
              <a:rPr b="0" lang="en-US" sz="1800" strike="noStrike" u="none">
                <a:solidFill>
                  <a:schemeClr val="dk1"/>
                </a:solidFill>
                <a:uFillTx/>
                <a:latin typeface="Times New Roman"/>
              </a:rPr>
              <a:t> </a:t>
            </a:r>
            <a:r>
              <a:rPr b="0" lang="en-US" sz="1800" strike="noStrike" u="none">
                <a:solidFill>
                  <a:schemeClr val="dk1"/>
                </a:solidFill>
                <a:uFillTx/>
                <a:latin typeface="Times New Roman"/>
              </a:rPr>
              <a:t>Analysis of crime in Indore</a:t>
            </a:r>
            <a:endParaRPr b="0" lang="en-US" sz="1800" strike="noStrike" u="none">
              <a:solidFill>
                <a:schemeClr val="dk1"/>
              </a:solidFill>
              <a:uFillTx/>
              <a:latin typeface="Garamond"/>
            </a:endParaRPr>
          </a:p>
          <a:p>
            <a:pPr indent="0" defTabSz="914400">
              <a:lnSpc>
                <a:spcPct val="100000"/>
              </a:lnSpc>
              <a:spcBef>
                <a:spcPts val="901"/>
              </a:spcBef>
              <a:buNone/>
              <a:tabLst>
                <a:tab algn="l" pos="0"/>
              </a:tabLst>
            </a:pPr>
            <a:r>
              <a:rPr b="1" lang="en-US" sz="1800" strike="noStrike" u="none">
                <a:solidFill>
                  <a:schemeClr val="dk1"/>
                </a:solidFill>
                <a:uFillTx/>
                <a:latin typeface="Times New Roman"/>
              </a:rPr>
              <a:t>Some of the goals :-</a:t>
            </a:r>
            <a:endParaRPr b="0" lang="en-US" sz="1800" strike="noStrike" u="none">
              <a:solidFill>
                <a:schemeClr val="dk1"/>
              </a:solidFill>
              <a:uFillTx/>
              <a:latin typeface="Garamond"/>
            </a:endParaRPr>
          </a:p>
          <a:p>
            <a:pPr indent="0" defTabSz="914400">
              <a:lnSpc>
                <a:spcPct val="100000"/>
              </a:lnSpc>
              <a:spcBef>
                <a:spcPts val="901"/>
              </a:spcBef>
              <a:buNone/>
              <a:tabLst>
                <a:tab algn="l" pos="0"/>
              </a:tabLst>
            </a:pPr>
            <a:r>
              <a:rPr b="0" lang="en-US" sz="1800" strike="noStrike" u="none">
                <a:solidFill>
                  <a:schemeClr val="dk1"/>
                </a:solidFill>
                <a:uFillTx/>
                <a:latin typeface="Times New Roman"/>
              </a:rPr>
              <a:t>Much of the current work is focused in two major directions:-</a:t>
            </a:r>
            <a:endParaRPr b="0" lang="en-US" sz="18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tabLst>
                <a:tab algn="l" pos="0"/>
              </a:tabLst>
            </a:pPr>
            <a:r>
              <a:rPr b="0" lang="en-US" sz="1800" strike="noStrike" u="none">
                <a:solidFill>
                  <a:schemeClr val="dk1"/>
                </a:solidFill>
                <a:uFillTx/>
                <a:latin typeface="Times New Roman"/>
              </a:rPr>
              <a:t>Predicting surges and hotspots of crime, and</a:t>
            </a:r>
            <a:endParaRPr b="0" lang="en-US" sz="18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tabLst>
                <a:tab algn="l" pos="0"/>
              </a:tabLst>
            </a:pPr>
            <a:r>
              <a:rPr b="0" lang="en-US" sz="1800" strike="noStrike" u="none">
                <a:solidFill>
                  <a:schemeClr val="dk1"/>
                </a:solidFill>
                <a:uFillTx/>
                <a:latin typeface="Times New Roman"/>
              </a:rPr>
              <a:t>Understanding patterns of criminal behavior that could help in solving criminal investigations.</a:t>
            </a:r>
            <a:endParaRPr b="0" lang="en-US" sz="1800" strike="noStrike" u="none">
              <a:solidFill>
                <a:schemeClr val="dk1"/>
              </a:solidFill>
              <a:uFillTx/>
              <a:latin typeface="Garamond"/>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1066680" y="642600"/>
            <a:ext cx="10058040" cy="1371240"/>
          </a:xfrm>
          <a:prstGeom prst="rect">
            <a:avLst/>
          </a:prstGeom>
          <a:noFill/>
          <a:ln w="0">
            <a:noFill/>
          </a:ln>
        </p:spPr>
        <p:txBody>
          <a:bodyPr lIns="91440" rIns="91440" tIns="45720" bIns="45720" anchor="ctr">
            <a:normAutofit/>
          </a:bodyPr>
          <a:p>
            <a:pPr indent="0" defTabSz="914400">
              <a:lnSpc>
                <a:spcPct val="90000"/>
              </a:lnSpc>
              <a:buNone/>
            </a:pPr>
            <a:r>
              <a:rPr b="1" lang="en-US" sz="4400" strike="noStrike" u="sng">
                <a:solidFill>
                  <a:schemeClr val="dk1">
                    <a:lumMod val="85000"/>
                    <a:lumOff val="15000"/>
                  </a:schemeClr>
                </a:solidFill>
                <a:uFillTx/>
                <a:latin typeface="Garamond"/>
              </a:rPr>
              <a:t>BASIC METHODOLOGY</a:t>
            </a:r>
            <a:endParaRPr b="0" lang="en-US" sz="4400" strike="noStrike" u="none">
              <a:solidFill>
                <a:schemeClr val="dk1"/>
              </a:solidFill>
              <a:uFillTx/>
              <a:latin typeface="Garamond"/>
            </a:endParaRPr>
          </a:p>
        </p:txBody>
      </p:sp>
      <p:sp>
        <p:nvSpPr>
          <p:cNvPr id="139" name="PlaceHolder 2"/>
          <p:cNvSpPr>
            <a:spLocks noGrp="1"/>
          </p:cNvSpPr>
          <p:nvPr>
            <p:ph/>
          </p:nvPr>
        </p:nvSpPr>
        <p:spPr>
          <a:xfrm>
            <a:off x="1295280" y="2172240"/>
            <a:ext cx="6059520" cy="3309840"/>
          </a:xfrm>
          <a:prstGeom prst="rect">
            <a:avLst/>
          </a:prstGeom>
          <a:noFill/>
          <a:ln w="0">
            <a:noFill/>
          </a:ln>
        </p:spPr>
        <p:txBody>
          <a:bodyPr lIns="91440" rIns="91440" tIns="45720" bIns="45720" anchor="t">
            <a:noAutofit/>
          </a:bodyPr>
          <a:p>
            <a:pPr marL="182880" indent="-182880" defTabSz="914400">
              <a:lnSpc>
                <a:spcPct val="100000"/>
              </a:lnSpc>
              <a:spcBef>
                <a:spcPts val="901"/>
              </a:spcBef>
              <a:buClr>
                <a:srgbClr val="262626"/>
              </a:buClr>
              <a:buFont typeface="Garamond"/>
              <a:buChar char="◦"/>
            </a:pPr>
            <a:r>
              <a:rPr b="0" lang="en-IN" sz="1200" strike="noStrike" u="none">
                <a:solidFill>
                  <a:schemeClr val="dk1"/>
                </a:solidFill>
                <a:uFillTx/>
                <a:latin typeface="Times New Roman"/>
              </a:rPr>
              <a:t>The term machine learning refers</a:t>
            </a:r>
            <a:r>
              <a:rPr b="0" lang="en-US" sz="1200" strike="noStrike" u="none">
                <a:solidFill>
                  <a:schemeClr val="dk1"/>
                </a:solidFill>
                <a:uFillTx/>
                <a:latin typeface="Times New Roman"/>
              </a:rPr>
              <a:t> </a:t>
            </a:r>
            <a:r>
              <a:rPr b="0" lang="en-IN" sz="1200" strike="noStrike" u="none">
                <a:solidFill>
                  <a:schemeClr val="dk1"/>
                </a:solidFill>
                <a:uFillTx/>
                <a:latin typeface="Times New Roman"/>
              </a:rPr>
              <a:t>to the automated detection of meaningful patterns in data. In the past couple of decades it has become a common tool in almost any task that requires information extraction from large data sets</a:t>
            </a:r>
            <a:endParaRPr b="0" lang="en-US" sz="12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pPr>
            <a:r>
              <a:rPr b="0" lang="en-IN" sz="1200" strike="noStrike" u="none">
                <a:solidFill>
                  <a:schemeClr val="dk1"/>
                </a:solidFill>
                <a:uFillTx/>
                <a:latin typeface="Times New Roman"/>
              </a:rPr>
              <a:t>The inputs to our algorithms are time (hour, day, month, year), place (latitude and longitude), class of crime </a:t>
            </a:r>
            <a:endParaRPr b="0" lang="en-US" sz="1200" strike="noStrike" u="none">
              <a:solidFill>
                <a:schemeClr val="dk1"/>
              </a:solidFill>
              <a:uFillTx/>
              <a:latin typeface="Garamond"/>
            </a:endParaRPr>
          </a:p>
          <a:p>
            <a:pPr indent="0" defTabSz="914400">
              <a:lnSpc>
                <a:spcPct val="100000"/>
              </a:lnSpc>
              <a:spcBef>
                <a:spcPts val="901"/>
              </a:spcBef>
              <a:buNone/>
              <a:tabLst>
                <a:tab algn="l" pos="0"/>
              </a:tabLst>
            </a:pPr>
            <a:r>
              <a:rPr b="0" lang="en-IN" sz="1200" strike="noStrike" u="none">
                <a:solidFill>
                  <a:schemeClr val="dk1"/>
                </a:solidFill>
                <a:uFillTx/>
                <a:latin typeface="Times New Roman"/>
              </a:rPr>
              <a:t>Act 379-Robbery</a:t>
            </a:r>
            <a:r>
              <a:rPr b="0" lang="en-US" sz="1200" strike="noStrike" u="none">
                <a:solidFill>
                  <a:schemeClr val="dk1"/>
                </a:solidFill>
                <a:uFillTx/>
                <a:latin typeface="Times New Roman"/>
              </a:rPr>
              <a:t>, </a:t>
            </a:r>
            <a:r>
              <a:rPr b="0" lang="en-IN" sz="1200" strike="noStrike" u="none">
                <a:solidFill>
                  <a:schemeClr val="dk1"/>
                </a:solidFill>
                <a:uFillTx/>
                <a:latin typeface="Times New Roman"/>
              </a:rPr>
              <a:t>Act 13-Gambling</a:t>
            </a:r>
            <a:r>
              <a:rPr b="0" lang="en-US" sz="1200" strike="noStrike" u="none">
                <a:solidFill>
                  <a:schemeClr val="dk1"/>
                </a:solidFill>
                <a:uFillTx/>
                <a:latin typeface="Times New Roman"/>
              </a:rPr>
              <a:t>, </a:t>
            </a:r>
            <a:r>
              <a:rPr b="0" lang="en-IN" sz="1200" strike="noStrike" u="none">
                <a:solidFill>
                  <a:schemeClr val="dk1"/>
                </a:solidFill>
                <a:uFillTx/>
                <a:latin typeface="Times New Roman"/>
              </a:rPr>
              <a:t>Act 279-Accident</a:t>
            </a:r>
            <a:r>
              <a:rPr b="0" lang="en-US" sz="1200" strike="noStrike" u="none">
                <a:solidFill>
                  <a:schemeClr val="dk1"/>
                </a:solidFill>
                <a:uFillTx/>
                <a:latin typeface="Times New Roman"/>
              </a:rPr>
              <a:t>, </a:t>
            </a:r>
            <a:r>
              <a:rPr b="0" lang="en-IN" sz="1200" strike="noStrike" u="none">
                <a:solidFill>
                  <a:schemeClr val="dk1"/>
                </a:solidFill>
                <a:uFillTx/>
                <a:latin typeface="Times New Roman"/>
              </a:rPr>
              <a:t>Act 323-Violence</a:t>
            </a:r>
            <a:r>
              <a:rPr b="0" lang="en-US" sz="1200" strike="noStrike" u="none">
                <a:solidFill>
                  <a:schemeClr val="dk1"/>
                </a:solidFill>
                <a:uFillTx/>
                <a:latin typeface="Times New Roman"/>
              </a:rPr>
              <a:t>, </a:t>
            </a:r>
            <a:r>
              <a:rPr b="0" lang="en-IN" sz="1200" strike="noStrike" u="none">
                <a:solidFill>
                  <a:schemeClr val="dk1"/>
                </a:solidFill>
                <a:uFillTx/>
                <a:latin typeface="Times New Roman"/>
              </a:rPr>
              <a:t>Act 302-Murder</a:t>
            </a:r>
            <a:r>
              <a:rPr b="0" lang="en-US" sz="1200" strike="noStrike" u="none">
                <a:solidFill>
                  <a:schemeClr val="dk1"/>
                </a:solidFill>
                <a:uFillTx/>
                <a:latin typeface="Times New Roman"/>
              </a:rPr>
              <a:t>, </a:t>
            </a:r>
            <a:r>
              <a:rPr b="0" lang="en-IN" sz="1200" strike="noStrike" u="none">
                <a:solidFill>
                  <a:schemeClr val="dk1"/>
                </a:solidFill>
                <a:uFillTx/>
                <a:latin typeface="Times New Roman"/>
              </a:rPr>
              <a:t>Act 363-Kidnapping</a:t>
            </a:r>
            <a:endParaRPr b="0" lang="en-US" sz="12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tabLst>
                <a:tab algn="l" pos="0"/>
              </a:tabLst>
            </a:pPr>
            <a:r>
              <a:rPr b="0" lang="en-IN" sz="1200" strike="noStrike" u="none">
                <a:solidFill>
                  <a:schemeClr val="dk1"/>
                </a:solidFill>
                <a:uFillTx/>
                <a:latin typeface="Times New Roman"/>
              </a:rPr>
              <a:t>The output is the class of crime that is likely to have occurred. We try out multiple classification algorithms, such as KNN (K-Nearest Neighbors), Decision Trees, and Random Forests.</a:t>
            </a:r>
            <a:endParaRPr b="0" lang="en-US" sz="1200" strike="noStrike" u="none">
              <a:solidFill>
                <a:schemeClr val="dk1"/>
              </a:solidFill>
              <a:uFillTx/>
              <a:latin typeface="Garamond"/>
            </a:endParaRPr>
          </a:p>
          <a:p>
            <a:pPr indent="0" defTabSz="914400">
              <a:lnSpc>
                <a:spcPct val="100000"/>
              </a:lnSpc>
              <a:spcBef>
                <a:spcPts val="901"/>
              </a:spcBef>
              <a:buNone/>
              <a:tabLst>
                <a:tab algn="l" pos="0"/>
              </a:tabLst>
            </a:pPr>
            <a:r>
              <a:rPr b="0" lang="en-IN" sz="1200" strike="noStrike" u="none">
                <a:solidFill>
                  <a:schemeClr val="dk1"/>
                </a:solidFill>
                <a:uFillTx/>
                <a:latin typeface="Times New Roman"/>
              </a:rPr>
              <a:t>Before implementing machine learning algorithms on our data, we went through a series of preprocessing steps with our classification task in mind. These included:</a:t>
            </a:r>
            <a:endParaRPr b="0" lang="en-US" sz="12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tabLst>
                <a:tab algn="l" pos="0"/>
              </a:tabLst>
            </a:pPr>
            <a:r>
              <a:rPr b="0" lang="en-IN" sz="1200" strike="noStrike" u="none">
                <a:solidFill>
                  <a:schemeClr val="dk1"/>
                </a:solidFill>
                <a:uFillTx/>
                <a:latin typeface="Times New Roman"/>
              </a:rPr>
              <a:t>Dropping features such police station, station number, Complainant name &amp; address Accused name &amp; address</a:t>
            </a:r>
            <a:endParaRPr b="0" lang="en-US" sz="12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tabLst>
                <a:tab algn="l" pos="0"/>
              </a:tabLst>
            </a:pPr>
            <a:r>
              <a:rPr b="0" lang="en-IN" sz="1200" strike="noStrike" u="none">
                <a:solidFill>
                  <a:schemeClr val="dk1"/>
                </a:solidFill>
                <a:uFillTx/>
                <a:latin typeface="Times New Roman"/>
              </a:rPr>
              <a:t>Dropping features such as Resolution, Description and Address</a:t>
            </a:r>
            <a:endParaRPr b="0" lang="en-US" sz="12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tabLst>
                <a:tab algn="l" pos="0"/>
              </a:tabLst>
            </a:pPr>
            <a:r>
              <a:rPr b="0" lang="en-IN" sz="1200" strike="noStrike" u="none">
                <a:solidFill>
                  <a:schemeClr val="dk1"/>
                </a:solidFill>
                <a:uFillTx/>
                <a:latin typeface="Times New Roman"/>
              </a:rPr>
              <a:t>The timestamp contained the year, date and time of occurrence of each crime. This was decomposed into five features: Year (20</a:t>
            </a:r>
            <a:r>
              <a:rPr b="0" lang="en-US" sz="1200" strike="noStrike" u="none">
                <a:solidFill>
                  <a:schemeClr val="dk1"/>
                </a:solidFill>
                <a:uFillTx/>
                <a:latin typeface="Times New Roman"/>
              </a:rPr>
              <a:t>22</a:t>
            </a:r>
            <a:r>
              <a:rPr b="0" lang="en-IN" sz="1200" strike="noStrike" u="none">
                <a:solidFill>
                  <a:schemeClr val="dk1"/>
                </a:solidFill>
                <a:uFillTx/>
                <a:latin typeface="Times New Roman"/>
              </a:rPr>
              <a:t>), Month (1-12), Date (1-31), Hour (0-23) and Minute (0-59).</a:t>
            </a:r>
            <a:endParaRPr b="0" lang="en-US" sz="1200" strike="noStrike" u="none">
              <a:solidFill>
                <a:schemeClr val="dk1"/>
              </a:solidFill>
              <a:uFillTx/>
              <a:latin typeface="Garamond"/>
            </a:endParaRPr>
          </a:p>
          <a:p>
            <a:pPr indent="0" defTabSz="914400">
              <a:lnSpc>
                <a:spcPct val="100000"/>
              </a:lnSpc>
              <a:spcBef>
                <a:spcPts val="901"/>
              </a:spcBef>
              <a:buNone/>
              <a:tabLst>
                <a:tab algn="l" pos="0"/>
              </a:tabLst>
            </a:pPr>
            <a:endParaRPr b="0" lang="en-US" sz="500" strike="noStrike" u="none">
              <a:solidFill>
                <a:schemeClr val="dk1"/>
              </a:solidFill>
              <a:uFillTx/>
              <a:latin typeface="Garamond"/>
            </a:endParaRPr>
          </a:p>
        </p:txBody>
      </p:sp>
      <p:pic>
        <p:nvPicPr>
          <p:cNvPr id="140" name="Content Placeholder 3" descr="13"/>
          <p:cNvPicPr/>
          <p:nvPr/>
        </p:nvPicPr>
        <p:blipFill>
          <a:blip r:embed="rId1"/>
          <a:stretch/>
        </p:blipFill>
        <p:spPr>
          <a:xfrm>
            <a:off x="7547040" y="2629440"/>
            <a:ext cx="3349440" cy="20894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41" name="Table 5"/>
          <p:cNvGraphicFramePr/>
          <p:nvPr/>
        </p:nvGraphicFramePr>
        <p:xfrm>
          <a:off x="851040" y="773280"/>
          <a:ext cx="10489680" cy="3154680"/>
        </p:xfrm>
        <a:graphic>
          <a:graphicData uri="http://schemas.openxmlformats.org/drawingml/2006/table">
            <a:tbl>
              <a:tblPr/>
              <a:tblGrid>
                <a:gridCol w="1526400"/>
                <a:gridCol w="998640"/>
                <a:gridCol w="760680"/>
                <a:gridCol w="965160"/>
                <a:gridCol w="1033560"/>
                <a:gridCol w="1032480"/>
                <a:gridCol w="930600"/>
                <a:gridCol w="1288800"/>
                <a:gridCol w="1952280"/>
              </a:tblGrid>
              <a:tr h="680400">
                <a:tc>
                  <a:txBody>
                    <a:bodyPr anchor="t">
                      <a:noAutofit/>
                    </a:bodyPr>
                    <a:p>
                      <a:pPr defTabSz="914400">
                        <a:lnSpc>
                          <a:spcPct val="100000"/>
                        </a:lnSpc>
                      </a:pPr>
                      <a:r>
                        <a:rPr b="1" lang="en-US" sz="1800" strike="noStrike" u="none">
                          <a:solidFill>
                            <a:schemeClr val="lt1"/>
                          </a:solidFill>
                          <a:uFillTx/>
                          <a:latin typeface="Garamond"/>
                        </a:rPr>
                        <a:t>timestamp</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trike="noStrike" u="none">
                          <a:solidFill>
                            <a:schemeClr val="lt1"/>
                          </a:solidFill>
                          <a:uFillTx/>
                          <a:latin typeface="Garamond"/>
                        </a:rPr>
                        <a:t>act379</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trike="noStrike" u="none">
                          <a:solidFill>
                            <a:schemeClr val="lt1"/>
                          </a:solidFill>
                          <a:uFillTx/>
                          <a:latin typeface="Garamond"/>
                        </a:rPr>
                        <a:t>act13</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trike="noStrike" u="none">
                          <a:solidFill>
                            <a:schemeClr val="lt1"/>
                          </a:solidFill>
                          <a:uFillTx/>
                          <a:latin typeface="Garamond"/>
                        </a:rPr>
                        <a:t>act279</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trike="noStrike" u="none">
                          <a:solidFill>
                            <a:schemeClr val="lt1"/>
                          </a:solidFill>
                          <a:uFillTx/>
                          <a:latin typeface="Garamond"/>
                        </a:rPr>
                        <a:t>act323</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trike="noStrike" u="none">
                          <a:solidFill>
                            <a:schemeClr val="lt1"/>
                          </a:solidFill>
                          <a:uFillTx/>
                          <a:latin typeface="Garamond"/>
                        </a:rPr>
                        <a:t>act363</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trike="noStrike" u="none">
                          <a:solidFill>
                            <a:schemeClr val="lt1"/>
                          </a:solidFill>
                          <a:uFillTx/>
                          <a:latin typeface="Garamond"/>
                        </a:rPr>
                        <a:t>act302</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trike="noStrike" u="none">
                          <a:solidFill>
                            <a:schemeClr val="lt1"/>
                          </a:solidFill>
                          <a:uFillTx/>
                          <a:latin typeface="Garamond"/>
                        </a:rPr>
                        <a:t>latitude</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trike="noStrike" u="none">
                          <a:solidFill>
                            <a:schemeClr val="lt1"/>
                          </a:solidFill>
                          <a:uFillTx/>
                          <a:latin typeface="Garamond"/>
                        </a:rPr>
                        <a:t>longitude</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680400">
                <a:tc>
                  <a:txBody>
                    <a:bodyPr anchor="t">
                      <a:noAutofit/>
                    </a:bodyPr>
                    <a:p>
                      <a:pPr defTabSz="914400">
                        <a:lnSpc>
                          <a:spcPct val="100000"/>
                        </a:lnSpc>
                      </a:pPr>
                      <a:r>
                        <a:rPr b="0" lang="en-US" sz="1800" strike="noStrike" u="none">
                          <a:solidFill>
                            <a:schemeClr val="dk1"/>
                          </a:solidFill>
                          <a:uFillTx/>
                          <a:latin typeface="Garamond"/>
                        </a:rPr>
                        <a:t>28-02-2022</a:t>
                      </a:r>
                      <a:endParaRPr b="0" lang="en-IN" sz="1800" strike="noStrike" u="none">
                        <a:solidFill>
                          <a:srgbClr val="000000"/>
                        </a:solidFill>
                        <a:uFillTx/>
                        <a:latin typeface="Arial"/>
                      </a:endParaRPr>
                    </a:p>
                    <a:p>
                      <a:pPr defTabSz="914400">
                        <a:lnSpc>
                          <a:spcPct val="100000"/>
                        </a:lnSpc>
                      </a:pPr>
                      <a:r>
                        <a:rPr b="0" lang="en-US" sz="1800" strike="noStrike" u="none">
                          <a:solidFill>
                            <a:schemeClr val="dk1"/>
                          </a:solidFill>
                          <a:uFillTx/>
                          <a:latin typeface="Garamond"/>
                        </a:rPr>
                        <a:t>21:00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Garamond"/>
                        </a:rPr>
                        <a:t>1</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Garamond"/>
                        </a:rPr>
                        <a:t>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Garamond"/>
                        </a:rPr>
                        <a:t>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Garamond"/>
                        </a:rPr>
                        <a:t>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Garamond"/>
                        </a:rPr>
                        <a:t>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Garamond"/>
                        </a:rPr>
                        <a:t>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Garamond"/>
                        </a:rPr>
                        <a:t>22.73726</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Garamond"/>
                        </a:rPr>
                        <a:t>75.87599</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10480">
                <a:tc>
                  <a:txBody>
                    <a:bodyPr anchor="t">
                      <a:noAutofit/>
                    </a:bodyPr>
                    <a:p>
                      <a:pPr defTabSz="914400">
                        <a:lnSpc>
                          <a:spcPct val="100000"/>
                        </a:lnSpc>
                      </a:pPr>
                      <a:r>
                        <a:rPr b="0" lang="en-US" sz="1800" strike="noStrike" u="none">
                          <a:solidFill>
                            <a:schemeClr val="dk1"/>
                          </a:solidFill>
                          <a:uFillTx/>
                          <a:latin typeface="Garamond"/>
                        </a:rPr>
                        <a:t>28-02-2022</a:t>
                      </a:r>
                      <a:endParaRPr b="0" lang="en-IN" sz="1800" strike="noStrike" u="none">
                        <a:solidFill>
                          <a:srgbClr val="000000"/>
                        </a:solidFill>
                        <a:uFillTx/>
                        <a:latin typeface="Arial"/>
                      </a:endParaRPr>
                    </a:p>
                    <a:p>
                      <a:pPr defTabSz="914400">
                        <a:lnSpc>
                          <a:spcPct val="100000"/>
                        </a:lnSpc>
                      </a:pPr>
                      <a:r>
                        <a:rPr b="0" lang="en-US" sz="1800" strike="noStrike" u="none">
                          <a:solidFill>
                            <a:schemeClr val="dk1"/>
                          </a:solidFill>
                          <a:uFillTx/>
                          <a:latin typeface="Garamond"/>
                        </a:rPr>
                        <a:t>21:15</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Garamond"/>
                        </a:rPr>
                        <a:t>1</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Garamond"/>
                        </a:rPr>
                        <a:t>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Garamond"/>
                        </a:rPr>
                        <a:t>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Garamond"/>
                        </a:rPr>
                        <a:t>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Garamond"/>
                        </a:rPr>
                        <a:t>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Garamond"/>
                        </a:rPr>
                        <a:t>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Garamond"/>
                        </a:rPr>
                        <a:t>22.72099</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Garamond"/>
                        </a:rPr>
                        <a:t>75.87608</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42440">
                <a:tc>
                  <a:txBody>
                    <a:bodyPr anchor="t">
                      <a:noAutofit/>
                    </a:bodyPr>
                    <a:p>
                      <a:pPr defTabSz="914400">
                        <a:lnSpc>
                          <a:spcPct val="100000"/>
                        </a:lnSpc>
                      </a:pPr>
                      <a:r>
                        <a:rPr b="0" lang="en-US" sz="1800" strike="noStrike" u="none">
                          <a:solidFill>
                            <a:schemeClr val="dk1"/>
                          </a:solidFill>
                          <a:uFillTx/>
                          <a:latin typeface="Garamond"/>
                        </a:rPr>
                        <a:t>28-02-2022</a:t>
                      </a:r>
                      <a:endParaRPr b="0" lang="en-IN" sz="1800" strike="noStrike" u="none">
                        <a:solidFill>
                          <a:srgbClr val="000000"/>
                        </a:solidFill>
                        <a:uFillTx/>
                        <a:latin typeface="Arial"/>
                      </a:endParaRPr>
                    </a:p>
                    <a:p>
                      <a:pPr defTabSz="914400">
                        <a:lnSpc>
                          <a:spcPct val="100000"/>
                        </a:lnSpc>
                      </a:pPr>
                      <a:r>
                        <a:rPr b="0" lang="en-US" sz="1800" strike="noStrike" u="none">
                          <a:solidFill>
                            <a:schemeClr val="dk1"/>
                          </a:solidFill>
                          <a:uFillTx/>
                          <a:latin typeface="Garamond"/>
                        </a:rPr>
                        <a:t>10:15</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Garamond"/>
                        </a:rPr>
                        <a:t>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Garamond"/>
                        </a:rPr>
                        <a:t>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Garamond"/>
                        </a:rPr>
                        <a:t>1</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Garamond"/>
                        </a:rPr>
                        <a:t>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Garamond"/>
                        </a:rPr>
                        <a:t>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Garamond"/>
                        </a:rPr>
                        <a:t>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Garamond"/>
                        </a:rPr>
                        <a:t>22.73668</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Garamond"/>
                        </a:rPr>
                        <a:t>75.88317</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88720">
                <a:tc>
                  <a:txBody>
                    <a:bodyPr anchor="t">
                      <a:noAutofit/>
                    </a:bodyPr>
                    <a:p>
                      <a:pPr defTabSz="914400">
                        <a:lnSpc>
                          <a:spcPct val="100000"/>
                        </a:lnSpc>
                      </a:pPr>
                      <a:r>
                        <a:rPr b="0" lang="en-US" sz="1800" strike="noStrike" u="none">
                          <a:solidFill>
                            <a:schemeClr val="dk1"/>
                          </a:solidFill>
                          <a:uFillTx/>
                          <a:latin typeface="Garamond"/>
                        </a:rPr>
                        <a:t>28-02-2022</a:t>
                      </a:r>
                      <a:endParaRPr b="0" lang="en-IN" sz="1800" strike="noStrike" u="none">
                        <a:solidFill>
                          <a:srgbClr val="000000"/>
                        </a:solidFill>
                        <a:uFillTx/>
                        <a:latin typeface="Arial"/>
                      </a:endParaRPr>
                    </a:p>
                    <a:p>
                      <a:pPr defTabSz="914400">
                        <a:lnSpc>
                          <a:spcPct val="100000"/>
                        </a:lnSpc>
                      </a:pPr>
                      <a:r>
                        <a:rPr b="0" lang="en-US" sz="1800" strike="noStrike" u="none">
                          <a:solidFill>
                            <a:schemeClr val="dk1"/>
                          </a:solidFill>
                          <a:uFillTx/>
                          <a:latin typeface="Garamond"/>
                        </a:rPr>
                        <a:t>10:15</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Garamond"/>
                        </a:rPr>
                        <a:t>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Garamond"/>
                        </a:rPr>
                        <a:t>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Garamond"/>
                        </a:rPr>
                        <a:t>1</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Garamond"/>
                        </a:rPr>
                        <a:t>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Garamond"/>
                        </a:rPr>
                        <a:t>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Garamond"/>
                        </a:rPr>
                        <a:t>0</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Garamond"/>
                        </a:rPr>
                        <a:t>22.74653</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Garamond"/>
                        </a:rPr>
                        <a:t>75.88714</a:t>
                      </a:r>
                      <a:endParaRPr b="0" lang="en-IN"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142" name="Text Box 6"/>
          <p:cNvSpPr/>
          <p:nvPr/>
        </p:nvSpPr>
        <p:spPr>
          <a:xfrm>
            <a:off x="851040" y="4237200"/>
            <a:ext cx="10489680" cy="17355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uFillTx/>
                <a:latin typeface="Sitka Display"/>
              </a:rPr>
              <a:t>After the preprocessing described in the previous sections, we had three different classifications problems to solve, which we proceeded to attack with an assortment of classification algorithms. The following are the algorithms which we are using:</a:t>
            </a:r>
            <a:endParaRPr b="0" lang="en-IN" sz="1800" strike="noStrike" u="none">
              <a:solidFill>
                <a:srgbClr val="000000"/>
              </a:solidFill>
              <a:uFillTx/>
              <a:latin typeface="Arial"/>
            </a:endParaRPr>
          </a:p>
          <a:p>
            <a:pPr marL="285840" indent="-285840" defTabSz="457200">
              <a:lnSpc>
                <a:spcPct val="100000"/>
              </a:lnSpc>
              <a:buClr>
                <a:srgbClr val="000000"/>
              </a:buClr>
              <a:buFont typeface="Arial"/>
              <a:buChar char="•"/>
            </a:pPr>
            <a:r>
              <a:rPr b="0" lang="en-US" sz="1800" strike="noStrike" u="none">
                <a:solidFill>
                  <a:schemeClr val="dk1"/>
                </a:solidFill>
                <a:uFillTx/>
                <a:latin typeface="Sitka Display"/>
              </a:rPr>
              <a:t> </a:t>
            </a:r>
            <a:r>
              <a:rPr b="0" lang="en-US" sz="1800" strike="noStrike" u="none">
                <a:solidFill>
                  <a:schemeClr val="dk1"/>
                </a:solidFill>
                <a:uFillTx/>
                <a:latin typeface="Sitka Display"/>
              </a:rPr>
              <a:t>KNN( K- Nearest neighbors)</a:t>
            </a:r>
            <a:endParaRPr b="0" lang="en-IN" sz="1800" strike="noStrike" u="none">
              <a:solidFill>
                <a:srgbClr val="000000"/>
              </a:solidFill>
              <a:uFillTx/>
              <a:latin typeface="Arial"/>
            </a:endParaRPr>
          </a:p>
          <a:p>
            <a:pPr marL="285840" indent="-285840" defTabSz="457200">
              <a:lnSpc>
                <a:spcPct val="100000"/>
              </a:lnSpc>
              <a:buClr>
                <a:srgbClr val="000000"/>
              </a:buClr>
              <a:buFont typeface="Arial"/>
              <a:buChar char="•"/>
            </a:pPr>
            <a:r>
              <a:rPr b="0" lang="en-US" sz="1800" strike="noStrike" u="none">
                <a:solidFill>
                  <a:schemeClr val="dk1"/>
                </a:solidFill>
                <a:uFillTx/>
                <a:latin typeface="Sitka Display"/>
              </a:rPr>
              <a:t> </a:t>
            </a:r>
            <a:r>
              <a:rPr b="0" lang="en-US" sz="1800" strike="noStrike" u="none">
                <a:solidFill>
                  <a:schemeClr val="dk1"/>
                </a:solidFill>
                <a:uFillTx/>
                <a:latin typeface="Sitka Display"/>
              </a:rPr>
              <a:t>Decision Tree</a:t>
            </a:r>
            <a:endParaRPr b="0" lang="en-IN" sz="1800" strike="noStrike" u="none">
              <a:solidFill>
                <a:srgbClr val="000000"/>
              </a:solidFill>
              <a:uFillTx/>
              <a:latin typeface="Arial"/>
            </a:endParaRPr>
          </a:p>
          <a:p>
            <a:pPr marL="285840" indent="-285840" defTabSz="457200">
              <a:lnSpc>
                <a:spcPct val="100000"/>
              </a:lnSpc>
              <a:buClr>
                <a:srgbClr val="000000"/>
              </a:buClr>
              <a:buFont typeface="Arial"/>
              <a:buChar char="•"/>
            </a:pPr>
            <a:r>
              <a:rPr b="0" lang="en-US" sz="1800" strike="noStrike" u="none">
                <a:solidFill>
                  <a:schemeClr val="dk1"/>
                </a:solidFill>
                <a:uFillTx/>
                <a:latin typeface="Sitka Display"/>
              </a:rPr>
              <a:t> </a:t>
            </a:r>
            <a:r>
              <a:rPr b="0" lang="en-US" sz="1800" strike="noStrike" u="none">
                <a:solidFill>
                  <a:schemeClr val="dk1"/>
                </a:solidFill>
                <a:uFillTx/>
                <a:latin typeface="Sitka Display"/>
              </a:rPr>
              <a:t>Random Forests</a:t>
            </a: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1066680" y="642600"/>
            <a:ext cx="10058040" cy="1371240"/>
          </a:xfrm>
          <a:prstGeom prst="rect">
            <a:avLst/>
          </a:prstGeom>
          <a:noFill/>
          <a:ln w="0">
            <a:noFill/>
          </a:ln>
        </p:spPr>
        <p:txBody>
          <a:bodyPr lIns="91440" rIns="91440" tIns="45720" bIns="45720" anchor="ctr">
            <a:normAutofit/>
          </a:bodyPr>
          <a:p>
            <a:pPr indent="0" defTabSz="914400">
              <a:lnSpc>
                <a:spcPct val="90000"/>
              </a:lnSpc>
              <a:buNone/>
            </a:pPr>
            <a:r>
              <a:rPr b="1" lang="en-US" sz="4400" strike="noStrike" u="sng">
                <a:solidFill>
                  <a:schemeClr val="dk1">
                    <a:lumMod val="85000"/>
                    <a:lumOff val="15000"/>
                  </a:schemeClr>
                </a:solidFill>
                <a:uFillTx/>
                <a:latin typeface="Garamond"/>
              </a:rPr>
              <a:t>RESULT AND DISCUSSION</a:t>
            </a:r>
            <a:endParaRPr b="0" lang="en-US" sz="4400" strike="noStrike" u="none">
              <a:solidFill>
                <a:schemeClr val="dk1"/>
              </a:solidFill>
              <a:uFillTx/>
              <a:latin typeface="Garamond"/>
            </a:endParaRPr>
          </a:p>
        </p:txBody>
      </p:sp>
      <p:pic>
        <p:nvPicPr>
          <p:cNvPr id="144" name="Content Placeholder 3" descr="1"/>
          <p:cNvPicPr/>
          <p:nvPr/>
        </p:nvPicPr>
        <p:blipFill>
          <a:blip r:embed="rId1"/>
          <a:stretch/>
        </p:blipFill>
        <p:spPr>
          <a:xfrm>
            <a:off x="1319040" y="2560320"/>
            <a:ext cx="2991240" cy="3309840"/>
          </a:xfrm>
          <a:prstGeom prst="rect">
            <a:avLst/>
          </a:prstGeom>
          <a:ln w="0">
            <a:noFill/>
          </a:ln>
        </p:spPr>
      </p:pic>
      <p:pic>
        <p:nvPicPr>
          <p:cNvPr id="145" name="Content Placeholder 4" descr="2"/>
          <p:cNvPicPr/>
          <p:nvPr/>
        </p:nvPicPr>
        <p:blipFill>
          <a:blip r:embed="rId2"/>
          <a:stretch/>
        </p:blipFill>
        <p:spPr>
          <a:xfrm>
            <a:off x="4430880" y="2560320"/>
            <a:ext cx="2811960" cy="3309840"/>
          </a:xfrm>
          <a:prstGeom prst="rect">
            <a:avLst/>
          </a:prstGeom>
          <a:ln w="0">
            <a:noFill/>
          </a:ln>
        </p:spPr>
      </p:pic>
      <p:pic>
        <p:nvPicPr>
          <p:cNvPr id="146" name="Picture 5" descr="3"/>
          <p:cNvPicPr/>
          <p:nvPr/>
        </p:nvPicPr>
        <p:blipFill>
          <a:blip r:embed="rId3"/>
          <a:stretch/>
        </p:blipFill>
        <p:spPr>
          <a:xfrm>
            <a:off x="7364160" y="2560320"/>
            <a:ext cx="3535200" cy="3309120"/>
          </a:xfrm>
          <a:prstGeom prst="rect">
            <a:avLst/>
          </a:prstGeom>
          <a:ln w="0">
            <a:noFill/>
          </a:ln>
        </p:spPr>
      </p:pic>
      <p:sp>
        <p:nvSpPr>
          <p:cNvPr id="147" name="Text Box 6"/>
          <p:cNvSpPr/>
          <p:nvPr/>
        </p:nvSpPr>
        <p:spPr>
          <a:xfrm>
            <a:off x="2505960" y="5963400"/>
            <a:ext cx="35100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uFillTx/>
                <a:latin typeface="Garamond"/>
              </a:rPr>
              <a:t>1.</a:t>
            </a:r>
            <a:endParaRPr b="0" lang="en-IN" sz="1800" strike="noStrike" u="none">
              <a:solidFill>
                <a:srgbClr val="000000"/>
              </a:solidFill>
              <a:uFillTx/>
              <a:latin typeface="Arial"/>
            </a:endParaRPr>
          </a:p>
        </p:txBody>
      </p:sp>
      <p:sp>
        <p:nvSpPr>
          <p:cNvPr id="148" name="Text Box 7"/>
          <p:cNvSpPr/>
          <p:nvPr/>
        </p:nvSpPr>
        <p:spPr>
          <a:xfrm>
            <a:off x="5692320" y="5963400"/>
            <a:ext cx="35100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uFillTx/>
                <a:latin typeface="Garamond"/>
              </a:rPr>
              <a:t>2.</a:t>
            </a:r>
            <a:endParaRPr b="0" lang="en-IN" sz="1800" strike="noStrike" u="none">
              <a:solidFill>
                <a:srgbClr val="000000"/>
              </a:solidFill>
              <a:uFillTx/>
              <a:latin typeface="Arial"/>
            </a:endParaRPr>
          </a:p>
        </p:txBody>
      </p:sp>
      <p:sp>
        <p:nvSpPr>
          <p:cNvPr id="149" name="Text Box 8"/>
          <p:cNvSpPr/>
          <p:nvPr/>
        </p:nvSpPr>
        <p:spPr>
          <a:xfrm>
            <a:off x="8956440" y="5963400"/>
            <a:ext cx="35100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uFillTx/>
                <a:latin typeface="Garamond"/>
              </a:rPr>
              <a:t>3.</a:t>
            </a:r>
            <a:endParaRPr b="0" lang="en-IN" sz="1800" strike="noStrike" u="none">
              <a:solidFill>
                <a:srgbClr val="000000"/>
              </a:solidFill>
              <a:uFillTx/>
              <a:latin typeface="Arial"/>
            </a:endParaRPr>
          </a:p>
        </p:txBody>
      </p:sp>
      <p:cxnSp>
        <p:nvCxnSpPr>
          <p:cNvPr id="150" name="Straight Connector 9"/>
          <p:cNvCxnSpPr/>
          <p:nvPr/>
        </p:nvCxnSpPr>
        <p:spPr>
          <a:xfrm>
            <a:off x="4334400" y="2541240"/>
            <a:ext cx="41040" cy="3499200"/>
          </a:xfrm>
          <a:prstGeom prst="straightConnector1">
            <a:avLst/>
          </a:prstGeom>
          <a:ln>
            <a:solidFill>
              <a:srgbClr val="000000"/>
            </a:solidFill>
            <a:round/>
          </a:ln>
        </p:spPr>
      </p:cxnSp>
      <p:cxnSp>
        <p:nvCxnSpPr>
          <p:cNvPr id="151" name="Straight Connector 10"/>
          <p:cNvCxnSpPr/>
          <p:nvPr/>
        </p:nvCxnSpPr>
        <p:spPr>
          <a:xfrm flipH="1">
            <a:off x="7276320" y="2541240"/>
            <a:ext cx="30960" cy="3549960"/>
          </a:xfrm>
          <a:prstGeom prst="straightConnector1">
            <a:avLst/>
          </a:prstGeom>
          <a:ln>
            <a:solidFill>
              <a:srgbClr val="000000"/>
            </a:solidFill>
            <a:round/>
          </a:ln>
        </p:spPr>
      </p:cxn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2" name="Picture 3" descr="4"/>
          <p:cNvPicPr/>
          <p:nvPr/>
        </p:nvPicPr>
        <p:blipFill>
          <a:blip r:embed="rId1"/>
          <a:stretch/>
        </p:blipFill>
        <p:spPr>
          <a:xfrm>
            <a:off x="817920" y="723960"/>
            <a:ext cx="3586680" cy="2690280"/>
          </a:xfrm>
          <a:prstGeom prst="rect">
            <a:avLst/>
          </a:prstGeom>
          <a:ln w="0">
            <a:noFill/>
          </a:ln>
        </p:spPr>
      </p:pic>
      <p:pic>
        <p:nvPicPr>
          <p:cNvPr id="153" name="Picture 4" descr="5"/>
          <p:cNvPicPr/>
          <p:nvPr/>
        </p:nvPicPr>
        <p:blipFill>
          <a:blip r:embed="rId2"/>
          <a:stretch/>
        </p:blipFill>
        <p:spPr>
          <a:xfrm>
            <a:off x="4507200" y="723960"/>
            <a:ext cx="3571560" cy="2690280"/>
          </a:xfrm>
          <a:prstGeom prst="rect">
            <a:avLst/>
          </a:prstGeom>
          <a:ln w="0">
            <a:noFill/>
          </a:ln>
        </p:spPr>
      </p:pic>
      <p:pic>
        <p:nvPicPr>
          <p:cNvPr id="154" name="Picture 5" descr="6"/>
          <p:cNvPicPr/>
          <p:nvPr/>
        </p:nvPicPr>
        <p:blipFill>
          <a:blip r:embed="rId3"/>
          <a:stretch/>
        </p:blipFill>
        <p:spPr>
          <a:xfrm>
            <a:off x="8181360" y="723960"/>
            <a:ext cx="3220200" cy="2690280"/>
          </a:xfrm>
          <a:prstGeom prst="rect">
            <a:avLst/>
          </a:prstGeom>
          <a:ln w="0">
            <a:noFill/>
          </a:ln>
        </p:spPr>
      </p:pic>
      <p:sp>
        <p:nvSpPr>
          <p:cNvPr id="155" name="Text Box 6"/>
          <p:cNvSpPr/>
          <p:nvPr/>
        </p:nvSpPr>
        <p:spPr>
          <a:xfrm>
            <a:off x="864360" y="2950920"/>
            <a:ext cx="293760" cy="6382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uFillTx/>
                <a:latin typeface="Garamond"/>
              </a:rPr>
              <a:t>4.</a:t>
            </a:r>
            <a:endParaRPr b="0" lang="en-IN" sz="1800" strike="noStrike" u="none">
              <a:solidFill>
                <a:srgbClr val="000000"/>
              </a:solidFill>
              <a:uFillTx/>
              <a:latin typeface="Arial"/>
            </a:endParaRPr>
          </a:p>
        </p:txBody>
      </p:sp>
      <p:sp>
        <p:nvSpPr>
          <p:cNvPr id="156" name="Text Box 7"/>
          <p:cNvSpPr/>
          <p:nvPr/>
        </p:nvSpPr>
        <p:spPr>
          <a:xfrm>
            <a:off x="4599000" y="2950920"/>
            <a:ext cx="35100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uFillTx/>
                <a:latin typeface="Garamond"/>
              </a:rPr>
              <a:t>5.</a:t>
            </a:r>
            <a:endParaRPr b="0" lang="en-IN" sz="1800" strike="noStrike" u="none">
              <a:solidFill>
                <a:srgbClr val="000000"/>
              </a:solidFill>
              <a:uFillTx/>
              <a:latin typeface="Arial"/>
            </a:endParaRPr>
          </a:p>
        </p:txBody>
      </p:sp>
      <p:sp>
        <p:nvSpPr>
          <p:cNvPr id="157" name="Text Box 8"/>
          <p:cNvSpPr/>
          <p:nvPr/>
        </p:nvSpPr>
        <p:spPr>
          <a:xfrm>
            <a:off x="8274240" y="2950920"/>
            <a:ext cx="35100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uFillTx/>
                <a:latin typeface="Garamond"/>
              </a:rPr>
              <a:t>6.</a:t>
            </a:r>
            <a:endParaRPr b="0" lang="en-IN" sz="1800" strike="noStrike" u="none">
              <a:solidFill>
                <a:srgbClr val="000000"/>
              </a:solidFill>
              <a:uFillTx/>
              <a:latin typeface="Arial"/>
            </a:endParaRPr>
          </a:p>
        </p:txBody>
      </p:sp>
      <p:pic>
        <p:nvPicPr>
          <p:cNvPr id="158" name="Picture 9" descr="7"/>
          <p:cNvPicPr/>
          <p:nvPr/>
        </p:nvPicPr>
        <p:blipFill>
          <a:blip r:embed="rId4"/>
          <a:stretch/>
        </p:blipFill>
        <p:spPr>
          <a:xfrm>
            <a:off x="817920" y="3559680"/>
            <a:ext cx="3585960" cy="2575080"/>
          </a:xfrm>
          <a:prstGeom prst="rect">
            <a:avLst/>
          </a:prstGeom>
          <a:ln w="0">
            <a:noFill/>
          </a:ln>
        </p:spPr>
      </p:pic>
      <p:sp>
        <p:nvSpPr>
          <p:cNvPr id="159" name="Text Box 10"/>
          <p:cNvSpPr/>
          <p:nvPr/>
        </p:nvSpPr>
        <p:spPr>
          <a:xfrm>
            <a:off x="812520" y="5832360"/>
            <a:ext cx="35100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uFillTx/>
                <a:latin typeface="Garamond"/>
              </a:rPr>
              <a:t>7.</a:t>
            </a:r>
            <a:endParaRPr b="0" lang="en-IN" sz="1800" strike="noStrike" u="none">
              <a:solidFill>
                <a:srgbClr val="000000"/>
              </a:solidFill>
              <a:uFillTx/>
              <a:latin typeface="Arial"/>
            </a:endParaRPr>
          </a:p>
        </p:txBody>
      </p:sp>
      <p:pic>
        <p:nvPicPr>
          <p:cNvPr id="160" name="Picture 11" descr="8"/>
          <p:cNvPicPr/>
          <p:nvPr/>
        </p:nvPicPr>
        <p:blipFill>
          <a:blip r:embed="rId5"/>
          <a:stretch/>
        </p:blipFill>
        <p:spPr>
          <a:xfrm>
            <a:off x="4605120" y="3559320"/>
            <a:ext cx="3472920" cy="2641320"/>
          </a:xfrm>
          <a:prstGeom prst="rect">
            <a:avLst/>
          </a:prstGeom>
          <a:ln w="0">
            <a:noFill/>
          </a:ln>
        </p:spPr>
      </p:pic>
      <p:pic>
        <p:nvPicPr>
          <p:cNvPr id="161" name="Picture 13" descr="9"/>
          <p:cNvPicPr/>
          <p:nvPr/>
        </p:nvPicPr>
        <p:blipFill>
          <a:blip r:embed="rId6"/>
          <a:stretch/>
        </p:blipFill>
        <p:spPr>
          <a:xfrm>
            <a:off x="8181360" y="3559680"/>
            <a:ext cx="3220200" cy="2574720"/>
          </a:xfrm>
          <a:prstGeom prst="rect">
            <a:avLst/>
          </a:prstGeom>
          <a:ln w="0">
            <a:noFill/>
          </a:ln>
        </p:spPr>
      </p:pic>
      <p:sp>
        <p:nvSpPr>
          <p:cNvPr id="162" name="Text Box 14"/>
          <p:cNvSpPr/>
          <p:nvPr/>
        </p:nvSpPr>
        <p:spPr>
          <a:xfrm>
            <a:off x="4500000" y="5627520"/>
            <a:ext cx="35100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uFillTx/>
                <a:latin typeface="Garamond"/>
              </a:rPr>
              <a:t>8.</a:t>
            </a:r>
            <a:endParaRPr b="0" lang="en-IN" sz="1800" strike="noStrike" u="none">
              <a:solidFill>
                <a:srgbClr val="000000"/>
              </a:solidFill>
              <a:uFillTx/>
              <a:latin typeface="Arial"/>
            </a:endParaRPr>
          </a:p>
        </p:txBody>
      </p:sp>
      <p:sp>
        <p:nvSpPr>
          <p:cNvPr id="163" name="Text Box 15"/>
          <p:cNvSpPr/>
          <p:nvPr/>
        </p:nvSpPr>
        <p:spPr>
          <a:xfrm>
            <a:off x="11056320" y="5259240"/>
            <a:ext cx="35100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uFillTx/>
                <a:latin typeface="Garamond"/>
              </a:rPr>
              <a:t>9.</a:t>
            </a:r>
            <a:endParaRPr b="0" lang="en-IN" sz="1800" strike="noStrike" u="none">
              <a:solidFill>
                <a:srgbClr val="000000"/>
              </a:solidFill>
              <a:uFillTx/>
              <a:latin typeface="Arial"/>
            </a:endParaRPr>
          </a:p>
        </p:txBody>
      </p:sp>
      <p:cxnSp>
        <p:nvCxnSpPr>
          <p:cNvPr id="164" name="Straight Connector 16"/>
          <p:cNvCxnSpPr/>
          <p:nvPr/>
        </p:nvCxnSpPr>
        <p:spPr>
          <a:xfrm>
            <a:off x="754200" y="3433320"/>
            <a:ext cx="10650600" cy="41040"/>
          </a:xfrm>
          <a:prstGeom prst="straightConnector1">
            <a:avLst/>
          </a:prstGeom>
          <a:ln>
            <a:solidFill>
              <a:srgbClr val="000000"/>
            </a:solidFill>
            <a:round/>
          </a:ln>
        </p:spPr>
      </p:cxnSp>
      <p:cxnSp>
        <p:nvCxnSpPr>
          <p:cNvPr id="165" name="Straight Connector 17"/>
          <p:cNvCxnSpPr/>
          <p:nvPr/>
        </p:nvCxnSpPr>
        <p:spPr>
          <a:xfrm>
            <a:off x="4456080" y="623880"/>
            <a:ext cx="10800" cy="5548680"/>
          </a:xfrm>
          <a:prstGeom prst="straightConnector1">
            <a:avLst/>
          </a:prstGeom>
          <a:ln>
            <a:solidFill>
              <a:srgbClr val="000000"/>
            </a:solidFill>
            <a:round/>
          </a:ln>
        </p:spPr>
      </p:cxnSp>
      <p:cxnSp>
        <p:nvCxnSpPr>
          <p:cNvPr id="166" name="Straight Connector 18"/>
          <p:cNvCxnSpPr/>
          <p:nvPr/>
        </p:nvCxnSpPr>
        <p:spPr>
          <a:xfrm>
            <a:off x="8138520" y="603720"/>
            <a:ext cx="360" cy="5578920"/>
          </a:xfrm>
          <a:prstGeom prst="straightConnector1">
            <a:avLst/>
          </a:prstGeom>
          <a:ln>
            <a:solidFill>
              <a:srgbClr val="000000"/>
            </a:solidFill>
            <a:round/>
          </a:ln>
        </p:spPr>
      </p:cxn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Picture 3" descr="10"/>
          <p:cNvPicPr/>
          <p:nvPr/>
        </p:nvPicPr>
        <p:blipFill>
          <a:blip r:embed="rId1"/>
          <a:stretch/>
        </p:blipFill>
        <p:spPr>
          <a:xfrm>
            <a:off x="734040" y="701640"/>
            <a:ext cx="3372840" cy="2667960"/>
          </a:xfrm>
          <a:prstGeom prst="rect">
            <a:avLst/>
          </a:prstGeom>
          <a:ln w="0">
            <a:noFill/>
          </a:ln>
        </p:spPr>
      </p:pic>
      <p:pic>
        <p:nvPicPr>
          <p:cNvPr id="168" name="Picture 4" descr="11"/>
          <p:cNvPicPr/>
          <p:nvPr/>
        </p:nvPicPr>
        <p:blipFill>
          <a:blip r:embed="rId2"/>
          <a:stretch/>
        </p:blipFill>
        <p:spPr>
          <a:xfrm>
            <a:off x="4235400" y="701640"/>
            <a:ext cx="3441960" cy="2668680"/>
          </a:xfrm>
          <a:prstGeom prst="rect">
            <a:avLst/>
          </a:prstGeom>
          <a:ln w="0">
            <a:noFill/>
          </a:ln>
        </p:spPr>
      </p:pic>
      <p:pic>
        <p:nvPicPr>
          <p:cNvPr id="169" name="Picture 5" descr="12"/>
          <p:cNvPicPr/>
          <p:nvPr/>
        </p:nvPicPr>
        <p:blipFill>
          <a:blip r:embed="rId3"/>
          <a:stretch/>
        </p:blipFill>
        <p:spPr>
          <a:xfrm>
            <a:off x="7805880" y="701640"/>
            <a:ext cx="3632400" cy="2668680"/>
          </a:xfrm>
          <a:prstGeom prst="rect">
            <a:avLst/>
          </a:prstGeom>
          <a:ln w="0">
            <a:noFill/>
          </a:ln>
        </p:spPr>
      </p:pic>
      <p:pic>
        <p:nvPicPr>
          <p:cNvPr id="170" name="Picture 6" descr="13"/>
          <p:cNvPicPr/>
          <p:nvPr/>
        </p:nvPicPr>
        <p:blipFill>
          <a:blip r:embed="rId4"/>
          <a:stretch/>
        </p:blipFill>
        <p:spPr>
          <a:xfrm>
            <a:off x="734040" y="3501360"/>
            <a:ext cx="3432960" cy="2584800"/>
          </a:xfrm>
          <a:prstGeom prst="rect">
            <a:avLst/>
          </a:prstGeom>
          <a:ln w="0">
            <a:noFill/>
          </a:ln>
        </p:spPr>
      </p:pic>
      <p:pic>
        <p:nvPicPr>
          <p:cNvPr id="171" name="Picture 7" descr="14"/>
          <p:cNvPicPr/>
          <p:nvPr/>
        </p:nvPicPr>
        <p:blipFill>
          <a:blip r:embed="rId5"/>
          <a:stretch/>
        </p:blipFill>
        <p:spPr>
          <a:xfrm>
            <a:off x="4291200" y="3501360"/>
            <a:ext cx="3386880" cy="2657880"/>
          </a:xfrm>
          <a:prstGeom prst="rect">
            <a:avLst/>
          </a:prstGeom>
          <a:ln w="0">
            <a:noFill/>
          </a:ln>
        </p:spPr>
      </p:pic>
      <p:pic>
        <p:nvPicPr>
          <p:cNvPr id="172" name="Picture 8" descr="15"/>
          <p:cNvPicPr/>
          <p:nvPr/>
        </p:nvPicPr>
        <p:blipFill>
          <a:blip r:embed="rId6"/>
          <a:stretch/>
        </p:blipFill>
        <p:spPr>
          <a:xfrm>
            <a:off x="7802280" y="3500640"/>
            <a:ext cx="3636360" cy="2585520"/>
          </a:xfrm>
          <a:prstGeom prst="rect">
            <a:avLst/>
          </a:prstGeom>
          <a:ln w="0">
            <a:noFill/>
          </a:ln>
        </p:spPr>
      </p:pic>
      <p:sp>
        <p:nvSpPr>
          <p:cNvPr id="173" name="Text Box 9"/>
          <p:cNvSpPr/>
          <p:nvPr/>
        </p:nvSpPr>
        <p:spPr>
          <a:xfrm>
            <a:off x="633600" y="3051000"/>
            <a:ext cx="46548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uFillTx/>
                <a:latin typeface="Garamond"/>
              </a:rPr>
              <a:t>10.</a:t>
            </a:r>
            <a:endParaRPr b="0" lang="en-IN" sz="1800" strike="noStrike" u="none">
              <a:solidFill>
                <a:srgbClr val="000000"/>
              </a:solidFill>
              <a:uFillTx/>
              <a:latin typeface="Arial"/>
            </a:endParaRPr>
          </a:p>
        </p:txBody>
      </p:sp>
      <p:sp>
        <p:nvSpPr>
          <p:cNvPr id="174" name="Text Box 10"/>
          <p:cNvSpPr/>
          <p:nvPr/>
        </p:nvSpPr>
        <p:spPr>
          <a:xfrm>
            <a:off x="4230720" y="3001680"/>
            <a:ext cx="45684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uFillTx/>
                <a:latin typeface="Garamond"/>
              </a:rPr>
              <a:t>11.</a:t>
            </a:r>
            <a:endParaRPr b="0" lang="en-IN" sz="1800" strike="noStrike" u="none">
              <a:solidFill>
                <a:srgbClr val="000000"/>
              </a:solidFill>
              <a:uFillTx/>
              <a:latin typeface="Arial"/>
            </a:endParaRPr>
          </a:p>
        </p:txBody>
      </p:sp>
      <p:sp>
        <p:nvSpPr>
          <p:cNvPr id="175" name="Text Box 11"/>
          <p:cNvSpPr/>
          <p:nvPr/>
        </p:nvSpPr>
        <p:spPr>
          <a:xfrm>
            <a:off x="7796880" y="3001680"/>
            <a:ext cx="46548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uFillTx/>
                <a:latin typeface="Garamond"/>
              </a:rPr>
              <a:t>12.</a:t>
            </a:r>
            <a:endParaRPr b="0" lang="en-IN" sz="1800" strike="noStrike" u="none">
              <a:solidFill>
                <a:srgbClr val="000000"/>
              </a:solidFill>
              <a:uFillTx/>
              <a:latin typeface="Arial"/>
            </a:endParaRPr>
          </a:p>
        </p:txBody>
      </p:sp>
      <p:sp>
        <p:nvSpPr>
          <p:cNvPr id="176" name="Text Box 12"/>
          <p:cNvSpPr/>
          <p:nvPr/>
        </p:nvSpPr>
        <p:spPr>
          <a:xfrm>
            <a:off x="725040" y="5625000"/>
            <a:ext cx="46548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uFillTx/>
                <a:latin typeface="Garamond"/>
              </a:rPr>
              <a:t>13.</a:t>
            </a:r>
            <a:endParaRPr b="0" lang="en-IN" sz="1800" strike="noStrike" u="none">
              <a:solidFill>
                <a:srgbClr val="000000"/>
              </a:solidFill>
              <a:uFillTx/>
              <a:latin typeface="Arial"/>
            </a:endParaRPr>
          </a:p>
        </p:txBody>
      </p:sp>
      <p:sp>
        <p:nvSpPr>
          <p:cNvPr id="177" name="Text Box 13"/>
          <p:cNvSpPr/>
          <p:nvPr/>
        </p:nvSpPr>
        <p:spPr>
          <a:xfrm>
            <a:off x="4258800" y="5791320"/>
            <a:ext cx="46548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uFillTx/>
                <a:latin typeface="Garamond"/>
              </a:rPr>
              <a:t>14.</a:t>
            </a:r>
            <a:endParaRPr b="0" lang="en-IN" sz="1800" strike="noStrike" u="none">
              <a:solidFill>
                <a:srgbClr val="000000"/>
              </a:solidFill>
              <a:uFillTx/>
              <a:latin typeface="Arial"/>
            </a:endParaRPr>
          </a:p>
        </p:txBody>
      </p:sp>
      <p:sp>
        <p:nvSpPr>
          <p:cNvPr id="178" name="Text Box 14"/>
          <p:cNvSpPr/>
          <p:nvPr/>
        </p:nvSpPr>
        <p:spPr>
          <a:xfrm>
            <a:off x="11061720" y="5718240"/>
            <a:ext cx="46548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uFillTx/>
                <a:latin typeface="Garamond"/>
              </a:rPr>
              <a:t>15.</a:t>
            </a:r>
            <a:endParaRPr b="0" lang="en-IN" sz="1800" strike="noStrike" u="none">
              <a:solidFill>
                <a:srgbClr val="000000"/>
              </a:solidFill>
              <a:uFillTx/>
              <a:latin typeface="Arial"/>
            </a:endParaRPr>
          </a:p>
        </p:txBody>
      </p:sp>
      <p:cxnSp>
        <p:nvCxnSpPr>
          <p:cNvPr id="179" name="Straight Connector 15"/>
          <p:cNvCxnSpPr/>
          <p:nvPr/>
        </p:nvCxnSpPr>
        <p:spPr>
          <a:xfrm>
            <a:off x="723600" y="3433320"/>
            <a:ext cx="10731960" cy="20520"/>
          </a:xfrm>
          <a:prstGeom prst="straightConnector1">
            <a:avLst/>
          </a:prstGeom>
          <a:ln>
            <a:solidFill>
              <a:srgbClr val="000000"/>
            </a:solidFill>
            <a:round/>
          </a:ln>
        </p:spPr>
      </p:cxnSp>
      <p:cxnSp>
        <p:nvCxnSpPr>
          <p:cNvPr id="180" name="Straight Connector 16"/>
          <p:cNvCxnSpPr/>
          <p:nvPr/>
        </p:nvCxnSpPr>
        <p:spPr>
          <a:xfrm>
            <a:off x="4192560" y="613800"/>
            <a:ext cx="360" cy="5650200"/>
          </a:xfrm>
          <a:prstGeom prst="straightConnector1">
            <a:avLst/>
          </a:prstGeom>
          <a:ln>
            <a:solidFill>
              <a:srgbClr val="000000"/>
            </a:solidFill>
            <a:round/>
          </a:ln>
        </p:spPr>
      </p:cxnSp>
      <p:cxnSp>
        <p:nvCxnSpPr>
          <p:cNvPr id="181" name="Straight Connector 17"/>
          <p:cNvCxnSpPr/>
          <p:nvPr/>
        </p:nvCxnSpPr>
        <p:spPr>
          <a:xfrm>
            <a:off x="7762680" y="613800"/>
            <a:ext cx="10440" cy="5670360"/>
          </a:xfrm>
          <a:prstGeom prst="straightConnector1">
            <a:avLst/>
          </a:prstGeom>
          <a:ln>
            <a:solidFill>
              <a:srgbClr val="000000"/>
            </a:solidFill>
            <a:round/>
          </a:ln>
        </p:spPr>
      </p:cxn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2" name="Picture 3" descr="16"/>
          <p:cNvPicPr/>
          <p:nvPr/>
        </p:nvPicPr>
        <p:blipFill>
          <a:blip r:embed="rId1"/>
          <a:stretch/>
        </p:blipFill>
        <p:spPr>
          <a:xfrm>
            <a:off x="720720" y="646920"/>
            <a:ext cx="4706280" cy="2642040"/>
          </a:xfrm>
          <a:prstGeom prst="rect">
            <a:avLst/>
          </a:prstGeom>
          <a:ln w="0">
            <a:noFill/>
          </a:ln>
        </p:spPr>
      </p:pic>
      <p:sp>
        <p:nvSpPr>
          <p:cNvPr id="183" name="Text Box 4"/>
          <p:cNvSpPr/>
          <p:nvPr/>
        </p:nvSpPr>
        <p:spPr>
          <a:xfrm>
            <a:off x="1119600" y="3524760"/>
            <a:ext cx="9604080" cy="1186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uFillTx/>
                <a:latin typeface="Sitka Display"/>
              </a:rPr>
              <a:t>the main aim for our project is to make people of our coutry feel safe and secure even when they are alone or with their family the can move anywhere at anytime freely and securly , and we will try our best to convert this website into an application so that officals can also get a small amount of help from our side too.</a:t>
            </a:r>
            <a:endParaRPr b="0" lang="en-IN" sz="1800" strike="noStrike" u="none">
              <a:solidFill>
                <a:srgbClr val="000000"/>
              </a:solidFill>
              <a:uFillTx/>
              <a:latin typeface="Arial"/>
            </a:endParaRPr>
          </a:p>
        </p:txBody>
      </p:sp>
      <p:sp>
        <p:nvSpPr>
          <p:cNvPr id="184" name="Text Box 5"/>
          <p:cNvSpPr/>
          <p:nvPr/>
        </p:nvSpPr>
        <p:spPr>
          <a:xfrm>
            <a:off x="4818960" y="2439720"/>
            <a:ext cx="46548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uFillTx/>
                <a:latin typeface="Garamond"/>
              </a:rPr>
              <a:t>16.</a:t>
            </a: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1066680" y="642600"/>
            <a:ext cx="10058040" cy="1371240"/>
          </a:xfrm>
          <a:prstGeom prst="rect">
            <a:avLst/>
          </a:prstGeom>
          <a:noFill/>
          <a:ln w="0">
            <a:noFill/>
          </a:ln>
        </p:spPr>
        <p:txBody>
          <a:bodyPr lIns="91440" rIns="91440" tIns="45720" bIns="45720" anchor="ctr">
            <a:normAutofit/>
          </a:bodyPr>
          <a:p>
            <a:pPr indent="0" defTabSz="914400">
              <a:lnSpc>
                <a:spcPct val="90000"/>
              </a:lnSpc>
              <a:buNone/>
            </a:pPr>
            <a:r>
              <a:rPr b="1" lang="en-US" sz="4000" strike="noStrike" u="sng">
                <a:solidFill>
                  <a:schemeClr val="dk1">
                    <a:lumMod val="85000"/>
                    <a:lumOff val="15000"/>
                  </a:schemeClr>
                </a:solidFill>
                <a:uFillTx/>
                <a:latin typeface="Garamond"/>
              </a:rPr>
              <a:t>CONCLUSION AND FUTURE SCOPE</a:t>
            </a:r>
            <a:endParaRPr b="0" lang="en-US" sz="4000" strike="noStrike" u="none">
              <a:solidFill>
                <a:schemeClr val="dk1"/>
              </a:solidFill>
              <a:uFillTx/>
              <a:latin typeface="Garamond"/>
            </a:endParaRPr>
          </a:p>
        </p:txBody>
      </p:sp>
      <p:sp>
        <p:nvSpPr>
          <p:cNvPr id="186" name="PlaceHolder 2"/>
          <p:cNvSpPr>
            <a:spLocks noGrp="1"/>
          </p:cNvSpPr>
          <p:nvPr>
            <p:ph/>
          </p:nvPr>
        </p:nvSpPr>
        <p:spPr>
          <a:xfrm>
            <a:off x="1066680" y="2103120"/>
            <a:ext cx="10058040" cy="3931560"/>
          </a:xfrm>
          <a:prstGeom prst="rect">
            <a:avLst/>
          </a:prstGeom>
          <a:noFill/>
          <a:ln w="0">
            <a:noFill/>
          </a:ln>
        </p:spPr>
        <p:txBody>
          <a:bodyPr lIns="91440" rIns="91440" tIns="45720" bIns="45720" anchor="t">
            <a:normAutofit/>
          </a:bodyPr>
          <a:p>
            <a:pPr marL="182880" indent="-182880" defTabSz="914400">
              <a:lnSpc>
                <a:spcPct val="100000"/>
              </a:lnSpc>
              <a:spcBef>
                <a:spcPts val="901"/>
              </a:spcBef>
              <a:buClr>
                <a:srgbClr val="262626"/>
              </a:buClr>
              <a:buFont typeface="Garamond"/>
              <a:buChar char="◦"/>
            </a:pPr>
            <a:r>
              <a:rPr b="0" lang="en-US" sz="1800" strike="noStrike" u="none">
                <a:solidFill>
                  <a:schemeClr val="dk1"/>
                </a:solidFill>
                <a:uFillTx/>
                <a:latin typeface="Sitka Display"/>
              </a:rPr>
              <a:t>The initial problem of classifying 6 different crime categories was a challenging multi-class classification problem, and there was not enough predictability in our initial data-set to obtain very high accuracy on it. We found that a more meaningful approach was to collapse the crime categories into fewer, larger groups, in order to find structure in the data. We got high accuracy and precision on Prediction. However, the Violent/Non-violent crime classification did not yield remarkable results with the same classifiers – this was a significantly harder classification problem. Thus, collapsing crime categories is not an obvious task and requires careful choice and consideration. Possible avenues through which to extend this work include time-series modeling of the data to understand temporal correlations in it, which can then be used to predict surges in different categories of crime. It would also be interesting to explore relationships between surges in different categories of crimes – for example, it could be the case that two or more classes of crimes surge and sink together, which would be an interesting relationship to uncover. Other areas to work on include implementing a more accurate multi-class classifier, and exploring better ways to visualize our results.</a:t>
            </a:r>
            <a:endParaRPr b="0" lang="en-US" sz="1800" strike="noStrike" u="none">
              <a:solidFill>
                <a:schemeClr val="dk1"/>
              </a:solidFill>
              <a:uFillTx/>
              <a:latin typeface="Garamond"/>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7" name="Picture Placeholder 8" descr="3"/>
          <p:cNvPicPr/>
          <p:nvPr/>
        </p:nvPicPr>
        <p:blipFill>
          <a:blip r:embed="rId1"/>
          <a:srcRect l="14979" t="0" r="14979" b="0"/>
          <a:stretch/>
        </p:blipFill>
        <p:spPr>
          <a:xfrm>
            <a:off x="450360" y="237600"/>
            <a:ext cx="8530920" cy="6382080"/>
          </a:xfrm>
          <a:prstGeom prst="rect">
            <a:avLst/>
          </a:prstGeom>
          <a:ln w="0">
            <a:noFill/>
          </a:ln>
        </p:spPr>
      </p:pic>
      <p:sp>
        <p:nvSpPr>
          <p:cNvPr id="188" name="PlaceHolder 1"/>
          <p:cNvSpPr>
            <a:spLocks noGrp="1"/>
          </p:cNvSpPr>
          <p:nvPr>
            <p:ph/>
          </p:nvPr>
        </p:nvSpPr>
        <p:spPr>
          <a:xfrm>
            <a:off x="895320" y="736560"/>
            <a:ext cx="6869880" cy="5333760"/>
          </a:xfrm>
          <a:prstGeom prst="rect">
            <a:avLst/>
          </a:prstGeom>
          <a:noFill/>
          <a:ln w="0">
            <a:noFill/>
          </a:ln>
        </p:spPr>
        <p:txBody>
          <a:bodyPr lIns="91440" rIns="91440" tIns="45720" bIns="45720" anchor="t">
            <a:normAutofit/>
          </a:bodyPr>
          <a:p>
            <a:pPr indent="0" defTabSz="914400">
              <a:lnSpc>
                <a:spcPct val="110000"/>
              </a:lnSpc>
              <a:spcBef>
                <a:spcPts val="799"/>
              </a:spcBef>
              <a:buNone/>
              <a:tabLst>
                <a:tab algn="l" pos="0"/>
              </a:tabLst>
            </a:pPr>
            <a:r>
              <a:rPr b="1" lang="en-US" sz="1400" strike="noStrike" u="none">
                <a:solidFill>
                  <a:schemeClr val="lt1"/>
                </a:solidFill>
                <a:uFillTx/>
                <a:latin typeface="Sitka Display"/>
              </a:rPr>
              <a:t>Future Scope</a:t>
            </a:r>
            <a:endParaRPr b="0" lang="en-US" sz="1400" strike="noStrike" u="none">
              <a:solidFill>
                <a:schemeClr val="dk1"/>
              </a:solidFill>
              <a:uFillTx/>
              <a:latin typeface="Garamond"/>
            </a:endParaRPr>
          </a:p>
          <a:p>
            <a:pPr indent="0" defTabSz="914400">
              <a:lnSpc>
                <a:spcPct val="110000"/>
              </a:lnSpc>
              <a:spcBef>
                <a:spcPts val="799"/>
              </a:spcBef>
              <a:buNone/>
              <a:tabLst>
                <a:tab algn="l" pos="0"/>
              </a:tabLst>
            </a:pPr>
            <a:r>
              <a:rPr b="0" lang="en-US" sz="1400" strike="noStrike" u="none">
                <a:solidFill>
                  <a:schemeClr val="lt1"/>
                </a:solidFill>
                <a:uFillTx/>
                <a:latin typeface="Sitka Display"/>
              </a:rPr>
              <a:t>The goal of any society shouldn’t be to just catch criminals but to prevent crimes from happening in the first place</a:t>
            </a:r>
            <a:endParaRPr b="0" lang="en-US" sz="1400" strike="noStrike" u="none">
              <a:solidFill>
                <a:schemeClr val="dk1"/>
              </a:solidFill>
              <a:uFillTx/>
              <a:latin typeface="Garamond"/>
            </a:endParaRPr>
          </a:p>
          <a:p>
            <a:pPr indent="0" defTabSz="914400">
              <a:lnSpc>
                <a:spcPct val="110000"/>
              </a:lnSpc>
              <a:spcBef>
                <a:spcPts val="799"/>
              </a:spcBef>
              <a:buNone/>
              <a:tabLst>
                <a:tab algn="l" pos="0"/>
              </a:tabLst>
            </a:pPr>
            <a:r>
              <a:rPr b="1" lang="en-US" sz="1400" strike="noStrike" u="none">
                <a:solidFill>
                  <a:schemeClr val="lt1"/>
                </a:solidFill>
                <a:uFillTx/>
                <a:latin typeface="Sitka Display"/>
              </a:rPr>
              <a:t>Predicting Future Crime Spots: </a:t>
            </a:r>
            <a:r>
              <a:rPr b="0" lang="en-US" sz="1400" strike="noStrike" u="none">
                <a:solidFill>
                  <a:schemeClr val="lt1"/>
                </a:solidFill>
                <a:uFillTx/>
                <a:latin typeface="Sitka Display"/>
              </a:rPr>
              <a:t>By using historical data and observing where recent crimes took place we can predict where future crimes will likely happen. For example a rash of burglaries in one area could correlate with more burglaries in surrounding areas in the near future. System highlights possible hotspots on a map the police should consider patrolling more heavily</a:t>
            </a:r>
            <a:endParaRPr b="0" lang="en-US" sz="1400" strike="noStrike" u="none">
              <a:solidFill>
                <a:schemeClr val="dk1"/>
              </a:solidFill>
              <a:uFillTx/>
              <a:latin typeface="Garamond"/>
            </a:endParaRPr>
          </a:p>
          <a:p>
            <a:pPr indent="0" defTabSz="914400">
              <a:lnSpc>
                <a:spcPct val="110000"/>
              </a:lnSpc>
              <a:spcBef>
                <a:spcPts val="799"/>
              </a:spcBef>
              <a:buNone/>
              <a:tabLst>
                <a:tab algn="l" pos="0"/>
              </a:tabLst>
            </a:pPr>
            <a:r>
              <a:rPr b="1" lang="en-US" sz="1400" strike="noStrike" u="none">
                <a:solidFill>
                  <a:schemeClr val="lt1"/>
                </a:solidFill>
                <a:uFillTx/>
                <a:latin typeface="Sitka Display"/>
              </a:rPr>
              <a:t>Predicting Who Will Commit a Crime:</a:t>
            </a:r>
            <a:r>
              <a:rPr b="0" lang="en-US" sz="1400" strike="noStrike" u="none">
                <a:solidFill>
                  <a:schemeClr val="lt1"/>
                </a:solidFill>
                <a:uFillTx/>
                <a:latin typeface="Sitka Display"/>
              </a:rPr>
              <a:t> Using Face Recognition to predict if a individual will commit a crime before it happens. The system will detect if there are any suspicious changes in their behavior or unusual movements. For example if an individual seems to be walking back and forth in a certain area over and over indicating they might be a pickpocket or casing the area for a future crime. It will also track individual over time.</a:t>
            </a:r>
            <a:endParaRPr b="0" lang="en-US" sz="1400" strike="noStrike" u="none">
              <a:solidFill>
                <a:schemeClr val="dk1"/>
              </a:solidFill>
              <a:uFillTx/>
              <a:latin typeface="Garamond"/>
            </a:endParaRPr>
          </a:p>
          <a:p>
            <a:pPr indent="0" defTabSz="914400">
              <a:lnSpc>
                <a:spcPct val="110000"/>
              </a:lnSpc>
              <a:spcBef>
                <a:spcPts val="799"/>
              </a:spcBef>
              <a:buNone/>
              <a:tabLst>
                <a:tab algn="l" pos="0"/>
              </a:tabLst>
            </a:pPr>
            <a:r>
              <a:rPr b="1" lang="en-US" sz="1400" strike="noStrike" u="none">
                <a:solidFill>
                  <a:schemeClr val="lt1"/>
                </a:solidFill>
                <a:uFillTx/>
                <a:latin typeface="Sitka Display"/>
              </a:rPr>
              <a:t>Pretrial Release and Parole: </a:t>
            </a:r>
            <a:r>
              <a:rPr b="0" lang="en-US" sz="1400" strike="noStrike" u="none">
                <a:solidFill>
                  <a:schemeClr val="lt1"/>
                </a:solidFill>
                <a:uFillTx/>
                <a:latin typeface="Sitka Display"/>
              </a:rPr>
              <a:t>After being charged with a crime, most individuals are released until they actually stand trial. In the past deciding who should be released pretrial or what an individual’s bail should be set at is mainly now done by judges using their best judgment.</a:t>
            </a:r>
            <a:endParaRPr b="0" lang="en-US" sz="1400" strike="noStrike" u="none">
              <a:solidFill>
                <a:schemeClr val="dk1"/>
              </a:solidFill>
              <a:uFillTx/>
              <a:latin typeface="Garamond"/>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1066680" y="642600"/>
            <a:ext cx="10058040" cy="1371240"/>
          </a:xfrm>
          <a:prstGeom prst="rect">
            <a:avLst/>
          </a:prstGeom>
          <a:noFill/>
          <a:ln w="0">
            <a:noFill/>
          </a:ln>
        </p:spPr>
        <p:txBody>
          <a:bodyPr lIns="91440" rIns="91440" tIns="45720" bIns="45720" anchor="ctr">
            <a:normAutofit/>
          </a:bodyPr>
          <a:p>
            <a:pPr indent="0" defTabSz="914400">
              <a:lnSpc>
                <a:spcPct val="90000"/>
              </a:lnSpc>
              <a:buNone/>
            </a:pPr>
            <a:r>
              <a:rPr b="1" lang="en-US" sz="4400" strike="noStrike" u="sng">
                <a:solidFill>
                  <a:schemeClr val="dk1">
                    <a:lumMod val="85000"/>
                    <a:lumOff val="15000"/>
                  </a:schemeClr>
                </a:solidFill>
                <a:uFillTx/>
                <a:latin typeface="Garamond"/>
              </a:rPr>
              <a:t>APPLICATION OF PROJECT</a:t>
            </a:r>
            <a:endParaRPr b="0" lang="en-US" sz="4400" strike="noStrike" u="none">
              <a:solidFill>
                <a:schemeClr val="dk1"/>
              </a:solidFill>
              <a:uFillTx/>
              <a:latin typeface="Garamond"/>
            </a:endParaRPr>
          </a:p>
        </p:txBody>
      </p:sp>
      <p:sp>
        <p:nvSpPr>
          <p:cNvPr id="190" name="PlaceHolder 2"/>
          <p:cNvSpPr>
            <a:spLocks noGrp="1"/>
          </p:cNvSpPr>
          <p:nvPr>
            <p:ph/>
          </p:nvPr>
        </p:nvSpPr>
        <p:spPr>
          <a:xfrm>
            <a:off x="1069920" y="2074320"/>
            <a:ext cx="4754520" cy="63972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1800" strike="noStrike" u="none">
                <a:solidFill>
                  <a:schemeClr val="dk2"/>
                </a:solidFill>
                <a:uFillTx/>
                <a:latin typeface="Garamond"/>
              </a:rPr>
              <a:t>Software Requirements</a:t>
            </a:r>
            <a:endParaRPr b="0" lang="en-US" sz="1800" strike="noStrike" u="none">
              <a:solidFill>
                <a:schemeClr val="dk1"/>
              </a:solidFill>
              <a:uFillTx/>
              <a:latin typeface="Garamond"/>
            </a:endParaRPr>
          </a:p>
        </p:txBody>
      </p:sp>
      <p:sp>
        <p:nvSpPr>
          <p:cNvPr id="191" name="PlaceHolder 3"/>
          <p:cNvSpPr>
            <a:spLocks noGrp="1"/>
          </p:cNvSpPr>
          <p:nvPr>
            <p:ph/>
          </p:nvPr>
        </p:nvSpPr>
        <p:spPr>
          <a:xfrm>
            <a:off x="1069920" y="2755800"/>
            <a:ext cx="4754520" cy="3200040"/>
          </a:xfrm>
          <a:prstGeom prst="rect">
            <a:avLst/>
          </a:prstGeom>
          <a:noFill/>
          <a:ln w="0">
            <a:noFill/>
          </a:ln>
        </p:spPr>
        <p:txBody>
          <a:bodyPr lIns="91440" rIns="91440" tIns="45720" bIns="45720" anchor="t">
            <a:normAutofit lnSpcReduction="9999"/>
          </a:bodyPr>
          <a:p>
            <a:pPr marL="182880" indent="-182880" defTabSz="914400">
              <a:lnSpc>
                <a:spcPct val="100000"/>
              </a:lnSpc>
              <a:spcBef>
                <a:spcPts val="901"/>
              </a:spcBef>
              <a:buClr>
                <a:srgbClr val="262626"/>
              </a:buClr>
              <a:buFont typeface="Garamond"/>
              <a:buChar char="◦"/>
            </a:pPr>
            <a:r>
              <a:rPr b="0" lang="en-US" sz="1800" strike="noStrike" u="none">
                <a:solidFill>
                  <a:schemeClr val="dk1"/>
                </a:solidFill>
                <a:uFillTx/>
                <a:latin typeface="Times New Roman"/>
              </a:rPr>
              <a:t> </a:t>
            </a:r>
            <a:r>
              <a:rPr b="0" lang="en-US" sz="1800" strike="noStrike" u="none">
                <a:solidFill>
                  <a:schemeClr val="dk1"/>
                </a:solidFill>
                <a:uFillTx/>
                <a:latin typeface="Times New Roman"/>
              </a:rPr>
              <a:t>Anaconda Distribution (v5.1)  </a:t>
            </a:r>
            <a:endParaRPr b="0" lang="en-US" sz="18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pPr>
            <a:r>
              <a:rPr b="0" lang="en-US" sz="1800" strike="noStrike" u="none">
                <a:solidFill>
                  <a:schemeClr val="dk1"/>
                </a:solidFill>
                <a:uFillTx/>
                <a:latin typeface="Times New Roman"/>
              </a:rPr>
              <a:t>Python (3.6.5) </a:t>
            </a:r>
            <a:endParaRPr b="0" lang="en-US" sz="18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pPr>
            <a:r>
              <a:rPr b="0" lang="en-US" sz="1800" strike="noStrike" u="none">
                <a:solidFill>
                  <a:schemeClr val="dk1"/>
                </a:solidFill>
                <a:uFillTx/>
                <a:latin typeface="Times New Roman"/>
              </a:rPr>
              <a:t>Packages Used:</a:t>
            </a:r>
            <a:endParaRPr b="0" lang="en-US" sz="1800" strike="noStrike" u="none">
              <a:solidFill>
                <a:schemeClr val="dk1"/>
              </a:solidFill>
              <a:uFillTx/>
              <a:latin typeface="Garamond"/>
            </a:endParaRPr>
          </a:p>
          <a:p>
            <a:pPr indent="0" defTabSz="914400">
              <a:lnSpc>
                <a:spcPct val="100000"/>
              </a:lnSpc>
              <a:spcBef>
                <a:spcPts val="901"/>
              </a:spcBef>
              <a:buNone/>
              <a:tabLst>
                <a:tab algn="l" pos="0"/>
              </a:tabLst>
            </a:pPr>
            <a:r>
              <a:rPr b="0" lang="en-US" sz="1800" strike="noStrike" u="none">
                <a:solidFill>
                  <a:schemeClr val="dk1"/>
                </a:solidFill>
                <a:uFillTx/>
                <a:latin typeface="Times New Roman"/>
              </a:rPr>
              <a:t>Flask(0.12.2);Pandas(0.22.1);Numpy(1.14.2); Sklearn(0.19.1) ; Geopy (1.13.0) </a:t>
            </a:r>
            <a:endParaRPr b="0" lang="en-US" sz="18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tabLst>
                <a:tab algn="l" pos="0"/>
              </a:tabLst>
            </a:pPr>
            <a:r>
              <a:rPr b="0" lang="en-US" sz="1800" strike="noStrike" u="none">
                <a:solidFill>
                  <a:schemeClr val="dk1"/>
                </a:solidFill>
                <a:uFillTx/>
                <a:latin typeface="Times New Roman"/>
              </a:rPr>
              <a:t>HTML 5</a:t>
            </a:r>
            <a:endParaRPr b="0" lang="en-US" sz="18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tabLst>
                <a:tab algn="l" pos="0"/>
              </a:tabLst>
            </a:pPr>
            <a:r>
              <a:rPr b="0" lang="en-US" sz="1800" strike="noStrike" u="none">
                <a:solidFill>
                  <a:schemeClr val="dk1"/>
                </a:solidFill>
                <a:uFillTx/>
                <a:latin typeface="Times New Roman"/>
              </a:rPr>
              <a:t>CSS 3</a:t>
            </a:r>
            <a:endParaRPr b="0" lang="en-US" sz="18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tabLst>
                <a:tab algn="l" pos="0"/>
              </a:tabLst>
            </a:pPr>
            <a:r>
              <a:rPr b="0" lang="en-US" sz="1800" strike="noStrike" u="none">
                <a:solidFill>
                  <a:schemeClr val="dk1"/>
                </a:solidFill>
                <a:uFillTx/>
                <a:latin typeface="Times New Roman"/>
              </a:rPr>
              <a:t>Bootstrap 4</a:t>
            </a:r>
            <a:endParaRPr b="0" lang="en-US" sz="18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tabLst>
                <a:tab algn="l" pos="0"/>
              </a:tabLst>
            </a:pPr>
            <a:r>
              <a:rPr b="0" lang="en-US" sz="1800" strike="noStrike" u="none">
                <a:solidFill>
                  <a:schemeClr val="dk1"/>
                </a:solidFill>
                <a:uFillTx/>
                <a:latin typeface="Times New Roman"/>
              </a:rPr>
              <a:t>Java Script 1.8</a:t>
            </a:r>
            <a:endParaRPr b="0" lang="en-US" sz="1800" strike="noStrike" u="none">
              <a:solidFill>
                <a:schemeClr val="dk1"/>
              </a:solidFill>
              <a:uFillTx/>
              <a:latin typeface="Garamond"/>
            </a:endParaRPr>
          </a:p>
        </p:txBody>
      </p:sp>
      <p:sp>
        <p:nvSpPr>
          <p:cNvPr id="192" name="PlaceHolder 4"/>
          <p:cNvSpPr>
            <a:spLocks noGrp="1"/>
          </p:cNvSpPr>
          <p:nvPr>
            <p:ph/>
          </p:nvPr>
        </p:nvSpPr>
        <p:spPr>
          <a:xfrm>
            <a:off x="6373440" y="2074320"/>
            <a:ext cx="4754520" cy="63972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1800" strike="noStrike" u="none">
                <a:solidFill>
                  <a:schemeClr val="dk2"/>
                </a:solidFill>
                <a:uFillTx/>
                <a:latin typeface="Garamond"/>
              </a:rPr>
              <a:t>Hardware Requirements</a:t>
            </a:r>
            <a:endParaRPr b="0" lang="en-US" sz="1800" strike="noStrike" u="none">
              <a:solidFill>
                <a:schemeClr val="dk1"/>
              </a:solidFill>
              <a:uFillTx/>
              <a:latin typeface="Garamond"/>
            </a:endParaRPr>
          </a:p>
        </p:txBody>
      </p:sp>
      <p:sp>
        <p:nvSpPr>
          <p:cNvPr id="193" name="PlaceHolder 5"/>
          <p:cNvSpPr>
            <a:spLocks noGrp="1"/>
          </p:cNvSpPr>
          <p:nvPr>
            <p:ph/>
          </p:nvPr>
        </p:nvSpPr>
        <p:spPr>
          <a:xfrm>
            <a:off x="6181200" y="3234960"/>
            <a:ext cx="4717800" cy="2632320"/>
          </a:xfrm>
          <a:prstGeom prst="rect">
            <a:avLst/>
          </a:prstGeom>
          <a:noFill/>
          <a:ln w="0">
            <a:noFill/>
          </a:ln>
        </p:spPr>
        <p:txBody>
          <a:bodyPr lIns="91440" rIns="91440" tIns="45720" bIns="45720" anchor="t">
            <a:normAutofit/>
          </a:bodyPr>
          <a:p>
            <a:pPr marL="182880" indent="-182880" defTabSz="914400">
              <a:lnSpc>
                <a:spcPct val="100000"/>
              </a:lnSpc>
              <a:spcBef>
                <a:spcPts val="901"/>
              </a:spcBef>
              <a:buClr>
                <a:srgbClr val="262626"/>
              </a:buClr>
              <a:buFont typeface="Garamond"/>
              <a:buChar char="◦"/>
            </a:pPr>
            <a:r>
              <a:rPr b="0" lang="en-US" sz="1340" strike="noStrike" u="none">
                <a:solidFill>
                  <a:schemeClr val="dk1"/>
                </a:solidFill>
                <a:uFillTx/>
                <a:latin typeface="Times New Roman"/>
              </a:rPr>
              <a:t>Operating system: Windows 7 or newer, 64-bit macOS 10.9+, or Linux.</a:t>
            </a:r>
            <a:endParaRPr b="0" lang="en-US" sz="134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pPr>
            <a:r>
              <a:rPr b="0" lang="en-US" sz="1340" strike="noStrike" u="none">
                <a:solidFill>
                  <a:schemeClr val="dk1"/>
                </a:solidFill>
                <a:uFillTx/>
                <a:latin typeface="Times New Roman"/>
              </a:rPr>
              <a:t>System architecture: 64-bit x86, 32-bit x86 with Windows or Linux.</a:t>
            </a:r>
            <a:endParaRPr b="0" lang="en-US" sz="134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pPr>
            <a:r>
              <a:rPr b="0" lang="en-US" sz="1340" strike="noStrike" u="none">
                <a:solidFill>
                  <a:schemeClr val="dk1"/>
                </a:solidFill>
                <a:uFillTx/>
                <a:latin typeface="Times New Roman"/>
              </a:rPr>
              <a:t>CPU: Intel Core 2 Quad CPU Q6600 @ 2.40GHz or greater.</a:t>
            </a:r>
            <a:endParaRPr b="0" lang="en-US" sz="134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pPr>
            <a:r>
              <a:rPr b="0" lang="en-US" sz="1340" strike="noStrike" u="none">
                <a:solidFill>
                  <a:schemeClr val="dk1"/>
                </a:solidFill>
                <a:uFillTx/>
                <a:latin typeface="Times New Roman"/>
              </a:rPr>
              <a:t>RAM: 4 GB or greater.</a:t>
            </a:r>
            <a:endParaRPr b="0" lang="en-US" sz="1340" strike="noStrike" u="none">
              <a:solidFill>
                <a:schemeClr val="dk1"/>
              </a:solidFill>
              <a:uFillTx/>
              <a:latin typeface="Garamond"/>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2692440" y="1871280"/>
            <a:ext cx="6815160" cy="2037240"/>
          </a:xfrm>
          <a:prstGeom prst="rect">
            <a:avLst/>
          </a:prstGeom>
          <a:noFill/>
          <a:ln w="0">
            <a:noFill/>
          </a:ln>
        </p:spPr>
        <p:txBody>
          <a:bodyPr lIns="91440" rIns="91440" tIns="45720" bIns="45720" anchor="ctr">
            <a:normAutofit/>
          </a:bodyPr>
          <a:p>
            <a:pPr indent="0" algn="ctr" defTabSz="914400">
              <a:lnSpc>
                <a:spcPct val="83000"/>
              </a:lnSpc>
              <a:buNone/>
            </a:pPr>
            <a:r>
              <a:rPr b="0" lang="en-US" sz="7200" spc="-99" strike="noStrike" u="none" cap="all">
                <a:solidFill>
                  <a:schemeClr val="dk1">
                    <a:lumMod val="85000"/>
                    <a:lumOff val="15000"/>
                  </a:schemeClr>
                </a:solidFill>
                <a:uFillTx/>
                <a:latin typeface="Garamond"/>
              </a:rPr>
              <a:t>Crime Rate Prediction</a:t>
            </a:r>
            <a:endParaRPr b="0" lang="en-US" sz="7200" strike="noStrike" u="none">
              <a:solidFill>
                <a:schemeClr val="dk1"/>
              </a:solidFill>
              <a:uFillTx/>
              <a:latin typeface="Garamond"/>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066680" y="642600"/>
            <a:ext cx="10058040" cy="1371240"/>
          </a:xfrm>
          <a:prstGeom prst="rect">
            <a:avLst/>
          </a:prstGeom>
          <a:noFill/>
          <a:ln w="0">
            <a:noFill/>
          </a:ln>
        </p:spPr>
        <p:txBody>
          <a:bodyPr lIns="91440" rIns="91440" tIns="45720" bIns="45720" anchor="ctr">
            <a:noAutofit/>
          </a:bodyPr>
          <a:p>
            <a:pPr indent="0" defTabSz="914400">
              <a:lnSpc>
                <a:spcPct val="90000"/>
              </a:lnSpc>
              <a:buNone/>
            </a:pPr>
            <a:r>
              <a:rPr b="1" lang="en-US" sz="4800" strike="noStrike" u="sng">
                <a:solidFill>
                  <a:schemeClr val="dk1">
                    <a:lumMod val="85000"/>
                    <a:lumOff val="15000"/>
                  </a:schemeClr>
                </a:solidFill>
                <a:uFillTx/>
                <a:latin typeface="Times New Roman"/>
              </a:rPr>
              <a:t>References</a:t>
            </a:r>
            <a:endParaRPr b="0" lang="en-US" sz="4800" strike="noStrike" u="none">
              <a:solidFill>
                <a:schemeClr val="dk1"/>
              </a:solidFill>
              <a:uFillTx/>
              <a:latin typeface="Garamond"/>
            </a:endParaRPr>
          </a:p>
        </p:txBody>
      </p:sp>
      <p:sp>
        <p:nvSpPr>
          <p:cNvPr id="195" name="PlaceHolder 2"/>
          <p:cNvSpPr>
            <a:spLocks noGrp="1"/>
          </p:cNvSpPr>
          <p:nvPr>
            <p:ph/>
          </p:nvPr>
        </p:nvSpPr>
        <p:spPr>
          <a:xfrm>
            <a:off x="1066680" y="2103120"/>
            <a:ext cx="10058040" cy="3931560"/>
          </a:xfrm>
          <a:prstGeom prst="rect">
            <a:avLst/>
          </a:prstGeom>
          <a:noFill/>
          <a:ln w="0">
            <a:noFill/>
          </a:ln>
        </p:spPr>
        <p:txBody>
          <a:bodyPr lIns="91440" rIns="91440" tIns="45720" bIns="45720" anchor="t">
            <a:noAutofit/>
          </a:bodyPr>
          <a:p>
            <a:pPr marL="343080" indent="-343080" defTabSz="914400">
              <a:lnSpc>
                <a:spcPct val="100000"/>
              </a:lnSpc>
              <a:spcBef>
                <a:spcPts val="901"/>
              </a:spcBef>
              <a:buClr>
                <a:srgbClr val="262626"/>
              </a:buClr>
              <a:buFont typeface="Garamond"/>
              <a:buAutoNum type="arabicPeriod"/>
            </a:pPr>
            <a:r>
              <a:rPr b="0" lang="en-US" sz="1300" strike="noStrike" u="none">
                <a:solidFill>
                  <a:schemeClr val="dk1"/>
                </a:solidFill>
                <a:uFillTx/>
                <a:latin typeface="Times New Roman"/>
              </a:rPr>
              <a:t>Gujarat Police Department, 2023. Annual Crime Report: Crime Trends and Statistics in Gujarat. Available at: </a:t>
            </a:r>
            <a:r>
              <a:rPr b="0" lang="en-US" sz="1300" strike="noStrike" u="sng">
                <a:solidFill>
                  <a:srgbClr val="0070c0"/>
                </a:solidFill>
                <a:uFillTx/>
                <a:latin typeface="Times New Roman"/>
                <a:hlinkClick r:id="rId1"/>
              </a:rPr>
              <a:t>https://gujaratpolice.gov.in</a:t>
            </a:r>
            <a:endParaRPr b="0" lang="en-US" sz="1300" strike="noStrike" u="none">
              <a:solidFill>
                <a:schemeClr val="dk1"/>
              </a:solidFill>
              <a:uFillTx/>
              <a:latin typeface="Garamond"/>
            </a:endParaRPr>
          </a:p>
          <a:p>
            <a:pPr marL="343080" indent="-343080" defTabSz="914400">
              <a:lnSpc>
                <a:spcPct val="100000"/>
              </a:lnSpc>
              <a:spcBef>
                <a:spcPts val="901"/>
              </a:spcBef>
              <a:buClr>
                <a:srgbClr val="262626"/>
              </a:buClr>
              <a:buFont typeface="Garamond"/>
              <a:buAutoNum type="arabicPeriod"/>
            </a:pPr>
            <a:r>
              <a:rPr b="0" lang="en-US" sz="1300" strike="noStrike" u="none">
                <a:solidFill>
                  <a:schemeClr val="dk1"/>
                </a:solidFill>
                <a:uFillTx/>
                <a:latin typeface="Times New Roman"/>
              </a:rPr>
              <a:t>Shah, Neerav, 2022. Predictive Analytics in Gujarat: Machine Learning Approaches for Crime Hotspot Identification, Journal of Indian Law and Crime Analytics, Vol. 4, pp. 110-125.</a:t>
            </a:r>
            <a:endParaRPr b="0" lang="en-US" sz="1300" strike="noStrike" u="none">
              <a:solidFill>
                <a:schemeClr val="dk1"/>
              </a:solidFill>
              <a:uFillTx/>
              <a:latin typeface="Garamond"/>
            </a:endParaRPr>
          </a:p>
          <a:p>
            <a:pPr marL="343080" indent="-343080" defTabSz="914400">
              <a:lnSpc>
                <a:spcPct val="100000"/>
              </a:lnSpc>
              <a:spcBef>
                <a:spcPts val="901"/>
              </a:spcBef>
              <a:buClr>
                <a:srgbClr val="262626"/>
              </a:buClr>
              <a:buFont typeface="Garamond"/>
              <a:buAutoNum type="arabicPeriod"/>
            </a:pPr>
            <a:r>
              <a:rPr b="0" lang="en-US" sz="1300" strike="noStrike" u="none">
                <a:solidFill>
                  <a:schemeClr val="dk1"/>
                </a:solidFill>
                <a:uFillTx/>
                <a:latin typeface="Times New Roman"/>
              </a:rPr>
              <a:t>Joshi, Harish, 2021. Urban Crime in Gujarat: A Statistical Approach to Crime Prediction, Proceedings of the 15th National Conference on Data Science.</a:t>
            </a:r>
            <a:endParaRPr b="0" lang="en-US" sz="1300" strike="noStrike" u="none">
              <a:solidFill>
                <a:schemeClr val="dk1"/>
              </a:solidFill>
              <a:uFillTx/>
              <a:latin typeface="Garamond"/>
            </a:endParaRPr>
          </a:p>
          <a:p>
            <a:pPr marL="343080" indent="-343080" defTabSz="914400">
              <a:lnSpc>
                <a:spcPct val="100000"/>
              </a:lnSpc>
              <a:spcBef>
                <a:spcPts val="901"/>
              </a:spcBef>
              <a:buClr>
                <a:srgbClr val="262626"/>
              </a:buClr>
              <a:buFont typeface="Garamond"/>
              <a:buAutoNum type="arabicPeriod"/>
            </a:pPr>
            <a:r>
              <a:rPr b="0" lang="en-US" sz="1300" strike="noStrike" u="none">
                <a:solidFill>
                  <a:schemeClr val="dk1"/>
                </a:solidFill>
                <a:uFillTx/>
                <a:latin typeface="Times New Roman"/>
              </a:rPr>
              <a:t>Government of Gujarat, 2020. VISHWAS CCTV Project and Crime Prevention Strategies, Official Government Publication, Ministry of Home Affairs.</a:t>
            </a:r>
            <a:endParaRPr b="0" lang="en-US" sz="1300" strike="noStrike" u="none">
              <a:solidFill>
                <a:schemeClr val="dk1"/>
              </a:solidFill>
              <a:uFillTx/>
              <a:latin typeface="Garamond"/>
            </a:endParaRPr>
          </a:p>
          <a:p>
            <a:pPr marL="343080" indent="-343080" defTabSz="914400">
              <a:lnSpc>
                <a:spcPct val="100000"/>
              </a:lnSpc>
              <a:spcBef>
                <a:spcPts val="901"/>
              </a:spcBef>
              <a:buClr>
                <a:srgbClr val="262626"/>
              </a:buClr>
              <a:buFont typeface="Garamond"/>
              <a:buAutoNum type="arabicPeriod"/>
            </a:pPr>
            <a:r>
              <a:rPr b="0" lang="en-US" sz="1300" strike="noStrike" u="none">
                <a:solidFill>
                  <a:schemeClr val="dk1"/>
                </a:solidFill>
                <a:uFillTx/>
                <a:latin typeface="Times New Roman"/>
              </a:rPr>
              <a:t> </a:t>
            </a:r>
            <a:r>
              <a:rPr b="0" lang="en-US" sz="1300" strike="noStrike" u="none">
                <a:solidFill>
                  <a:schemeClr val="dk1"/>
                </a:solidFill>
                <a:uFillTx/>
                <a:latin typeface="Times New Roman"/>
              </a:rPr>
              <a:t>Patel, Vinod, 2019. Demographic Influences on Crime Rates in Gujarat: A Spatial Data Mining Approach, Journal of Public Safety and Policy Research, Vol. 7, Issue 3.</a:t>
            </a:r>
            <a:endParaRPr b="0" lang="en-US" sz="1300" strike="noStrike" u="none">
              <a:solidFill>
                <a:schemeClr val="dk1"/>
              </a:solidFill>
              <a:uFillTx/>
              <a:latin typeface="Garamond"/>
            </a:endParaRPr>
          </a:p>
          <a:p>
            <a:pPr marL="343080" indent="-343080" defTabSz="914400">
              <a:lnSpc>
                <a:spcPct val="100000"/>
              </a:lnSpc>
              <a:spcBef>
                <a:spcPts val="901"/>
              </a:spcBef>
              <a:buClr>
                <a:srgbClr val="262626"/>
              </a:buClr>
              <a:buFont typeface="Garamond"/>
              <a:buAutoNum type="arabicPeriod"/>
            </a:pPr>
            <a:r>
              <a:rPr b="0" lang="en-US" sz="1300" strike="noStrike" u="none">
                <a:solidFill>
                  <a:schemeClr val="dk1"/>
                </a:solidFill>
                <a:uFillTx/>
                <a:latin typeface="Times New Roman"/>
              </a:rPr>
              <a:t>Rao, Karthik, 2018. Drug-Related Offenses and Public Safety in Gujarat: Data-Driven Insights, Applied Social Studies Research Journal.</a:t>
            </a:r>
            <a:endParaRPr b="0" lang="en-US" sz="1300" strike="noStrike" u="none">
              <a:solidFill>
                <a:schemeClr val="dk1"/>
              </a:solidFill>
              <a:uFillTx/>
              <a:latin typeface="Garamond"/>
            </a:endParaRPr>
          </a:p>
          <a:p>
            <a:pPr marL="343080" indent="-343080" defTabSz="914400">
              <a:lnSpc>
                <a:spcPct val="100000"/>
              </a:lnSpc>
              <a:spcBef>
                <a:spcPts val="901"/>
              </a:spcBef>
              <a:buClr>
                <a:srgbClr val="262626"/>
              </a:buClr>
              <a:buFont typeface="Garamond"/>
              <a:buAutoNum type="arabicPeriod"/>
            </a:pPr>
            <a:r>
              <a:rPr b="0" lang="en-US" sz="1300" strike="noStrike" u="none">
                <a:solidFill>
                  <a:schemeClr val="dk1"/>
                </a:solidFill>
                <a:uFillTx/>
                <a:latin typeface="Times New Roman"/>
              </a:rPr>
              <a:t>Mehta, Priya, 2017. Urbanization and Crime: A Study of Ahmedabad and Surat, Indian Journal of Criminology and Data Science.</a:t>
            </a:r>
            <a:endParaRPr b="0" lang="en-US" sz="1300" strike="noStrike" u="none">
              <a:solidFill>
                <a:schemeClr val="dk1"/>
              </a:solidFill>
              <a:uFillTx/>
              <a:latin typeface="Garamond"/>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6" name="Picture 3" descr="2"/>
          <p:cNvPicPr/>
          <p:nvPr/>
        </p:nvPicPr>
        <p:blipFill>
          <a:blip r:embed="rId1"/>
          <a:stretch/>
        </p:blipFill>
        <p:spPr>
          <a:xfrm>
            <a:off x="1764720" y="1007640"/>
            <a:ext cx="8663040" cy="4805280"/>
          </a:xfrm>
          <a:prstGeom prst="rect">
            <a:avLst/>
          </a:prstGeom>
          <a:ln w="0">
            <a:noFill/>
          </a:ln>
        </p:spPr>
      </p:pic>
      <p:pic>
        <p:nvPicPr>
          <p:cNvPr id="197" name="Picture 1" descr="4"/>
          <p:cNvPicPr/>
          <p:nvPr/>
        </p:nvPicPr>
        <p:blipFill>
          <a:blip r:embed="rId2"/>
          <a:stretch/>
        </p:blipFill>
        <p:spPr>
          <a:xfrm>
            <a:off x="4827960" y="3919680"/>
            <a:ext cx="2900880" cy="9986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1066680" y="642600"/>
            <a:ext cx="10058040" cy="1371240"/>
          </a:xfrm>
          <a:prstGeom prst="rect">
            <a:avLst/>
          </a:prstGeom>
          <a:noFill/>
          <a:ln w="0">
            <a:noFill/>
          </a:ln>
        </p:spPr>
        <p:txBody>
          <a:bodyPr lIns="91440" rIns="91440" tIns="45720" bIns="45720" anchor="ctr">
            <a:normAutofit lnSpcReduction="9999"/>
          </a:bodyPr>
          <a:p>
            <a:pPr indent="0" defTabSz="914400">
              <a:lnSpc>
                <a:spcPct val="90000"/>
              </a:lnSpc>
              <a:buNone/>
            </a:pPr>
            <a:r>
              <a:rPr b="0" lang="en-US" sz="4800" strike="noStrike" u="sng">
                <a:solidFill>
                  <a:schemeClr val="dk1">
                    <a:lumMod val="85000"/>
                    <a:lumOff val="15000"/>
                  </a:schemeClr>
                </a:solidFill>
                <a:uFillTx/>
                <a:latin typeface="Times New Roman"/>
              </a:rPr>
              <a:t>Predictive Analytics Project</a:t>
            </a:r>
            <a:br>
              <a:rPr sz="4800"/>
            </a:br>
            <a:r>
              <a:rPr b="0" lang="en-US" sz="4800" strike="noStrike" u="none">
                <a:solidFill>
                  <a:schemeClr val="dk1">
                    <a:lumMod val="85000"/>
                    <a:lumOff val="15000"/>
                  </a:schemeClr>
                </a:solidFill>
                <a:uFillTx/>
                <a:latin typeface="Times New Roman"/>
              </a:rPr>
              <a:t>Crime Rate Prediction</a:t>
            </a:r>
            <a:endParaRPr b="0" lang="en-US" sz="4800" strike="noStrike" u="none">
              <a:solidFill>
                <a:schemeClr val="dk1"/>
              </a:solidFill>
              <a:uFillTx/>
              <a:latin typeface="Garamond"/>
            </a:endParaRPr>
          </a:p>
        </p:txBody>
      </p:sp>
      <p:graphicFrame>
        <p:nvGraphicFramePr>
          <p:cNvPr id="122" name="Content Placeholder 3"/>
          <p:cNvGraphicFramePr/>
          <p:nvPr/>
        </p:nvGraphicFramePr>
        <p:xfrm>
          <a:off x="1066680" y="2103480"/>
          <a:ext cx="10058040" cy="1909440"/>
        </p:xfrm>
        <a:graphic>
          <a:graphicData uri="http://schemas.openxmlformats.org/drawingml/2006/table">
            <a:tbl>
              <a:tblPr/>
              <a:tblGrid>
                <a:gridCol w="2340000"/>
                <a:gridCol w="2378880"/>
                <a:gridCol w="2302200"/>
                <a:gridCol w="3036600"/>
              </a:tblGrid>
              <a:tr h="380880">
                <a:tc>
                  <a:txBody>
                    <a:bodyPr lIns="95760" rIns="95760" anchor="t">
                      <a:noAutofit/>
                    </a:bodyPr>
                    <a:p>
                      <a:pPr algn="ctr" defTabSz="914400">
                        <a:lnSpc>
                          <a:spcPct val="100000"/>
                        </a:lnSpc>
                      </a:pPr>
                      <a:r>
                        <a:rPr b="1" lang="en-US" sz="2000" strike="noStrike" u="none">
                          <a:solidFill>
                            <a:schemeClr val="lt1"/>
                          </a:solidFill>
                          <a:uFillTx/>
                          <a:latin typeface="Times New Roman"/>
                        </a:rPr>
                        <a:t>Member’s Name</a:t>
                      </a:r>
                      <a:endParaRPr b="0" lang="en-IN" sz="2000" strike="noStrike" u="none">
                        <a:solidFill>
                          <a:srgbClr val="000000"/>
                        </a:solidFill>
                        <a:uFillTx/>
                        <a:latin typeface="Arial"/>
                      </a:endParaRPr>
                    </a:p>
                  </a:txBody>
                  <a:tcPr anchor="t" marL="95760" marR="957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95760" rIns="95760" anchor="t">
                      <a:noAutofit/>
                    </a:bodyPr>
                    <a:p>
                      <a:pPr algn="ctr" defTabSz="914400">
                        <a:lnSpc>
                          <a:spcPct val="100000"/>
                        </a:lnSpc>
                      </a:pPr>
                      <a:r>
                        <a:rPr b="1" lang="en-US" sz="2000" strike="noStrike" u="none">
                          <a:solidFill>
                            <a:schemeClr val="lt1"/>
                          </a:solidFill>
                          <a:uFillTx/>
                          <a:latin typeface="Times New Roman"/>
                        </a:rPr>
                        <a:t>Roll Number</a:t>
                      </a:r>
                      <a:endParaRPr b="0" lang="en-IN" sz="2000" strike="noStrike" u="none">
                        <a:solidFill>
                          <a:srgbClr val="000000"/>
                        </a:solidFill>
                        <a:uFillTx/>
                        <a:latin typeface="Arial"/>
                      </a:endParaRPr>
                    </a:p>
                  </a:txBody>
                  <a:tcPr anchor="t" marL="95760" marR="957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95760" rIns="95760" anchor="t">
                      <a:noAutofit/>
                    </a:bodyPr>
                    <a:p>
                      <a:pPr algn="ctr" defTabSz="914400">
                        <a:lnSpc>
                          <a:spcPct val="100000"/>
                        </a:lnSpc>
                      </a:pPr>
                      <a:r>
                        <a:rPr b="1" lang="en-US" sz="2000" strike="noStrike" u="none">
                          <a:solidFill>
                            <a:schemeClr val="lt1"/>
                          </a:solidFill>
                          <a:uFillTx/>
                          <a:latin typeface="Times New Roman"/>
                        </a:rPr>
                        <a:t>Sap ID</a:t>
                      </a:r>
                      <a:endParaRPr b="0" lang="en-IN" sz="2000" strike="noStrike" u="none">
                        <a:solidFill>
                          <a:srgbClr val="000000"/>
                        </a:solidFill>
                        <a:uFillTx/>
                        <a:latin typeface="Arial"/>
                      </a:endParaRPr>
                    </a:p>
                    <a:p>
                      <a:pPr algn="ctr" defTabSz="914400">
                        <a:lnSpc>
                          <a:spcPct val="100000"/>
                        </a:lnSpc>
                      </a:pPr>
                      <a:endParaRPr b="0" lang="en-IN" sz="2000" strike="noStrike" u="none">
                        <a:solidFill>
                          <a:srgbClr val="000000"/>
                        </a:solidFill>
                        <a:uFillTx/>
                        <a:latin typeface="Arial"/>
                      </a:endParaRPr>
                    </a:p>
                  </a:txBody>
                  <a:tcPr anchor="t" marL="95760" marR="957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95760" rIns="95760" anchor="t">
                      <a:noAutofit/>
                    </a:bodyPr>
                    <a:p>
                      <a:pPr algn="ctr" defTabSz="914400">
                        <a:lnSpc>
                          <a:spcPct val="100000"/>
                        </a:lnSpc>
                      </a:pPr>
                      <a:r>
                        <a:rPr b="1" lang="en-US" sz="2000" strike="noStrike" u="none">
                          <a:solidFill>
                            <a:schemeClr val="lt1"/>
                          </a:solidFill>
                          <a:uFillTx/>
                          <a:latin typeface="Times New Roman"/>
                        </a:rPr>
                        <a:t>Branch</a:t>
                      </a:r>
                      <a:endParaRPr b="0" lang="en-IN" sz="2000" strike="noStrike" u="none">
                        <a:solidFill>
                          <a:srgbClr val="000000"/>
                        </a:solidFill>
                        <a:uFillTx/>
                        <a:latin typeface="Arial"/>
                      </a:endParaRPr>
                    </a:p>
                  </a:txBody>
                  <a:tcPr anchor="t" marL="95760" marR="957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80880">
                <a:tc>
                  <a:txBody>
                    <a:bodyPr lIns="95760" rIns="95760" anchor="t">
                      <a:noAutofit/>
                    </a:bodyPr>
                    <a:p>
                      <a:pPr algn="ctr" defTabSz="914400">
                        <a:lnSpc>
                          <a:spcPct val="100000"/>
                        </a:lnSpc>
                      </a:pPr>
                      <a:r>
                        <a:rPr b="0" lang="en-US" sz="1800" strike="noStrike" u="none">
                          <a:solidFill>
                            <a:schemeClr val="dk1"/>
                          </a:solidFill>
                          <a:uFillTx/>
                          <a:latin typeface="Times New Roman"/>
                        </a:rPr>
                        <a:t>Suraj Tuteja</a:t>
                      </a:r>
                      <a:endParaRPr b="0" lang="en-IN" sz="1800" strike="noStrike" u="none">
                        <a:solidFill>
                          <a:srgbClr val="000000"/>
                        </a:solidFill>
                        <a:uFillTx/>
                        <a:latin typeface="Arial"/>
                      </a:endParaRPr>
                    </a:p>
                  </a:txBody>
                  <a:tcPr anchor="t" marL="95760" marR="95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5760" rIns="95760" anchor="t">
                      <a:noAutofit/>
                    </a:bodyPr>
                    <a:p>
                      <a:pPr algn="ctr" defTabSz="914400">
                        <a:lnSpc>
                          <a:spcPct val="100000"/>
                        </a:lnSpc>
                      </a:pPr>
                      <a:r>
                        <a:rPr b="0" lang="en-US" sz="1800" strike="noStrike" u="none">
                          <a:solidFill>
                            <a:schemeClr val="dk1"/>
                          </a:solidFill>
                          <a:uFillTx/>
                          <a:latin typeface="Times New Roman"/>
                        </a:rPr>
                        <a:t>R2142221174</a:t>
                      </a:r>
                      <a:endParaRPr b="0" lang="en-IN" sz="1800" strike="noStrike" u="none">
                        <a:solidFill>
                          <a:srgbClr val="000000"/>
                        </a:solidFill>
                        <a:uFillTx/>
                        <a:latin typeface="Arial"/>
                      </a:endParaRPr>
                    </a:p>
                  </a:txBody>
                  <a:tcPr anchor="t" marL="95760" marR="95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5760" rIns="95760" anchor="t">
                      <a:noAutofit/>
                    </a:bodyPr>
                    <a:p>
                      <a:pPr algn="ctr" defTabSz="914400">
                        <a:lnSpc>
                          <a:spcPct val="100000"/>
                        </a:lnSpc>
                      </a:pPr>
                      <a:r>
                        <a:rPr b="0" lang="en-US" sz="1800" strike="noStrike" u="none">
                          <a:solidFill>
                            <a:schemeClr val="dk1"/>
                          </a:solidFill>
                          <a:uFillTx/>
                          <a:latin typeface="Times New Roman"/>
                        </a:rPr>
                        <a:t>500109573</a:t>
                      </a:r>
                      <a:endParaRPr b="0" lang="en-IN" sz="1800" strike="noStrike" u="none">
                        <a:solidFill>
                          <a:srgbClr val="000000"/>
                        </a:solidFill>
                        <a:uFillTx/>
                        <a:latin typeface="Arial"/>
                      </a:endParaRPr>
                    </a:p>
                  </a:txBody>
                  <a:tcPr anchor="t" marL="95760" marR="95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5760" rIns="95760" anchor="t">
                      <a:noAutofit/>
                    </a:bodyPr>
                    <a:p>
                      <a:pPr algn="ctr" defTabSz="914400">
                        <a:lnSpc>
                          <a:spcPct val="100000"/>
                        </a:lnSpc>
                      </a:pPr>
                      <a:r>
                        <a:rPr b="0" lang="en-US" sz="1800" strike="noStrike" u="none">
                          <a:solidFill>
                            <a:schemeClr val="dk1"/>
                          </a:solidFill>
                          <a:uFillTx/>
                          <a:latin typeface="Times New Roman"/>
                        </a:rPr>
                        <a:t>AIML(B9 Non-Hons)</a:t>
                      </a:r>
                      <a:endParaRPr b="0" lang="en-IN" sz="1800" strike="noStrike" u="none">
                        <a:solidFill>
                          <a:srgbClr val="000000"/>
                        </a:solidFill>
                        <a:uFillTx/>
                        <a:latin typeface="Arial"/>
                      </a:endParaRPr>
                    </a:p>
                  </a:txBody>
                  <a:tcPr anchor="t" marL="95760" marR="95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492120">
                <a:tc>
                  <a:txBody>
                    <a:bodyPr lIns="95760" rIns="95760" anchor="t">
                      <a:noAutofit/>
                    </a:bodyPr>
                    <a:p>
                      <a:pPr algn="ctr" defTabSz="914400">
                        <a:lnSpc>
                          <a:spcPct val="100000"/>
                        </a:lnSpc>
                      </a:pPr>
                      <a:r>
                        <a:rPr b="0" lang="en-US" sz="1800" strike="noStrike" u="none">
                          <a:solidFill>
                            <a:schemeClr val="dk1"/>
                          </a:solidFill>
                          <a:uFillTx/>
                          <a:latin typeface="Times New Roman"/>
                        </a:rPr>
                        <a:t>Aaditya Vikram Joshi</a:t>
                      </a:r>
                      <a:endParaRPr b="0" lang="en-IN" sz="1800" strike="noStrike" u="none">
                        <a:solidFill>
                          <a:srgbClr val="000000"/>
                        </a:solidFill>
                        <a:uFillTx/>
                        <a:latin typeface="Arial"/>
                      </a:endParaRPr>
                    </a:p>
                  </a:txBody>
                  <a:tcPr anchor="t" marL="95760" marR="95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5760" rIns="95760" anchor="t">
                      <a:noAutofit/>
                    </a:bodyPr>
                    <a:p>
                      <a:pPr algn="ctr" defTabSz="914400">
                        <a:lnSpc>
                          <a:spcPct val="100000"/>
                        </a:lnSpc>
                      </a:pPr>
                      <a:r>
                        <a:rPr b="0" lang="en-US" sz="1800" strike="noStrike" u="none">
                          <a:solidFill>
                            <a:schemeClr val="dk1"/>
                          </a:solidFill>
                          <a:uFillTx/>
                          <a:latin typeface="Times New Roman"/>
                        </a:rPr>
                        <a:t>R2142220378</a:t>
                      </a:r>
                      <a:endParaRPr b="0" lang="en-IN" sz="1800" strike="noStrike" u="none">
                        <a:solidFill>
                          <a:srgbClr val="000000"/>
                        </a:solidFill>
                        <a:uFillTx/>
                        <a:latin typeface="Arial"/>
                      </a:endParaRPr>
                    </a:p>
                  </a:txBody>
                  <a:tcPr anchor="t" marL="95760" marR="95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5760" rIns="95760" anchor="t">
                      <a:noAutofit/>
                    </a:bodyPr>
                    <a:p>
                      <a:pPr algn="ctr" defTabSz="914400">
                        <a:lnSpc>
                          <a:spcPct val="100000"/>
                        </a:lnSpc>
                      </a:pPr>
                      <a:r>
                        <a:rPr b="0" lang="en-US" sz="1800" strike="noStrike" u="none">
                          <a:solidFill>
                            <a:schemeClr val="dk1"/>
                          </a:solidFill>
                          <a:uFillTx/>
                          <a:latin typeface="Times New Roman"/>
                        </a:rPr>
                        <a:t>500105913</a:t>
                      </a:r>
                      <a:endParaRPr b="0" lang="en-IN" sz="1800" strike="noStrike" u="none">
                        <a:solidFill>
                          <a:srgbClr val="000000"/>
                        </a:solidFill>
                        <a:uFillTx/>
                        <a:latin typeface="Arial"/>
                      </a:endParaRPr>
                    </a:p>
                  </a:txBody>
                  <a:tcPr anchor="t" marL="95760" marR="95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95760" rIns="95760" anchor="t">
                      <a:noAutofit/>
                    </a:bodyPr>
                    <a:p>
                      <a:pPr algn="ctr" defTabSz="914400">
                        <a:lnSpc>
                          <a:spcPct val="100000"/>
                        </a:lnSpc>
                      </a:pPr>
                      <a:r>
                        <a:rPr b="0" lang="en-US" sz="1800" strike="noStrike" u="none">
                          <a:solidFill>
                            <a:schemeClr val="dk1"/>
                          </a:solidFill>
                          <a:uFillTx/>
                          <a:latin typeface="Times New Roman"/>
                        </a:rPr>
                        <a:t>AIML(B9 Non-Hons)</a:t>
                      </a:r>
                      <a:endParaRPr b="0" lang="en-IN" sz="1800" strike="noStrike" u="none">
                        <a:solidFill>
                          <a:srgbClr val="000000"/>
                        </a:solidFill>
                        <a:uFillTx/>
                        <a:latin typeface="Arial"/>
                      </a:endParaRPr>
                    </a:p>
                  </a:txBody>
                  <a:tcPr anchor="t" marL="95760" marR="95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80880">
                <a:tc>
                  <a:txBody>
                    <a:bodyPr lIns="95760" rIns="95760" anchor="t">
                      <a:noAutofit/>
                    </a:bodyPr>
                    <a:p>
                      <a:pPr algn="ctr" defTabSz="914400">
                        <a:lnSpc>
                          <a:spcPct val="100000"/>
                        </a:lnSpc>
                      </a:pPr>
                      <a:r>
                        <a:rPr b="0" lang="en-US" sz="1800" strike="noStrike" u="none">
                          <a:solidFill>
                            <a:schemeClr val="dk1"/>
                          </a:solidFill>
                          <a:uFillTx/>
                          <a:latin typeface="Times New Roman"/>
                        </a:rPr>
                        <a:t>Harshvardhan Singh</a:t>
                      </a:r>
                      <a:endParaRPr b="0" lang="en-IN" sz="1800" strike="noStrike" u="none">
                        <a:solidFill>
                          <a:srgbClr val="000000"/>
                        </a:solidFill>
                        <a:uFillTx/>
                        <a:latin typeface="Arial"/>
                      </a:endParaRPr>
                    </a:p>
                  </a:txBody>
                  <a:tcPr anchor="t" marL="95760" marR="95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5760" rIns="95760" anchor="t">
                      <a:noAutofit/>
                    </a:bodyPr>
                    <a:p>
                      <a:pPr algn="ctr" defTabSz="914400">
                        <a:lnSpc>
                          <a:spcPct val="100000"/>
                        </a:lnSpc>
                      </a:pPr>
                      <a:r>
                        <a:rPr b="0" lang="en-US" sz="1800" strike="noStrike" u="none">
                          <a:solidFill>
                            <a:schemeClr val="dk1"/>
                          </a:solidFill>
                          <a:uFillTx/>
                          <a:latin typeface="Times New Roman"/>
                        </a:rPr>
                        <a:t>R2142220918</a:t>
                      </a:r>
                      <a:endParaRPr b="0" lang="en-IN" sz="1800" strike="noStrike" u="none">
                        <a:solidFill>
                          <a:srgbClr val="000000"/>
                        </a:solidFill>
                        <a:uFillTx/>
                        <a:latin typeface="Arial"/>
                      </a:endParaRPr>
                    </a:p>
                  </a:txBody>
                  <a:tcPr anchor="t" marL="95760" marR="95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5760" rIns="95760" anchor="t">
                      <a:noAutofit/>
                    </a:bodyPr>
                    <a:p>
                      <a:pPr algn="ctr" defTabSz="914400">
                        <a:lnSpc>
                          <a:spcPct val="100000"/>
                        </a:lnSpc>
                      </a:pPr>
                      <a:r>
                        <a:rPr b="0" lang="en-US" sz="1800" strike="noStrike" u="none">
                          <a:solidFill>
                            <a:schemeClr val="dk1"/>
                          </a:solidFill>
                          <a:uFillTx/>
                          <a:latin typeface="Times New Roman"/>
                        </a:rPr>
                        <a:t>500106133</a:t>
                      </a:r>
                      <a:endParaRPr b="0" lang="en-IN" sz="1800" strike="noStrike" u="none">
                        <a:solidFill>
                          <a:srgbClr val="000000"/>
                        </a:solidFill>
                        <a:uFillTx/>
                        <a:latin typeface="Arial"/>
                      </a:endParaRPr>
                    </a:p>
                  </a:txBody>
                  <a:tcPr anchor="t" marL="95760" marR="95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95760" rIns="95760" anchor="t">
                      <a:noAutofit/>
                    </a:bodyPr>
                    <a:p>
                      <a:pPr algn="ctr" defTabSz="457200">
                        <a:lnSpc>
                          <a:spcPct val="100000"/>
                        </a:lnSpc>
                        <a:tabLst>
                          <a:tab algn="l" pos="0"/>
                        </a:tabLst>
                      </a:pPr>
                      <a:r>
                        <a:rPr b="0" lang="en-US" sz="1800" strike="noStrike" u="none">
                          <a:solidFill>
                            <a:schemeClr val="dk1"/>
                          </a:solidFill>
                          <a:uFillTx/>
                          <a:latin typeface="Times New Roman"/>
                        </a:rPr>
                        <a:t>AIML(B9 Non-Hons)</a:t>
                      </a:r>
                      <a:endParaRPr b="0" lang="en-IN" sz="1800" strike="noStrike" u="none">
                        <a:solidFill>
                          <a:srgbClr val="000000"/>
                        </a:solidFill>
                        <a:uFillTx/>
                        <a:latin typeface="Arial"/>
                      </a:endParaRPr>
                    </a:p>
                  </a:txBody>
                  <a:tcPr anchor="t" marL="95760" marR="95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
        <p:nvSpPr>
          <p:cNvPr id="123" name="Text Box 4"/>
          <p:cNvSpPr/>
          <p:nvPr/>
        </p:nvSpPr>
        <p:spPr>
          <a:xfrm>
            <a:off x="4214520" y="5358600"/>
            <a:ext cx="4169520" cy="69948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1" lang="en-US" sz="2000" strike="noStrike" u="sng">
                <a:solidFill>
                  <a:schemeClr val="dk1"/>
                </a:solidFill>
                <a:uFillTx/>
                <a:latin typeface="Garamond"/>
              </a:rPr>
              <a:t>Under the guidance of</a:t>
            </a:r>
            <a:endParaRPr b="0" lang="en-IN" sz="2000" strike="noStrike" u="none">
              <a:solidFill>
                <a:srgbClr val="000000"/>
              </a:solidFill>
              <a:uFillTx/>
              <a:latin typeface="Arial"/>
            </a:endParaRPr>
          </a:p>
          <a:p>
            <a:pPr algn="ctr" defTabSz="457200">
              <a:lnSpc>
                <a:spcPct val="100000"/>
              </a:lnSpc>
            </a:pPr>
            <a:r>
              <a:rPr b="1" lang="en-US" sz="2000" strike="noStrike" u="sng">
                <a:solidFill>
                  <a:schemeClr val="dk1"/>
                </a:solidFill>
                <a:uFillTx/>
                <a:latin typeface="Garamond"/>
              </a:rPr>
              <a:t>Dr. Achala Shakya</a:t>
            </a:r>
            <a:endParaRPr b="0" lang="en-IN" sz="2000" strike="noStrike" u="none">
              <a:solidFill>
                <a:srgbClr val="000000"/>
              </a:solidFill>
              <a:uFillTx/>
              <a:latin typeface="Arial"/>
            </a:endParaRPr>
          </a:p>
        </p:txBody>
      </p:sp>
      <p:sp>
        <p:nvSpPr>
          <p:cNvPr id="124" name="Text Box 5"/>
          <p:cNvSpPr/>
          <p:nvPr/>
        </p:nvSpPr>
        <p:spPr>
          <a:xfrm>
            <a:off x="10530360" y="5697360"/>
            <a:ext cx="1015200" cy="363960"/>
          </a:xfrm>
          <a:prstGeom prst="rect">
            <a:avLst/>
          </a:prstGeom>
          <a:noFill/>
          <a:ln w="0">
            <a:noFill/>
          </a:ln>
        </p:spPr>
        <p:style>
          <a:lnRef idx="0"/>
          <a:fillRef idx="0"/>
          <a:effectRef idx="0"/>
          <a:fontRef idx="minor"/>
        </p:style>
        <p:txBody>
          <a:bodyPr wrap="none" lIns="90000" rIns="90000" tIns="45000" bIns="45000" anchor="t">
            <a:spAutoFit/>
          </a:bodyPr>
          <a:p>
            <a:pPr algn="r" defTabSz="457200">
              <a:lnSpc>
                <a:spcPct val="100000"/>
              </a:lnSpc>
            </a:pPr>
            <a:r>
              <a:rPr b="1" lang="en-US" sz="1800" strike="noStrike" u="none">
                <a:solidFill>
                  <a:schemeClr val="dk1"/>
                </a:solidFill>
                <a:uFillTx/>
                <a:latin typeface="Times New Roman"/>
              </a:rPr>
              <a:t>Group-?</a:t>
            </a: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1295280" y="631080"/>
            <a:ext cx="9600840" cy="1155240"/>
          </a:xfrm>
          <a:prstGeom prst="rect">
            <a:avLst/>
          </a:prstGeom>
          <a:noFill/>
          <a:ln w="0">
            <a:noFill/>
          </a:ln>
        </p:spPr>
        <p:txBody>
          <a:bodyPr lIns="91440" rIns="91440" tIns="45720" bIns="45720" anchor="ctr">
            <a:normAutofit/>
          </a:bodyPr>
          <a:p>
            <a:pPr indent="0" defTabSz="914400">
              <a:lnSpc>
                <a:spcPct val="90000"/>
              </a:lnSpc>
              <a:buNone/>
            </a:pPr>
            <a:r>
              <a:rPr b="1" lang="en-US" sz="4400" strike="noStrike" u="sng">
                <a:solidFill>
                  <a:schemeClr val="dk1">
                    <a:lumMod val="85000"/>
                    <a:lumOff val="15000"/>
                  </a:schemeClr>
                </a:solidFill>
                <a:uFillTx/>
                <a:latin typeface="Times New Roman"/>
              </a:rPr>
              <a:t>CONTENTS</a:t>
            </a:r>
            <a:endParaRPr b="0" lang="en-US" sz="4400" strike="noStrike" u="none">
              <a:solidFill>
                <a:schemeClr val="dk1"/>
              </a:solidFill>
              <a:uFillTx/>
              <a:latin typeface="Garamond"/>
            </a:endParaRPr>
          </a:p>
        </p:txBody>
      </p:sp>
      <p:sp>
        <p:nvSpPr>
          <p:cNvPr id="126" name="PlaceHolder 2"/>
          <p:cNvSpPr>
            <a:spLocks noGrp="1"/>
          </p:cNvSpPr>
          <p:nvPr>
            <p:ph/>
          </p:nvPr>
        </p:nvSpPr>
        <p:spPr>
          <a:xfrm>
            <a:off x="1295280" y="2445480"/>
            <a:ext cx="9600840" cy="3779640"/>
          </a:xfrm>
          <a:prstGeom prst="rect">
            <a:avLst/>
          </a:prstGeom>
          <a:noFill/>
          <a:ln w="0">
            <a:noFill/>
          </a:ln>
        </p:spPr>
        <p:txBody>
          <a:bodyPr lIns="91440" rIns="91440" tIns="45720" bIns="45720" anchor="t">
            <a:noAutofit/>
          </a:bodyPr>
          <a:p>
            <a:pPr marL="182880" indent="-182880" defTabSz="914400">
              <a:lnSpc>
                <a:spcPct val="100000"/>
              </a:lnSpc>
              <a:spcBef>
                <a:spcPts val="901"/>
              </a:spcBef>
              <a:buClr>
                <a:srgbClr val="262626"/>
              </a:buClr>
              <a:buFont typeface="Garamond"/>
              <a:buChar char="◦"/>
            </a:pPr>
            <a:r>
              <a:rPr b="1" lang="en-US" sz="1900" strike="noStrike" u="none">
                <a:solidFill>
                  <a:schemeClr val="dk1"/>
                </a:solidFill>
                <a:uFillTx/>
                <a:latin typeface="Times New Roman"/>
              </a:rPr>
              <a:t>Introduction</a:t>
            </a:r>
            <a:endParaRPr b="0" lang="en-US" sz="19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pPr>
            <a:r>
              <a:rPr b="1" lang="en-US" sz="1900" strike="noStrike" u="none">
                <a:solidFill>
                  <a:schemeClr val="dk1"/>
                </a:solidFill>
                <a:uFillTx/>
                <a:latin typeface="Times New Roman"/>
              </a:rPr>
              <a:t>Motivation</a:t>
            </a:r>
            <a:endParaRPr b="0" lang="en-US" sz="19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pPr>
            <a:r>
              <a:rPr b="1" lang="en-US" sz="1900" strike="noStrike" u="none">
                <a:solidFill>
                  <a:schemeClr val="dk1"/>
                </a:solidFill>
                <a:uFillTx/>
                <a:latin typeface="Times New Roman"/>
              </a:rPr>
              <a:t>Literature Review</a:t>
            </a:r>
            <a:endParaRPr b="0" lang="en-US" sz="19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pPr>
            <a:r>
              <a:rPr b="1" lang="en-US" sz="1900" strike="noStrike" u="none">
                <a:solidFill>
                  <a:schemeClr val="dk1"/>
                </a:solidFill>
                <a:uFillTx/>
                <a:latin typeface="Times New Roman"/>
              </a:rPr>
              <a:t>Problem Statement</a:t>
            </a:r>
            <a:endParaRPr b="0" lang="en-US" sz="19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pPr>
            <a:r>
              <a:rPr b="1" lang="en-US" sz="1900" strike="noStrike" u="none">
                <a:solidFill>
                  <a:schemeClr val="dk1"/>
                </a:solidFill>
                <a:uFillTx/>
                <a:latin typeface="Times New Roman"/>
              </a:rPr>
              <a:t>Objective</a:t>
            </a:r>
            <a:endParaRPr b="0" lang="en-US" sz="19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pPr>
            <a:r>
              <a:rPr b="1" lang="en-US" sz="1900" strike="noStrike" u="none">
                <a:solidFill>
                  <a:schemeClr val="dk1"/>
                </a:solidFill>
                <a:uFillTx/>
                <a:latin typeface="Times New Roman"/>
              </a:rPr>
              <a:t>Methodology</a:t>
            </a:r>
            <a:endParaRPr b="0" lang="en-US" sz="19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pPr>
            <a:r>
              <a:rPr b="1" lang="en-US" sz="1900" strike="noStrike" u="none">
                <a:solidFill>
                  <a:schemeClr val="dk1"/>
                </a:solidFill>
                <a:uFillTx/>
                <a:latin typeface="Times New Roman"/>
              </a:rPr>
              <a:t>Result and Discussion</a:t>
            </a:r>
            <a:endParaRPr b="0" lang="en-US" sz="19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pPr>
            <a:r>
              <a:rPr b="1" lang="en-US" sz="1900" strike="noStrike" u="none">
                <a:solidFill>
                  <a:schemeClr val="dk1"/>
                </a:solidFill>
                <a:uFillTx/>
                <a:latin typeface="Times New Roman"/>
              </a:rPr>
              <a:t>Conclusion and Future scope, Application of project</a:t>
            </a:r>
            <a:endParaRPr b="0" lang="en-US" sz="19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pPr>
            <a:r>
              <a:rPr b="1" lang="en-US" sz="1900" strike="noStrike" u="none">
                <a:solidFill>
                  <a:schemeClr val="dk1"/>
                </a:solidFill>
                <a:uFillTx/>
                <a:latin typeface="Times New Roman"/>
              </a:rPr>
              <a:t>References</a:t>
            </a:r>
            <a:endParaRPr b="0" lang="en-US" sz="1900" strike="noStrike" u="none">
              <a:solidFill>
                <a:schemeClr val="dk1"/>
              </a:solidFill>
              <a:uFillTx/>
              <a:latin typeface="Garamond"/>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066680" y="642600"/>
            <a:ext cx="10058040" cy="1371240"/>
          </a:xfrm>
          <a:prstGeom prst="rect">
            <a:avLst/>
          </a:prstGeom>
          <a:noFill/>
          <a:ln w="0">
            <a:noFill/>
          </a:ln>
        </p:spPr>
        <p:txBody>
          <a:bodyPr lIns="91440" rIns="91440" tIns="45720" bIns="45720" anchor="ctr">
            <a:normAutofit/>
          </a:bodyPr>
          <a:p>
            <a:pPr indent="0" defTabSz="914400">
              <a:lnSpc>
                <a:spcPct val="90000"/>
              </a:lnSpc>
              <a:buNone/>
            </a:pPr>
            <a:r>
              <a:rPr b="1" lang="en-US" sz="4400" strike="noStrike" u="sng">
                <a:solidFill>
                  <a:schemeClr val="dk1">
                    <a:lumMod val="85000"/>
                    <a:lumOff val="15000"/>
                  </a:schemeClr>
                </a:solidFill>
                <a:uFillTx/>
                <a:latin typeface="Times New Roman"/>
              </a:rPr>
              <a:t>INTRODUCTION</a:t>
            </a:r>
            <a:endParaRPr b="0" lang="en-US" sz="4400" strike="noStrike" u="none">
              <a:solidFill>
                <a:schemeClr val="dk1"/>
              </a:solidFill>
              <a:uFillTx/>
              <a:latin typeface="Garamond"/>
            </a:endParaRPr>
          </a:p>
        </p:txBody>
      </p:sp>
      <p:sp>
        <p:nvSpPr>
          <p:cNvPr id="128" name="PlaceHolder 2"/>
          <p:cNvSpPr>
            <a:spLocks noGrp="1"/>
          </p:cNvSpPr>
          <p:nvPr>
            <p:ph/>
          </p:nvPr>
        </p:nvSpPr>
        <p:spPr>
          <a:xfrm>
            <a:off x="1066680" y="2103120"/>
            <a:ext cx="10058040" cy="3931560"/>
          </a:xfrm>
          <a:prstGeom prst="rect">
            <a:avLst/>
          </a:prstGeom>
          <a:noFill/>
          <a:ln w="0">
            <a:noFill/>
          </a:ln>
        </p:spPr>
        <p:txBody>
          <a:bodyPr lIns="91440" rIns="91440" tIns="45720" bIns="45720" anchor="t">
            <a:normAutofit fontScale="92500" lnSpcReduction="9999"/>
          </a:bodyPr>
          <a:p>
            <a:pPr marL="182880" indent="-182880" defTabSz="914400">
              <a:lnSpc>
                <a:spcPct val="100000"/>
              </a:lnSpc>
              <a:spcBef>
                <a:spcPts val="901"/>
              </a:spcBef>
              <a:buClr>
                <a:srgbClr val="262626"/>
              </a:buClr>
              <a:buFont typeface="Garamond"/>
              <a:buChar char="◦"/>
            </a:pPr>
            <a:r>
              <a:rPr b="0" lang="en-US" sz="2500" strike="noStrike" u="none">
                <a:solidFill>
                  <a:schemeClr val="dk1"/>
                </a:solidFill>
                <a:uFillTx/>
                <a:latin typeface="Times New Roman"/>
              </a:rPr>
              <a:t>As our project is all about prediction and analysis of crime ,to be better  prepared to respond to criminal activity, it is important to understand patterns in crime. In our project, we analyze crime data from the city of Gujrat, scraped from publicly available website of Gujrat Police and from the research papers through google.</a:t>
            </a:r>
            <a:endParaRPr b="0" lang="en-US" sz="25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pPr>
            <a:r>
              <a:rPr b="0" lang="en-US" sz="2500" strike="noStrike" u="none">
                <a:solidFill>
                  <a:schemeClr val="dk1"/>
                </a:solidFill>
                <a:uFillTx/>
                <a:latin typeface="Times New Roman"/>
              </a:rPr>
              <a:t>A better understanding of crime is beneficial in multiple ways: it can lead to targeted and sensitive practices by law enforcement authorities to mitigate crime, and more concerted efforts by citizens and authorities to create healthy neighborhood environments. With the advent of the Big Data era and the availability of fast, efficient algorithms for data analysis, understanding patterns in crime from data is an active and growing field of research.</a:t>
            </a:r>
            <a:endParaRPr b="0" lang="en-US" sz="2500" strike="noStrike" u="none">
              <a:solidFill>
                <a:schemeClr val="dk1"/>
              </a:solidFill>
              <a:uFillTx/>
              <a:latin typeface="Garamond"/>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1066680" y="642600"/>
            <a:ext cx="10058040" cy="1371240"/>
          </a:xfrm>
          <a:prstGeom prst="rect">
            <a:avLst/>
          </a:prstGeom>
          <a:noFill/>
          <a:ln w="0">
            <a:noFill/>
          </a:ln>
        </p:spPr>
        <p:txBody>
          <a:bodyPr lIns="91440" rIns="91440" tIns="45720" bIns="45720" anchor="ctr">
            <a:normAutofit/>
          </a:bodyPr>
          <a:p>
            <a:pPr indent="0" defTabSz="914400">
              <a:lnSpc>
                <a:spcPct val="90000"/>
              </a:lnSpc>
              <a:buNone/>
            </a:pPr>
            <a:r>
              <a:rPr b="1" lang="en-US" sz="4400" strike="noStrike" u="sng">
                <a:solidFill>
                  <a:schemeClr val="dk1">
                    <a:lumMod val="85000"/>
                    <a:lumOff val="15000"/>
                  </a:schemeClr>
                </a:solidFill>
                <a:uFillTx/>
                <a:latin typeface="Times New Roman"/>
              </a:rPr>
              <a:t>MOTIVATION</a:t>
            </a:r>
            <a:endParaRPr b="0" lang="en-US" sz="4400" strike="noStrike" u="none">
              <a:solidFill>
                <a:schemeClr val="dk1"/>
              </a:solidFill>
              <a:uFillTx/>
              <a:latin typeface="Garamond"/>
            </a:endParaRPr>
          </a:p>
        </p:txBody>
      </p:sp>
      <p:sp>
        <p:nvSpPr>
          <p:cNvPr id="130" name="PlaceHolder 2"/>
          <p:cNvSpPr>
            <a:spLocks noGrp="1"/>
          </p:cNvSpPr>
          <p:nvPr>
            <p:ph/>
          </p:nvPr>
        </p:nvSpPr>
        <p:spPr>
          <a:xfrm>
            <a:off x="1066680" y="2103120"/>
            <a:ext cx="10058040" cy="3931560"/>
          </a:xfrm>
          <a:prstGeom prst="rect">
            <a:avLst/>
          </a:prstGeom>
          <a:noFill/>
          <a:ln w="0">
            <a:noFill/>
          </a:ln>
        </p:spPr>
        <p:txBody>
          <a:bodyPr lIns="91440" rIns="91440" tIns="45720" bIns="45720" anchor="t">
            <a:noAutofit/>
          </a:bodyPr>
          <a:p>
            <a:pPr indent="0" defTabSz="914400">
              <a:lnSpc>
                <a:spcPct val="100000"/>
              </a:lnSpc>
              <a:spcBef>
                <a:spcPts val="901"/>
              </a:spcBef>
              <a:buNone/>
              <a:tabLst>
                <a:tab algn="l" pos="0"/>
              </a:tabLst>
            </a:pPr>
            <a:r>
              <a:rPr b="0" lang="en-US" sz="2400" strike="noStrike" u="none">
                <a:solidFill>
                  <a:schemeClr val="dk1"/>
                </a:solidFill>
                <a:uFillTx/>
                <a:latin typeface="Times New Roman"/>
              </a:rPr>
              <a:t>With Gujarat experiencing a rise in custodial deaths, crimes against women, and drug-related offenses, there is growing concern about public safety. Cities like Ahmedabad and Surat report some of the highest crime rates in the country, despite a decline in the overall crime rate. Urbanization has fueled these challenges, including theft, sexual violence, and trafficking. However, initiatives like the VISHWAS CCTV project have shown promise in crime prevention. This project aims to use machine learning to predict crime patterns, helping law enforcement act before crimes happen and improve safety across cities.</a:t>
            </a:r>
            <a:endParaRPr b="0" lang="en-US" sz="2400" strike="noStrike" u="none">
              <a:solidFill>
                <a:schemeClr val="dk1"/>
              </a:solidFill>
              <a:uFillTx/>
              <a:latin typeface="Garamond"/>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1066680" y="642600"/>
            <a:ext cx="10058040" cy="1371240"/>
          </a:xfrm>
          <a:prstGeom prst="rect">
            <a:avLst/>
          </a:prstGeom>
          <a:noFill/>
          <a:ln w="0">
            <a:noFill/>
          </a:ln>
        </p:spPr>
        <p:txBody>
          <a:bodyPr lIns="91440" rIns="91440" tIns="45720" bIns="45720" anchor="ctr">
            <a:normAutofit/>
          </a:bodyPr>
          <a:p>
            <a:pPr indent="0" defTabSz="914400">
              <a:lnSpc>
                <a:spcPct val="90000"/>
              </a:lnSpc>
              <a:buNone/>
            </a:pPr>
            <a:r>
              <a:rPr b="1" lang="en-US" sz="4400" strike="noStrike" u="sng">
                <a:solidFill>
                  <a:schemeClr val="dk1">
                    <a:lumMod val="85000"/>
                    <a:lumOff val="15000"/>
                  </a:schemeClr>
                </a:solidFill>
                <a:uFillTx/>
                <a:latin typeface="Garamond"/>
              </a:rPr>
              <a:t>LITERATURE REVIEW</a:t>
            </a:r>
            <a:endParaRPr b="0" lang="en-US" sz="4400" strike="noStrike" u="none">
              <a:solidFill>
                <a:schemeClr val="dk1"/>
              </a:solidFill>
              <a:uFillTx/>
              <a:latin typeface="Garamond"/>
            </a:endParaRPr>
          </a:p>
        </p:txBody>
      </p:sp>
      <p:sp>
        <p:nvSpPr>
          <p:cNvPr id="132" name="PlaceHolder 2"/>
          <p:cNvSpPr>
            <a:spLocks noGrp="1"/>
          </p:cNvSpPr>
          <p:nvPr>
            <p:ph/>
          </p:nvPr>
        </p:nvSpPr>
        <p:spPr>
          <a:xfrm>
            <a:off x="1066680" y="2103120"/>
            <a:ext cx="10058040" cy="3931560"/>
          </a:xfrm>
          <a:prstGeom prst="rect">
            <a:avLst/>
          </a:prstGeom>
          <a:noFill/>
          <a:ln w="0">
            <a:noFill/>
          </a:ln>
        </p:spPr>
        <p:txBody>
          <a:bodyPr lIns="91440" rIns="91440" tIns="45720" bIns="45720" anchor="t">
            <a:normAutofit/>
          </a:bodyPr>
          <a:p>
            <a:pPr marL="182880" indent="-182880" defTabSz="914400">
              <a:lnSpc>
                <a:spcPct val="100000"/>
              </a:lnSpc>
              <a:spcBef>
                <a:spcPts val="901"/>
              </a:spcBef>
              <a:buClr>
                <a:srgbClr val="262626"/>
              </a:buClr>
              <a:buFont typeface="Garamond"/>
              <a:buChar char="◦"/>
            </a:pPr>
            <a:r>
              <a:rPr b="0" lang="en-US" sz="1800" strike="noStrike" u="none">
                <a:solidFill>
                  <a:schemeClr val="dk1"/>
                </a:solidFill>
                <a:uFillTx/>
                <a:latin typeface="Times New Roman"/>
              </a:rPr>
              <a:t>There is a great deal of literature on crime prediction, both scientific and lay. Much of the scientific literature on crime prediction has focused on the development of statistical models that can be used to predict crime rates in specific geographic areas. These models typically take into account a variety of factors, including population density, demographics, economic conditions, and the like. While such models can be quite accurate, they are often criticized for being too general and for failing to take into account the specific circumstances of individual crimes.</a:t>
            </a:r>
            <a:endParaRPr b="0" lang="en-US" sz="1800" strike="noStrike" u="none">
              <a:solidFill>
                <a:schemeClr val="dk1"/>
              </a:solidFill>
              <a:uFillTx/>
              <a:latin typeface="Garamond"/>
            </a:endParaRPr>
          </a:p>
          <a:p>
            <a:pPr indent="0" defTabSz="914400">
              <a:lnSpc>
                <a:spcPct val="100000"/>
              </a:lnSpc>
              <a:spcBef>
                <a:spcPts val="901"/>
              </a:spcBef>
              <a:buNone/>
            </a:pPr>
            <a:endParaRPr b="0" lang="en-US" sz="1800" strike="noStrike" u="none">
              <a:solidFill>
                <a:schemeClr val="dk1"/>
              </a:solidFill>
              <a:uFillTx/>
              <a:latin typeface="Garamond"/>
            </a:endParaRPr>
          </a:p>
          <a:p>
            <a:pPr marL="182880" indent="-182880" defTabSz="914400">
              <a:lnSpc>
                <a:spcPct val="100000"/>
              </a:lnSpc>
              <a:spcBef>
                <a:spcPts val="901"/>
              </a:spcBef>
              <a:buClr>
                <a:srgbClr val="262626"/>
              </a:buClr>
              <a:buFont typeface="Garamond"/>
              <a:buChar char="◦"/>
            </a:pPr>
            <a:r>
              <a:rPr b="0" lang="en-US" sz="1800" strike="noStrike" u="none">
                <a:solidFill>
                  <a:schemeClr val="dk1"/>
                </a:solidFill>
                <a:uFillTx/>
                <a:latin typeface="Times New Roman"/>
              </a:rPr>
              <a:t>The lay literature on crime prediction is often much more speculative, and often focuses on the idea of using psychological profiling to predict who is likely to commit a crime. This approach has been popularized in books and movies, but has little scientific basis.</a:t>
            </a:r>
            <a:endParaRPr b="0" lang="en-US" sz="1800" strike="noStrike" u="none">
              <a:solidFill>
                <a:schemeClr val="dk1"/>
              </a:solidFill>
              <a:uFillTx/>
              <a:latin typeface="Garamond"/>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 Box 3"/>
          <p:cNvSpPr/>
          <p:nvPr/>
        </p:nvSpPr>
        <p:spPr>
          <a:xfrm>
            <a:off x="933480" y="1155240"/>
            <a:ext cx="10325520" cy="4663440"/>
          </a:xfrm>
          <a:prstGeom prst="rect">
            <a:avLst/>
          </a:prstGeom>
          <a:noFill/>
          <a:ln w="0">
            <a:noFill/>
          </a:ln>
        </p:spPr>
        <p:style>
          <a:lnRef idx="0"/>
          <a:fillRef idx="0"/>
          <a:effectRef idx="0"/>
          <a:fontRef idx="minor"/>
        </p:style>
        <p:txBody>
          <a:bodyPr lIns="90000" rIns="90000" tIns="45000" bIns="45000" anchor="t">
            <a:spAutoFit/>
          </a:bodyPr>
          <a:p>
            <a:pPr marL="285840" indent="-285840" defTabSz="457200">
              <a:lnSpc>
                <a:spcPct val="100000"/>
              </a:lnSpc>
              <a:buClr>
                <a:srgbClr val="000000"/>
              </a:buClr>
              <a:buFont typeface="Arial"/>
              <a:buChar char="•"/>
            </a:pPr>
            <a:r>
              <a:rPr b="0" lang="en-US" sz="2000" strike="noStrike" u="none">
                <a:solidFill>
                  <a:schemeClr val="dk1"/>
                </a:solidFill>
                <a:uFillTx/>
                <a:latin typeface="Times New Roman"/>
              </a:rPr>
              <a:t>Shiju Sathyadevan, Devan M.S, proposed that Day by day the crime rate is increasing considerably. Crime cannot be predicted since it is neither systematic nor random. Also the modern technologies and hi-tech methods help criminals in achieving their misdeeds. According to Crime Records Bureau crimes like burglary, arson etc have been decreased while crimes like murder, sex abuse, gang rape etc have been increased. Even though we cannot predict who all may be the victims of crime but can predict the place that has probability for its occurrence. The predicted results cannot be assured of 100% accuracy but the results shows that our application helps in reducing crime rate to a certain extent by providing security in crime sensitive areas. So for building such a powerful crime analytics tool we have to collect crime records and evaluate it .It is only within the last few decades that the technology made spatial data mining a practical solution for wide audiences of Law enforcement officials which is affordable and available. Since the availability of criminal data or records is limited we are collecting crime data from various sources like web sites, news sites, blogs, social media, RSS feeds etc. This huge data is used as a record for creating a crime record database. So the main challenge in front of us is developing a better, efficient crime pattern detection tool to identify crime patterns effectively.</a:t>
            </a:r>
            <a:endParaRPr b="0" lang="en-IN"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066680" y="642600"/>
            <a:ext cx="10058040" cy="1371240"/>
          </a:xfrm>
          <a:prstGeom prst="rect">
            <a:avLst/>
          </a:prstGeom>
          <a:noFill/>
          <a:ln w="0">
            <a:noFill/>
          </a:ln>
        </p:spPr>
        <p:txBody>
          <a:bodyPr lIns="91440" rIns="91440" tIns="45720" bIns="45720" anchor="ctr">
            <a:normAutofit/>
          </a:bodyPr>
          <a:p>
            <a:pPr indent="0" defTabSz="914400">
              <a:lnSpc>
                <a:spcPct val="90000"/>
              </a:lnSpc>
              <a:buNone/>
            </a:pPr>
            <a:r>
              <a:rPr b="1" lang="en-US" sz="4400" strike="noStrike" u="sng">
                <a:solidFill>
                  <a:schemeClr val="dk1">
                    <a:lumMod val="85000"/>
                    <a:lumOff val="15000"/>
                  </a:schemeClr>
                </a:solidFill>
                <a:uFillTx/>
                <a:latin typeface="Garamond"/>
              </a:rPr>
              <a:t>PROBLEM STATEMENT</a:t>
            </a:r>
            <a:endParaRPr b="0" lang="en-US" sz="4400" strike="noStrike" u="none">
              <a:solidFill>
                <a:schemeClr val="dk1"/>
              </a:solidFill>
              <a:uFillTx/>
              <a:latin typeface="Garamond"/>
            </a:endParaRPr>
          </a:p>
        </p:txBody>
      </p:sp>
      <p:sp>
        <p:nvSpPr>
          <p:cNvPr id="135" name="PlaceHolder 2"/>
          <p:cNvSpPr>
            <a:spLocks noGrp="1"/>
          </p:cNvSpPr>
          <p:nvPr>
            <p:ph/>
          </p:nvPr>
        </p:nvSpPr>
        <p:spPr>
          <a:xfrm>
            <a:off x="1066680" y="2103120"/>
            <a:ext cx="10058040" cy="3931560"/>
          </a:xfrm>
          <a:prstGeom prst="rect">
            <a:avLst/>
          </a:prstGeom>
          <a:noFill/>
          <a:ln w="0">
            <a:noFill/>
          </a:ln>
        </p:spPr>
        <p:txBody>
          <a:bodyPr lIns="91440" rIns="91440" tIns="45720" bIns="45720" anchor="t">
            <a:normAutofit/>
          </a:bodyPr>
          <a:p>
            <a:pPr marL="182880" indent="-182880" defTabSz="914400">
              <a:lnSpc>
                <a:spcPct val="100000"/>
              </a:lnSpc>
              <a:spcBef>
                <a:spcPts val="901"/>
              </a:spcBef>
              <a:buClr>
                <a:srgbClr val="262626"/>
              </a:buClr>
              <a:buFont typeface="Garamond"/>
              <a:buChar char="◦"/>
            </a:pPr>
            <a:r>
              <a:rPr b="0" lang="en-US" sz="2400" strike="noStrike" u="none">
                <a:solidFill>
                  <a:schemeClr val="dk1"/>
                </a:solidFill>
                <a:uFillTx/>
                <a:latin typeface="Times New Roman"/>
              </a:rPr>
              <a:t>Criminals are nuisance for the society in all corners of world for a long time now and measures are required to eradicate crimes from our world. Our mission is to offer crime prevention application to keep public safe. Current policing strategies work towards finding the criminals, basically after the crime has occurred. But, with the help of technological advancement, we can use historic crime data to recognize crime patterns and use these patterns to predict crimes beforehand. We are using clustering algorithms to predict crime prone areas.</a:t>
            </a:r>
            <a:endParaRPr b="0" lang="en-US" sz="2400" strike="noStrike" u="none">
              <a:solidFill>
                <a:schemeClr val="dk1"/>
              </a:solidFill>
              <a:uFillTx/>
              <a:latin typeface="Garamond"/>
            </a:endParaRPr>
          </a:p>
        </p:txBody>
      </p:sp>
    </p:spTree>
  </p:cSld>
  <mc:AlternateContent>
    <mc:Choice Requires="p14">
      <p:transition spd="slow" p14:dur="2000"/>
    </mc:Choice>
    <mc:Fallback>
      <p:transition spd="slow"/>
    </mc:Fallback>
  </mc:AlternateContent>
</p:sld>
</file>

<file path=ppt/theme/_rels/theme1.xml.rels><?xml version="1.0" encoding="UTF-8"?>
<Relationships xmlns="http://schemas.openxmlformats.org/package/2006/relationships"><Relationship Id="rId1" Type="http://schemas.openxmlformats.org/officeDocument/2006/relationships/image" Target="../media/image1.jpeg"/>
</Relationships>
</file>

<file path=ppt/theme/_rels/theme10.xml.rels><?xml version="1.0" encoding="UTF-8"?>
<Relationships xmlns="http://schemas.openxmlformats.org/package/2006/relationships"><Relationship Id="rId1" Type="http://schemas.openxmlformats.org/officeDocument/2006/relationships/image" Target="../media/image1.jpeg"/>
</Relationships>
</file>

<file path=ppt/theme/_rels/theme11.xml.rels><?xml version="1.0" encoding="UTF-8"?>
<Relationships xmlns="http://schemas.openxmlformats.org/package/2006/relationships"><Relationship Id="rId1" Type="http://schemas.openxmlformats.org/officeDocument/2006/relationships/image" Target="../media/image1.jpeg"/>
</Relationships>
</file>

<file path=ppt/theme/_rels/theme2.xml.rels><?xml version="1.0" encoding="UTF-8"?>
<Relationships xmlns="http://schemas.openxmlformats.org/package/2006/relationships"><Relationship Id="rId1" Type="http://schemas.openxmlformats.org/officeDocument/2006/relationships/image" Target="../media/image1.jpeg"/>
</Relationships>
</file>

<file path=ppt/theme/_rels/theme3.xml.rels><?xml version="1.0" encoding="UTF-8"?>
<Relationships xmlns="http://schemas.openxmlformats.org/package/2006/relationships"><Relationship Id="rId1" Type="http://schemas.openxmlformats.org/officeDocument/2006/relationships/image" Target="../media/image1.jpeg"/>
</Relationships>
</file>

<file path=ppt/theme/_rels/theme4.xml.rels><?xml version="1.0" encoding="UTF-8"?>
<Relationships xmlns="http://schemas.openxmlformats.org/package/2006/relationships"><Relationship Id="rId1" Type="http://schemas.openxmlformats.org/officeDocument/2006/relationships/image" Target="../media/image1.jpeg"/>
</Relationships>
</file>

<file path=ppt/theme/_rels/theme5.xml.rels><?xml version="1.0" encoding="UTF-8"?>
<Relationships xmlns="http://schemas.openxmlformats.org/package/2006/relationships"><Relationship Id="rId1" Type="http://schemas.openxmlformats.org/officeDocument/2006/relationships/image" Target="../media/image1.jpeg"/>
</Relationships>
</file>

<file path=ppt/theme/_rels/theme6.xml.rels><?xml version="1.0" encoding="UTF-8"?>
<Relationships xmlns="http://schemas.openxmlformats.org/package/2006/relationships"><Relationship Id="rId1" Type="http://schemas.openxmlformats.org/officeDocument/2006/relationships/image" Target="../media/image1.jpeg"/>
</Relationships>
</file>

<file path=ppt/theme/_rels/theme7.xml.rels><?xml version="1.0" encoding="UTF-8"?>
<Relationships xmlns="http://schemas.openxmlformats.org/package/2006/relationships"><Relationship Id="rId1" Type="http://schemas.openxmlformats.org/officeDocument/2006/relationships/image" Target="../media/image1.jpeg"/>
</Relationships>
</file>

<file path=ppt/theme/_rels/theme8.xml.rels><?xml version="1.0" encoding="UTF-8"?>
<Relationships xmlns="http://schemas.openxmlformats.org/package/2006/relationships"><Relationship Id="rId1" Type="http://schemas.openxmlformats.org/officeDocument/2006/relationships/image" Target="../media/image1.jpeg"/>
</Relationships>
</file>

<file path=ppt/theme/_rels/theme9.xml.rels><?xml version="1.0" encoding="UTF-8"?>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xmlns:r="http://schemas.openxmlformats.org/officeDocument/2006/relationships" name="Savon">
  <a:themeElements>
    <a:clrScheme name="Savon">
      <a:dk1>
        <a:srgbClr val="000000"/>
      </a:dk1>
      <a:lt1>
        <a:srgbClr val="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pitchFamily="0" charset="1"/>
        <a:ea typeface=""/>
        <a:cs typeface=""/>
      </a:majorFont>
      <a:minorFont>
        <a:latin typeface="Garamond" panose="02020404030301010803" pitchFamily="0" charset="1"/>
        <a:ea typeface=""/>
        <a:cs typeface=""/>
      </a:minorFont>
    </a:fontScheme>
    <a:fmtScheme>
      <a:fillStyleLst>
        <a:solidFill>
          <a:schemeClr val="phClr"/>
        </a:solidFill>
        <a:gradFill>
          <a:gsLst>
            <a:gs pos="0">
              <a:schemeClr val="phClr">
                <a:tint val="60000"/>
                <a:lumMod val="105000"/>
              </a:schemeClr>
            </a:gs>
            <a:gs pos="100000">
              <a:schemeClr val="phClr">
                <a:tint val="65000"/>
                <a:lumMod val="100000"/>
              </a:schemeClr>
            </a:gs>
            <a:gs pos="100000">
              <a:schemeClr val="phClr">
                <a:tint val="70000"/>
                <a:lumMod val="100000"/>
              </a:schemeClr>
            </a:gs>
          </a:gsLst>
          <a:lin ang="5400000" scaled="0"/>
          <a:tileRect l="0" t="0" r="0" b="0"/>
        </a:gradFill>
        <a:gradFill>
          <a:gsLst>
            <a:gs pos="0">
              <a:schemeClr val="phClr">
                <a:lumMod val="100000"/>
              </a:schemeClr>
            </a:gs>
            <a:gs pos="50000">
              <a:schemeClr val="phClr">
                <a:shade val="99000"/>
                <a:lumMod val="100000"/>
              </a:schemeClr>
            </a:gs>
            <a:gs pos="100000">
              <a:schemeClr val="phClr">
                <a:shade val="98000"/>
                <a:lumMod val="100000"/>
              </a:schemeClr>
            </a:gs>
          </a:gsLst>
          <a:lin ang="5400000" scaled="0"/>
          <a:tileRect l="0" t="0" r="0" b="0"/>
        </a:grad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hade val="100000"/>
              </a:schemeClr>
            </a:gs>
            <a:gs pos="100000">
              <a:schemeClr val="phClr">
                <a:tint val="100000"/>
                <a:shade val="30000"/>
              </a:schemeClr>
            </a:gs>
          </a:gsLst>
          <a:path path="circle">
            <a:fillToRect l="50000" t="50000" r="50000" b="50000"/>
          </a:path>
          <a:tileRect l="0" t="0" r="0" b="0"/>
        </a:gradFill>
        <a:blipFill rotWithShape="1">
          <a:blip r:embed="rId1"/>
          <a:srcRect l="0" t="0" r="0" b="0"/>
          <a:tile tx="0" ty="0" sx="60000" sy="60000" flip="none" algn="tl"/>
        </a:blipFill>
      </a:bgFillStyleLst>
    </a:fmtScheme>
  </a:themeElements>
</a:theme>
</file>

<file path=ppt/theme/theme10.xml><?xml version="1.0" encoding="utf-8"?>
<a:theme xmlns:a="http://schemas.openxmlformats.org/drawingml/2006/main" xmlns:r="http://schemas.openxmlformats.org/officeDocument/2006/relationships" name="Savon">
  <a:themeElements>
    <a:clrScheme name="Savon">
      <a:dk1>
        <a:srgbClr val="000000"/>
      </a:dk1>
      <a:lt1>
        <a:srgbClr val="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pitchFamily="0" charset="1"/>
        <a:ea typeface=""/>
        <a:cs typeface=""/>
      </a:majorFont>
      <a:minorFont>
        <a:latin typeface="Garamond" panose="02020404030301010803" pitchFamily="0" charset="1"/>
        <a:ea typeface=""/>
        <a:cs typeface=""/>
      </a:minorFont>
    </a:fontScheme>
    <a:fmtScheme>
      <a:fillStyleLst>
        <a:solidFill>
          <a:schemeClr val="phClr"/>
        </a:solidFill>
        <a:gradFill>
          <a:gsLst>
            <a:gs pos="0">
              <a:schemeClr val="phClr">
                <a:tint val="60000"/>
                <a:lumMod val="105000"/>
              </a:schemeClr>
            </a:gs>
            <a:gs pos="100000">
              <a:schemeClr val="phClr">
                <a:tint val="65000"/>
                <a:lumMod val="100000"/>
              </a:schemeClr>
            </a:gs>
            <a:gs pos="100000">
              <a:schemeClr val="phClr">
                <a:tint val="70000"/>
                <a:lumMod val="100000"/>
              </a:schemeClr>
            </a:gs>
          </a:gsLst>
          <a:lin ang="5400000" scaled="0"/>
          <a:tileRect l="0" t="0" r="0" b="0"/>
        </a:gradFill>
        <a:gradFill>
          <a:gsLst>
            <a:gs pos="0">
              <a:schemeClr val="phClr">
                <a:lumMod val="100000"/>
              </a:schemeClr>
            </a:gs>
            <a:gs pos="50000">
              <a:schemeClr val="phClr">
                <a:shade val="99000"/>
                <a:lumMod val="100000"/>
              </a:schemeClr>
            </a:gs>
            <a:gs pos="100000">
              <a:schemeClr val="phClr">
                <a:shade val="98000"/>
                <a:lumMod val="100000"/>
              </a:schemeClr>
            </a:gs>
          </a:gsLst>
          <a:lin ang="5400000" scaled="0"/>
          <a:tileRect l="0" t="0" r="0" b="0"/>
        </a:grad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hade val="100000"/>
              </a:schemeClr>
            </a:gs>
            <a:gs pos="100000">
              <a:schemeClr val="phClr">
                <a:tint val="100000"/>
                <a:shade val="30000"/>
              </a:schemeClr>
            </a:gs>
          </a:gsLst>
          <a:path path="circle">
            <a:fillToRect l="50000" t="50000" r="50000" b="50000"/>
          </a:path>
          <a:tileRect l="0" t="0" r="0" b="0"/>
        </a:gradFill>
        <a:blipFill rotWithShape="1">
          <a:blip r:embed="rId1"/>
          <a:srcRect l="0" t="0" r="0" b="0"/>
          <a:tile tx="0" ty="0" sx="60000" sy="60000" flip="none" algn="tl"/>
        </a:blipFill>
      </a:bgFillStyleLst>
    </a:fmtScheme>
  </a:themeElements>
</a:theme>
</file>

<file path=ppt/theme/theme11.xml><?xml version="1.0" encoding="utf-8"?>
<a:theme xmlns:a="http://schemas.openxmlformats.org/drawingml/2006/main" xmlns:r="http://schemas.openxmlformats.org/officeDocument/2006/relationships" name="Savon">
  <a:themeElements>
    <a:clrScheme name="Savon">
      <a:dk1>
        <a:srgbClr val="000000"/>
      </a:dk1>
      <a:lt1>
        <a:srgbClr val="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pitchFamily="0" charset="1"/>
        <a:ea typeface=""/>
        <a:cs typeface=""/>
      </a:majorFont>
      <a:minorFont>
        <a:latin typeface="Garamond" panose="02020404030301010803" pitchFamily="0" charset="1"/>
        <a:ea typeface=""/>
        <a:cs typeface=""/>
      </a:minorFont>
    </a:fontScheme>
    <a:fmtScheme>
      <a:fillStyleLst>
        <a:solidFill>
          <a:schemeClr val="phClr"/>
        </a:solidFill>
        <a:gradFill>
          <a:gsLst>
            <a:gs pos="0">
              <a:schemeClr val="phClr">
                <a:tint val="60000"/>
                <a:lumMod val="105000"/>
              </a:schemeClr>
            </a:gs>
            <a:gs pos="100000">
              <a:schemeClr val="phClr">
                <a:tint val="65000"/>
                <a:lumMod val="100000"/>
              </a:schemeClr>
            </a:gs>
            <a:gs pos="100000">
              <a:schemeClr val="phClr">
                <a:tint val="70000"/>
                <a:lumMod val="100000"/>
              </a:schemeClr>
            </a:gs>
          </a:gsLst>
          <a:lin ang="5400000" scaled="0"/>
          <a:tileRect l="0" t="0" r="0" b="0"/>
        </a:gradFill>
        <a:gradFill>
          <a:gsLst>
            <a:gs pos="0">
              <a:schemeClr val="phClr">
                <a:lumMod val="100000"/>
              </a:schemeClr>
            </a:gs>
            <a:gs pos="50000">
              <a:schemeClr val="phClr">
                <a:shade val="99000"/>
                <a:lumMod val="100000"/>
              </a:schemeClr>
            </a:gs>
            <a:gs pos="100000">
              <a:schemeClr val="phClr">
                <a:shade val="98000"/>
                <a:lumMod val="100000"/>
              </a:schemeClr>
            </a:gs>
          </a:gsLst>
          <a:lin ang="5400000" scaled="0"/>
          <a:tileRect l="0" t="0" r="0" b="0"/>
        </a:grad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hade val="100000"/>
              </a:schemeClr>
            </a:gs>
            <a:gs pos="100000">
              <a:schemeClr val="phClr">
                <a:tint val="100000"/>
                <a:shade val="30000"/>
              </a:schemeClr>
            </a:gs>
          </a:gsLst>
          <a:path path="circle">
            <a:fillToRect l="50000" t="50000" r="50000" b="50000"/>
          </a:path>
          <a:tileRect l="0" t="0" r="0" b="0"/>
        </a:gradFill>
        <a:blipFill rotWithShape="1">
          <a:blip r:embed="rId1"/>
          <a:srcRect l="0" t="0" r="0" b="0"/>
          <a:tile tx="0" ty="0" sx="60000" sy="60000" flip="none" algn="tl"/>
        </a:blipFill>
      </a:bgFillStyleLst>
    </a:fmtScheme>
  </a:themeElements>
</a:theme>
</file>

<file path=ppt/theme/theme2.xml><?xml version="1.0" encoding="utf-8"?>
<a:theme xmlns:a="http://schemas.openxmlformats.org/drawingml/2006/main" xmlns:r="http://schemas.openxmlformats.org/officeDocument/2006/relationships" name="Savon">
  <a:themeElements>
    <a:clrScheme name="Savon">
      <a:dk1>
        <a:srgbClr val="000000"/>
      </a:dk1>
      <a:lt1>
        <a:srgbClr val="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pitchFamily="0" charset="1"/>
        <a:ea typeface=""/>
        <a:cs typeface=""/>
      </a:majorFont>
      <a:minorFont>
        <a:latin typeface="Garamond" panose="02020404030301010803" pitchFamily="0" charset="1"/>
        <a:ea typeface=""/>
        <a:cs typeface=""/>
      </a:minorFont>
    </a:fontScheme>
    <a:fmtScheme>
      <a:fillStyleLst>
        <a:solidFill>
          <a:schemeClr val="phClr"/>
        </a:solidFill>
        <a:gradFill>
          <a:gsLst>
            <a:gs pos="0">
              <a:schemeClr val="phClr">
                <a:tint val="60000"/>
                <a:lumMod val="105000"/>
              </a:schemeClr>
            </a:gs>
            <a:gs pos="100000">
              <a:schemeClr val="phClr">
                <a:tint val="65000"/>
                <a:lumMod val="100000"/>
              </a:schemeClr>
            </a:gs>
            <a:gs pos="100000">
              <a:schemeClr val="phClr">
                <a:tint val="70000"/>
                <a:lumMod val="100000"/>
              </a:schemeClr>
            </a:gs>
          </a:gsLst>
          <a:lin ang="5400000" scaled="0"/>
          <a:tileRect l="0" t="0" r="0" b="0"/>
        </a:gradFill>
        <a:gradFill>
          <a:gsLst>
            <a:gs pos="0">
              <a:schemeClr val="phClr">
                <a:lumMod val="100000"/>
              </a:schemeClr>
            </a:gs>
            <a:gs pos="50000">
              <a:schemeClr val="phClr">
                <a:shade val="99000"/>
                <a:lumMod val="100000"/>
              </a:schemeClr>
            </a:gs>
            <a:gs pos="100000">
              <a:schemeClr val="phClr">
                <a:shade val="98000"/>
                <a:lumMod val="100000"/>
              </a:schemeClr>
            </a:gs>
          </a:gsLst>
          <a:lin ang="5400000" scaled="0"/>
          <a:tileRect l="0" t="0" r="0" b="0"/>
        </a:grad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hade val="100000"/>
              </a:schemeClr>
            </a:gs>
            <a:gs pos="100000">
              <a:schemeClr val="phClr">
                <a:tint val="100000"/>
                <a:shade val="30000"/>
              </a:schemeClr>
            </a:gs>
          </a:gsLst>
          <a:path path="circle">
            <a:fillToRect l="50000" t="50000" r="50000" b="50000"/>
          </a:path>
          <a:tileRect l="0" t="0" r="0" b="0"/>
        </a:gradFill>
        <a:blipFill rotWithShape="1">
          <a:blip r:embed="rId1"/>
          <a:srcRect l="0" t="0" r="0" b="0"/>
          <a:tile tx="0" ty="0" sx="60000" sy="60000" flip="none" algn="tl"/>
        </a:blipFill>
      </a:bgFillStyleLst>
    </a:fmtScheme>
  </a:themeElements>
</a:theme>
</file>

<file path=ppt/theme/theme3.xml><?xml version="1.0" encoding="utf-8"?>
<a:theme xmlns:a="http://schemas.openxmlformats.org/drawingml/2006/main" xmlns:r="http://schemas.openxmlformats.org/officeDocument/2006/relationships" name="Savon">
  <a:themeElements>
    <a:clrScheme name="Savon">
      <a:dk1>
        <a:srgbClr val="000000"/>
      </a:dk1>
      <a:lt1>
        <a:srgbClr val="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pitchFamily="0" charset="1"/>
        <a:ea typeface=""/>
        <a:cs typeface=""/>
      </a:majorFont>
      <a:minorFont>
        <a:latin typeface="Garamond" panose="02020404030301010803" pitchFamily="0" charset="1"/>
        <a:ea typeface=""/>
        <a:cs typeface=""/>
      </a:minorFont>
    </a:fontScheme>
    <a:fmtScheme>
      <a:fillStyleLst>
        <a:solidFill>
          <a:schemeClr val="phClr"/>
        </a:solidFill>
        <a:gradFill>
          <a:gsLst>
            <a:gs pos="0">
              <a:schemeClr val="phClr">
                <a:tint val="60000"/>
                <a:lumMod val="105000"/>
              </a:schemeClr>
            </a:gs>
            <a:gs pos="100000">
              <a:schemeClr val="phClr">
                <a:tint val="65000"/>
                <a:lumMod val="100000"/>
              </a:schemeClr>
            </a:gs>
            <a:gs pos="100000">
              <a:schemeClr val="phClr">
                <a:tint val="70000"/>
                <a:lumMod val="100000"/>
              </a:schemeClr>
            </a:gs>
          </a:gsLst>
          <a:lin ang="5400000" scaled="0"/>
          <a:tileRect l="0" t="0" r="0" b="0"/>
        </a:gradFill>
        <a:gradFill>
          <a:gsLst>
            <a:gs pos="0">
              <a:schemeClr val="phClr">
                <a:lumMod val="100000"/>
              </a:schemeClr>
            </a:gs>
            <a:gs pos="50000">
              <a:schemeClr val="phClr">
                <a:shade val="99000"/>
                <a:lumMod val="100000"/>
              </a:schemeClr>
            </a:gs>
            <a:gs pos="100000">
              <a:schemeClr val="phClr">
                <a:shade val="98000"/>
                <a:lumMod val="100000"/>
              </a:schemeClr>
            </a:gs>
          </a:gsLst>
          <a:lin ang="5400000" scaled="0"/>
          <a:tileRect l="0" t="0" r="0" b="0"/>
        </a:grad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hade val="100000"/>
              </a:schemeClr>
            </a:gs>
            <a:gs pos="100000">
              <a:schemeClr val="phClr">
                <a:tint val="100000"/>
                <a:shade val="30000"/>
              </a:schemeClr>
            </a:gs>
          </a:gsLst>
          <a:path path="circle">
            <a:fillToRect l="50000" t="50000" r="50000" b="50000"/>
          </a:path>
          <a:tileRect l="0" t="0" r="0" b="0"/>
        </a:gradFill>
        <a:blipFill rotWithShape="1">
          <a:blip r:embed="rId1"/>
          <a:srcRect l="0" t="0" r="0" b="0"/>
          <a:tile tx="0" ty="0" sx="60000" sy="60000" flip="none" algn="tl"/>
        </a:blipFill>
      </a:bgFillStyleLst>
    </a:fmtScheme>
  </a:themeElements>
</a:theme>
</file>

<file path=ppt/theme/theme4.xml><?xml version="1.0" encoding="utf-8"?>
<a:theme xmlns:a="http://schemas.openxmlformats.org/drawingml/2006/main" xmlns:r="http://schemas.openxmlformats.org/officeDocument/2006/relationships" name="Savon">
  <a:themeElements>
    <a:clrScheme name="Savon">
      <a:dk1>
        <a:srgbClr val="000000"/>
      </a:dk1>
      <a:lt1>
        <a:srgbClr val="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pitchFamily="0" charset="1"/>
        <a:ea typeface=""/>
        <a:cs typeface=""/>
      </a:majorFont>
      <a:minorFont>
        <a:latin typeface="Garamond" panose="02020404030301010803" pitchFamily="0" charset="1"/>
        <a:ea typeface=""/>
        <a:cs typeface=""/>
      </a:minorFont>
    </a:fontScheme>
    <a:fmtScheme>
      <a:fillStyleLst>
        <a:solidFill>
          <a:schemeClr val="phClr"/>
        </a:solidFill>
        <a:gradFill>
          <a:gsLst>
            <a:gs pos="0">
              <a:schemeClr val="phClr">
                <a:tint val="60000"/>
                <a:lumMod val="105000"/>
              </a:schemeClr>
            </a:gs>
            <a:gs pos="100000">
              <a:schemeClr val="phClr">
                <a:tint val="65000"/>
                <a:lumMod val="100000"/>
              </a:schemeClr>
            </a:gs>
            <a:gs pos="100000">
              <a:schemeClr val="phClr">
                <a:tint val="70000"/>
                <a:lumMod val="100000"/>
              </a:schemeClr>
            </a:gs>
          </a:gsLst>
          <a:lin ang="5400000" scaled="0"/>
          <a:tileRect l="0" t="0" r="0" b="0"/>
        </a:gradFill>
        <a:gradFill>
          <a:gsLst>
            <a:gs pos="0">
              <a:schemeClr val="phClr">
                <a:lumMod val="100000"/>
              </a:schemeClr>
            </a:gs>
            <a:gs pos="50000">
              <a:schemeClr val="phClr">
                <a:shade val="99000"/>
                <a:lumMod val="100000"/>
              </a:schemeClr>
            </a:gs>
            <a:gs pos="100000">
              <a:schemeClr val="phClr">
                <a:shade val="98000"/>
                <a:lumMod val="100000"/>
              </a:schemeClr>
            </a:gs>
          </a:gsLst>
          <a:lin ang="5400000" scaled="0"/>
          <a:tileRect l="0" t="0" r="0" b="0"/>
        </a:grad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hade val="100000"/>
              </a:schemeClr>
            </a:gs>
            <a:gs pos="100000">
              <a:schemeClr val="phClr">
                <a:tint val="100000"/>
                <a:shade val="30000"/>
              </a:schemeClr>
            </a:gs>
          </a:gsLst>
          <a:path path="circle">
            <a:fillToRect l="50000" t="50000" r="50000" b="50000"/>
          </a:path>
          <a:tileRect l="0" t="0" r="0" b="0"/>
        </a:gradFill>
        <a:blipFill rotWithShape="1">
          <a:blip r:embed="rId1"/>
          <a:srcRect l="0" t="0" r="0" b="0"/>
          <a:tile tx="0" ty="0" sx="60000" sy="60000" flip="none" algn="tl"/>
        </a:blipFill>
      </a:bgFillStyleLst>
    </a:fmtScheme>
  </a:themeElements>
</a:theme>
</file>

<file path=ppt/theme/theme5.xml><?xml version="1.0" encoding="utf-8"?>
<a:theme xmlns:a="http://schemas.openxmlformats.org/drawingml/2006/main" xmlns:r="http://schemas.openxmlformats.org/officeDocument/2006/relationships" name="Savon">
  <a:themeElements>
    <a:clrScheme name="Savon">
      <a:dk1>
        <a:srgbClr val="000000"/>
      </a:dk1>
      <a:lt1>
        <a:srgbClr val="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pitchFamily="0" charset="1"/>
        <a:ea typeface=""/>
        <a:cs typeface=""/>
      </a:majorFont>
      <a:minorFont>
        <a:latin typeface="Garamond" panose="02020404030301010803" pitchFamily="0" charset="1"/>
        <a:ea typeface=""/>
        <a:cs typeface=""/>
      </a:minorFont>
    </a:fontScheme>
    <a:fmtScheme>
      <a:fillStyleLst>
        <a:solidFill>
          <a:schemeClr val="phClr"/>
        </a:solidFill>
        <a:gradFill>
          <a:gsLst>
            <a:gs pos="0">
              <a:schemeClr val="phClr">
                <a:tint val="60000"/>
                <a:lumMod val="105000"/>
              </a:schemeClr>
            </a:gs>
            <a:gs pos="100000">
              <a:schemeClr val="phClr">
                <a:tint val="65000"/>
                <a:lumMod val="100000"/>
              </a:schemeClr>
            </a:gs>
            <a:gs pos="100000">
              <a:schemeClr val="phClr">
                <a:tint val="70000"/>
                <a:lumMod val="100000"/>
              </a:schemeClr>
            </a:gs>
          </a:gsLst>
          <a:lin ang="5400000" scaled="0"/>
          <a:tileRect l="0" t="0" r="0" b="0"/>
        </a:gradFill>
        <a:gradFill>
          <a:gsLst>
            <a:gs pos="0">
              <a:schemeClr val="phClr">
                <a:lumMod val="100000"/>
              </a:schemeClr>
            </a:gs>
            <a:gs pos="50000">
              <a:schemeClr val="phClr">
                <a:shade val="99000"/>
                <a:lumMod val="100000"/>
              </a:schemeClr>
            </a:gs>
            <a:gs pos="100000">
              <a:schemeClr val="phClr">
                <a:shade val="98000"/>
                <a:lumMod val="100000"/>
              </a:schemeClr>
            </a:gs>
          </a:gsLst>
          <a:lin ang="5400000" scaled="0"/>
          <a:tileRect l="0" t="0" r="0" b="0"/>
        </a:grad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hade val="100000"/>
              </a:schemeClr>
            </a:gs>
            <a:gs pos="100000">
              <a:schemeClr val="phClr">
                <a:tint val="100000"/>
                <a:shade val="30000"/>
              </a:schemeClr>
            </a:gs>
          </a:gsLst>
          <a:path path="circle">
            <a:fillToRect l="50000" t="50000" r="50000" b="50000"/>
          </a:path>
          <a:tileRect l="0" t="0" r="0" b="0"/>
        </a:gradFill>
        <a:blipFill rotWithShape="1">
          <a:blip r:embed="rId1"/>
          <a:srcRect l="0" t="0" r="0" b="0"/>
          <a:tile tx="0" ty="0" sx="60000" sy="60000" flip="none" algn="tl"/>
        </a:blipFill>
      </a:bgFillStyleLst>
    </a:fmtScheme>
  </a:themeElements>
</a:theme>
</file>

<file path=ppt/theme/theme6.xml><?xml version="1.0" encoding="utf-8"?>
<a:theme xmlns:a="http://schemas.openxmlformats.org/drawingml/2006/main" xmlns:r="http://schemas.openxmlformats.org/officeDocument/2006/relationships" name="Savon">
  <a:themeElements>
    <a:clrScheme name="Savon">
      <a:dk1>
        <a:srgbClr val="000000"/>
      </a:dk1>
      <a:lt1>
        <a:srgbClr val="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pitchFamily="0" charset="1"/>
        <a:ea typeface=""/>
        <a:cs typeface=""/>
      </a:majorFont>
      <a:minorFont>
        <a:latin typeface="Garamond" panose="02020404030301010803" pitchFamily="0" charset="1"/>
        <a:ea typeface=""/>
        <a:cs typeface=""/>
      </a:minorFont>
    </a:fontScheme>
    <a:fmtScheme>
      <a:fillStyleLst>
        <a:solidFill>
          <a:schemeClr val="phClr"/>
        </a:solidFill>
        <a:gradFill>
          <a:gsLst>
            <a:gs pos="0">
              <a:schemeClr val="phClr">
                <a:tint val="60000"/>
                <a:lumMod val="105000"/>
              </a:schemeClr>
            </a:gs>
            <a:gs pos="100000">
              <a:schemeClr val="phClr">
                <a:tint val="65000"/>
                <a:lumMod val="100000"/>
              </a:schemeClr>
            </a:gs>
            <a:gs pos="100000">
              <a:schemeClr val="phClr">
                <a:tint val="70000"/>
                <a:lumMod val="100000"/>
              </a:schemeClr>
            </a:gs>
          </a:gsLst>
          <a:lin ang="5400000" scaled="0"/>
          <a:tileRect l="0" t="0" r="0" b="0"/>
        </a:gradFill>
        <a:gradFill>
          <a:gsLst>
            <a:gs pos="0">
              <a:schemeClr val="phClr">
                <a:lumMod val="100000"/>
              </a:schemeClr>
            </a:gs>
            <a:gs pos="50000">
              <a:schemeClr val="phClr">
                <a:shade val="99000"/>
                <a:lumMod val="100000"/>
              </a:schemeClr>
            </a:gs>
            <a:gs pos="100000">
              <a:schemeClr val="phClr">
                <a:shade val="98000"/>
                <a:lumMod val="100000"/>
              </a:schemeClr>
            </a:gs>
          </a:gsLst>
          <a:lin ang="5400000" scaled="0"/>
          <a:tileRect l="0" t="0" r="0" b="0"/>
        </a:grad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hade val="100000"/>
              </a:schemeClr>
            </a:gs>
            <a:gs pos="100000">
              <a:schemeClr val="phClr">
                <a:tint val="100000"/>
                <a:shade val="30000"/>
              </a:schemeClr>
            </a:gs>
          </a:gsLst>
          <a:path path="circle">
            <a:fillToRect l="50000" t="50000" r="50000" b="50000"/>
          </a:path>
          <a:tileRect l="0" t="0" r="0" b="0"/>
        </a:gradFill>
        <a:blipFill rotWithShape="1">
          <a:blip r:embed="rId1"/>
          <a:srcRect l="0" t="0" r="0" b="0"/>
          <a:tile tx="0" ty="0" sx="60000" sy="60000" flip="none" algn="tl"/>
        </a:blipFill>
      </a:bgFillStyleLst>
    </a:fmtScheme>
  </a:themeElements>
</a:theme>
</file>

<file path=ppt/theme/theme7.xml><?xml version="1.0" encoding="utf-8"?>
<a:theme xmlns:a="http://schemas.openxmlformats.org/drawingml/2006/main" xmlns:r="http://schemas.openxmlformats.org/officeDocument/2006/relationships" name="Savon">
  <a:themeElements>
    <a:clrScheme name="Savon">
      <a:dk1>
        <a:srgbClr val="000000"/>
      </a:dk1>
      <a:lt1>
        <a:srgbClr val="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pitchFamily="0" charset="1"/>
        <a:ea typeface=""/>
        <a:cs typeface=""/>
      </a:majorFont>
      <a:minorFont>
        <a:latin typeface="Garamond" panose="02020404030301010803" pitchFamily="0" charset="1"/>
        <a:ea typeface=""/>
        <a:cs typeface=""/>
      </a:minorFont>
    </a:fontScheme>
    <a:fmtScheme>
      <a:fillStyleLst>
        <a:solidFill>
          <a:schemeClr val="phClr"/>
        </a:solidFill>
        <a:gradFill>
          <a:gsLst>
            <a:gs pos="0">
              <a:schemeClr val="phClr">
                <a:tint val="60000"/>
                <a:lumMod val="105000"/>
              </a:schemeClr>
            </a:gs>
            <a:gs pos="100000">
              <a:schemeClr val="phClr">
                <a:tint val="65000"/>
                <a:lumMod val="100000"/>
              </a:schemeClr>
            </a:gs>
            <a:gs pos="100000">
              <a:schemeClr val="phClr">
                <a:tint val="70000"/>
                <a:lumMod val="100000"/>
              </a:schemeClr>
            </a:gs>
          </a:gsLst>
          <a:lin ang="5400000" scaled="0"/>
          <a:tileRect l="0" t="0" r="0" b="0"/>
        </a:gradFill>
        <a:gradFill>
          <a:gsLst>
            <a:gs pos="0">
              <a:schemeClr val="phClr">
                <a:lumMod val="100000"/>
              </a:schemeClr>
            </a:gs>
            <a:gs pos="50000">
              <a:schemeClr val="phClr">
                <a:shade val="99000"/>
                <a:lumMod val="100000"/>
              </a:schemeClr>
            </a:gs>
            <a:gs pos="100000">
              <a:schemeClr val="phClr">
                <a:shade val="98000"/>
                <a:lumMod val="100000"/>
              </a:schemeClr>
            </a:gs>
          </a:gsLst>
          <a:lin ang="5400000" scaled="0"/>
          <a:tileRect l="0" t="0" r="0" b="0"/>
        </a:grad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hade val="100000"/>
              </a:schemeClr>
            </a:gs>
            <a:gs pos="100000">
              <a:schemeClr val="phClr">
                <a:tint val="100000"/>
                <a:shade val="30000"/>
              </a:schemeClr>
            </a:gs>
          </a:gsLst>
          <a:path path="circle">
            <a:fillToRect l="50000" t="50000" r="50000" b="50000"/>
          </a:path>
          <a:tileRect l="0" t="0" r="0" b="0"/>
        </a:gradFill>
        <a:blipFill rotWithShape="1">
          <a:blip r:embed="rId1"/>
          <a:srcRect l="0" t="0" r="0" b="0"/>
          <a:tile tx="0" ty="0" sx="60000" sy="60000" flip="none" algn="tl"/>
        </a:blipFill>
      </a:bgFillStyleLst>
    </a:fmtScheme>
  </a:themeElements>
</a:theme>
</file>

<file path=ppt/theme/theme8.xml><?xml version="1.0" encoding="utf-8"?>
<a:theme xmlns:a="http://schemas.openxmlformats.org/drawingml/2006/main" xmlns:r="http://schemas.openxmlformats.org/officeDocument/2006/relationships" name="Savon">
  <a:themeElements>
    <a:clrScheme name="Savon">
      <a:dk1>
        <a:srgbClr val="000000"/>
      </a:dk1>
      <a:lt1>
        <a:srgbClr val="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pitchFamily="0" charset="1"/>
        <a:ea typeface=""/>
        <a:cs typeface=""/>
      </a:majorFont>
      <a:minorFont>
        <a:latin typeface="Garamond" panose="02020404030301010803" pitchFamily="0" charset="1"/>
        <a:ea typeface=""/>
        <a:cs typeface=""/>
      </a:minorFont>
    </a:fontScheme>
    <a:fmtScheme>
      <a:fillStyleLst>
        <a:solidFill>
          <a:schemeClr val="phClr"/>
        </a:solidFill>
        <a:gradFill>
          <a:gsLst>
            <a:gs pos="0">
              <a:schemeClr val="phClr">
                <a:tint val="60000"/>
                <a:lumMod val="105000"/>
              </a:schemeClr>
            </a:gs>
            <a:gs pos="100000">
              <a:schemeClr val="phClr">
                <a:tint val="65000"/>
                <a:lumMod val="100000"/>
              </a:schemeClr>
            </a:gs>
            <a:gs pos="100000">
              <a:schemeClr val="phClr">
                <a:tint val="70000"/>
                <a:lumMod val="100000"/>
              </a:schemeClr>
            </a:gs>
          </a:gsLst>
          <a:lin ang="5400000" scaled="0"/>
          <a:tileRect l="0" t="0" r="0" b="0"/>
        </a:gradFill>
        <a:gradFill>
          <a:gsLst>
            <a:gs pos="0">
              <a:schemeClr val="phClr">
                <a:lumMod val="100000"/>
              </a:schemeClr>
            </a:gs>
            <a:gs pos="50000">
              <a:schemeClr val="phClr">
                <a:shade val="99000"/>
                <a:lumMod val="100000"/>
              </a:schemeClr>
            </a:gs>
            <a:gs pos="100000">
              <a:schemeClr val="phClr">
                <a:shade val="98000"/>
                <a:lumMod val="100000"/>
              </a:schemeClr>
            </a:gs>
          </a:gsLst>
          <a:lin ang="5400000" scaled="0"/>
          <a:tileRect l="0" t="0" r="0" b="0"/>
        </a:grad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hade val="100000"/>
              </a:schemeClr>
            </a:gs>
            <a:gs pos="100000">
              <a:schemeClr val="phClr">
                <a:tint val="100000"/>
                <a:shade val="30000"/>
              </a:schemeClr>
            </a:gs>
          </a:gsLst>
          <a:path path="circle">
            <a:fillToRect l="50000" t="50000" r="50000" b="50000"/>
          </a:path>
          <a:tileRect l="0" t="0" r="0" b="0"/>
        </a:gradFill>
        <a:blipFill rotWithShape="1">
          <a:blip r:embed="rId1"/>
          <a:srcRect l="0" t="0" r="0" b="0"/>
          <a:tile tx="0" ty="0" sx="60000" sy="60000" flip="none" algn="tl"/>
        </a:blipFill>
      </a:bgFillStyleLst>
    </a:fmtScheme>
  </a:themeElements>
</a:theme>
</file>

<file path=ppt/theme/theme9.xml><?xml version="1.0" encoding="utf-8"?>
<a:theme xmlns:a="http://schemas.openxmlformats.org/drawingml/2006/main" xmlns:r="http://schemas.openxmlformats.org/officeDocument/2006/relationships" name="Savon">
  <a:themeElements>
    <a:clrScheme name="Savon">
      <a:dk1>
        <a:srgbClr val="000000"/>
      </a:dk1>
      <a:lt1>
        <a:srgbClr val="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pitchFamily="0" charset="1"/>
        <a:ea typeface=""/>
        <a:cs typeface=""/>
      </a:majorFont>
      <a:minorFont>
        <a:latin typeface="Garamond" panose="02020404030301010803" pitchFamily="0" charset="1"/>
        <a:ea typeface=""/>
        <a:cs typeface=""/>
      </a:minorFont>
    </a:fontScheme>
    <a:fmtScheme>
      <a:fillStyleLst>
        <a:solidFill>
          <a:schemeClr val="phClr"/>
        </a:solidFill>
        <a:gradFill>
          <a:gsLst>
            <a:gs pos="0">
              <a:schemeClr val="phClr">
                <a:tint val="60000"/>
                <a:lumMod val="105000"/>
              </a:schemeClr>
            </a:gs>
            <a:gs pos="100000">
              <a:schemeClr val="phClr">
                <a:tint val="65000"/>
                <a:lumMod val="100000"/>
              </a:schemeClr>
            </a:gs>
            <a:gs pos="100000">
              <a:schemeClr val="phClr">
                <a:tint val="70000"/>
                <a:lumMod val="100000"/>
              </a:schemeClr>
            </a:gs>
          </a:gsLst>
          <a:lin ang="5400000" scaled="0"/>
          <a:tileRect l="0" t="0" r="0" b="0"/>
        </a:gradFill>
        <a:gradFill>
          <a:gsLst>
            <a:gs pos="0">
              <a:schemeClr val="phClr">
                <a:lumMod val="100000"/>
              </a:schemeClr>
            </a:gs>
            <a:gs pos="50000">
              <a:schemeClr val="phClr">
                <a:shade val="99000"/>
                <a:lumMod val="100000"/>
              </a:schemeClr>
            </a:gs>
            <a:gs pos="100000">
              <a:schemeClr val="phClr">
                <a:shade val="98000"/>
                <a:lumMod val="100000"/>
              </a:schemeClr>
            </a:gs>
          </a:gsLst>
          <a:lin ang="5400000" scaled="0"/>
          <a:tileRect l="0" t="0" r="0" b="0"/>
        </a:grad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hade val="100000"/>
              </a:schemeClr>
            </a:gs>
            <a:gs pos="100000">
              <a:schemeClr val="phClr">
                <a:tint val="100000"/>
                <a:shade val="30000"/>
              </a:schemeClr>
            </a:gs>
          </a:gsLst>
          <a:path path="circle">
            <a:fillToRect l="50000" t="50000" r="50000" b="50000"/>
          </a:path>
          <a:tileRect l="0" t="0" r="0" b="0"/>
        </a:gradFill>
        <a:blipFill rotWithShape="1">
          <a:blip r:embed="rId1"/>
          <a:srcRect l="0" t="0" r="0" b="0"/>
          <a:tile tx="0" ty="0" sx="60000" sy="60000" flip="none" algn="tl"/>
        </a:blipFill>
      </a:bgFillStyleLst>
    </a:fmtScheme>
  </a:themeElements>
</a:theme>
</file>

<file path=docProps/app.xml><?xml version="1.0" encoding="utf-8"?>
<Properties xmlns="http://schemas.openxmlformats.org/officeDocument/2006/extended-properties" xmlns:vt="http://schemas.openxmlformats.org/officeDocument/2006/docPropsVTypes">
  <Template>TM03457510[[fn=Savon]]</Template>
  <TotalTime>73</TotalTime>
  <Application>LibreOffice/24.8.2.1$Windows_X86_64 LibreOffice_project/0f794b6e29741098670a3b95d60478a65d05ef13</Application>
  <AppVersion>15.0000</AppVersion>
  <Words>2054</Words>
  <Paragraphs>164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2022-08-24T05:50:00Z</dcterms:created>
  <dc:creator>Acer</dc:creator>
  <dc:description/>
  <dc:language>en-IN</dc:language>
  <cp:lastModifiedBy/>
  <dcterms:modified xsi:type="dcterms:W3CDTF">2024-11-06T21:21:33Z</dcterms:modified>
  <cp:revision>15</cp:revision>
  <dc:subject/>
  <dc:title>Crime Rate Prediction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54DA775BE42F4F0EB3875D96661ACCD9</vt:lpwstr>
  </property>
  <property fmtid="{D5CDD505-2E9C-101B-9397-08002B2CF9AE}" pid="3" name="KSOProductBuildVer">
    <vt:lpwstr>1033-11.2.0.11380</vt:lpwstr>
  </property>
  <property fmtid="{D5CDD505-2E9C-101B-9397-08002B2CF9AE}" pid="4" name="PresentationFormat">
    <vt:lpwstr>Widescreen</vt:lpwstr>
  </property>
  <property fmtid="{D5CDD505-2E9C-101B-9397-08002B2CF9AE}" pid="5" name="Slides">
    <vt:i4>21</vt:i4>
  </property>
</Properties>
</file>