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72" r:id="rId3"/>
    <p:sldId id="273" r:id="rId4"/>
    <p:sldId id="275" r:id="rId5"/>
    <p:sldId id="274" r:id="rId6"/>
    <p:sldId id="276" r:id="rId7"/>
    <p:sldId id="277" r:id="rId8"/>
    <p:sldId id="279" r:id="rId9"/>
    <p:sldId id="278" r:id="rId10"/>
    <p:sldId id="280" r:id="rId11"/>
    <p:sldId id="281" r:id="rId12"/>
    <p:sldId id="283" r:id="rId13"/>
    <p:sldId id="284" r:id="rId14"/>
    <p:sldId id="285" r:id="rId15"/>
    <p:sldId id="286" r:id="rId16"/>
    <p:sldId id="288" r:id="rId17"/>
    <p:sldId id="289" r:id="rId18"/>
    <p:sldId id="290" r:id="rId19"/>
    <p:sldId id="291" r:id="rId20"/>
    <p:sldId id="292" r:id="rId21"/>
    <p:sldId id="287" r:id="rId22"/>
    <p:sldId id="294" r:id="rId23"/>
    <p:sldId id="295" r:id="rId24"/>
    <p:sldId id="296" r:id="rId25"/>
    <p:sldId id="297"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a 'Sid'" userId="92f38716-de92-414d-8928-54f551255be8" providerId="ADAL" clId="{5D0CACD9-8FB7-4F23-AD08-C093BD10BEC2}"/>
    <pc:docChg chg="undo custSel addSld delSld modSld sldOrd delMainMaster">
      <pc:chgData name="Siddhartha 'Sid'" userId="92f38716-de92-414d-8928-54f551255be8" providerId="ADAL" clId="{5D0CACD9-8FB7-4F23-AD08-C093BD10BEC2}" dt="2022-11-14T04:16:16.296" v="5476" actId="6549"/>
      <pc:docMkLst>
        <pc:docMk/>
      </pc:docMkLst>
      <pc:sldChg chg="del">
        <pc:chgData name="Siddhartha 'Sid'" userId="92f38716-de92-414d-8928-54f551255be8" providerId="ADAL" clId="{5D0CACD9-8FB7-4F23-AD08-C093BD10BEC2}" dt="2022-11-13T01:27:10.545" v="771" actId="47"/>
        <pc:sldMkLst>
          <pc:docMk/>
          <pc:sldMk cId="1213214803" sldId="256"/>
        </pc:sldMkLst>
      </pc:sldChg>
      <pc:sldChg chg="del">
        <pc:chgData name="Siddhartha 'Sid'" userId="92f38716-de92-414d-8928-54f551255be8" providerId="ADAL" clId="{5D0CACD9-8FB7-4F23-AD08-C093BD10BEC2}" dt="2022-11-13T01:27:10.545" v="771" actId="47"/>
        <pc:sldMkLst>
          <pc:docMk/>
          <pc:sldMk cId="2599778691" sldId="257"/>
        </pc:sldMkLst>
      </pc:sldChg>
      <pc:sldChg chg="del">
        <pc:chgData name="Siddhartha 'Sid'" userId="92f38716-de92-414d-8928-54f551255be8" providerId="ADAL" clId="{5D0CACD9-8FB7-4F23-AD08-C093BD10BEC2}" dt="2022-11-13T01:27:10.545" v="771" actId="47"/>
        <pc:sldMkLst>
          <pc:docMk/>
          <pc:sldMk cId="216488690" sldId="258"/>
        </pc:sldMkLst>
      </pc:sldChg>
      <pc:sldChg chg="del">
        <pc:chgData name="Siddhartha 'Sid'" userId="92f38716-de92-414d-8928-54f551255be8" providerId="ADAL" clId="{5D0CACD9-8FB7-4F23-AD08-C093BD10BEC2}" dt="2022-11-13T01:27:10.545" v="771" actId="47"/>
        <pc:sldMkLst>
          <pc:docMk/>
          <pc:sldMk cId="4176635375" sldId="259"/>
        </pc:sldMkLst>
      </pc:sldChg>
      <pc:sldChg chg="del">
        <pc:chgData name="Siddhartha 'Sid'" userId="92f38716-de92-414d-8928-54f551255be8" providerId="ADAL" clId="{5D0CACD9-8FB7-4F23-AD08-C093BD10BEC2}" dt="2022-11-13T01:27:10.545" v="771" actId="47"/>
        <pc:sldMkLst>
          <pc:docMk/>
          <pc:sldMk cId="1871860508" sldId="260"/>
        </pc:sldMkLst>
      </pc:sldChg>
      <pc:sldChg chg="modSp mod">
        <pc:chgData name="Siddhartha 'Sid'" userId="92f38716-de92-414d-8928-54f551255be8" providerId="ADAL" clId="{5D0CACD9-8FB7-4F23-AD08-C093BD10BEC2}" dt="2022-11-14T04:16:16.296" v="5476" actId="6549"/>
        <pc:sldMkLst>
          <pc:docMk/>
          <pc:sldMk cId="1063888185" sldId="262"/>
        </pc:sldMkLst>
        <pc:spChg chg="mod">
          <ac:chgData name="Siddhartha 'Sid'" userId="92f38716-de92-414d-8928-54f551255be8" providerId="ADAL" clId="{5D0CACD9-8FB7-4F23-AD08-C093BD10BEC2}" dt="2022-11-13T01:11:33.207" v="105" actId="20577"/>
          <ac:spMkLst>
            <pc:docMk/>
            <pc:sldMk cId="1063888185" sldId="262"/>
            <ac:spMk id="2" creationId="{156EA121-9174-7C67-7200-D343632A18B8}"/>
          </ac:spMkLst>
        </pc:spChg>
        <pc:spChg chg="mod">
          <ac:chgData name="Siddhartha 'Sid'" userId="92f38716-de92-414d-8928-54f551255be8" providerId="ADAL" clId="{5D0CACD9-8FB7-4F23-AD08-C093BD10BEC2}" dt="2022-11-14T04:16:16.296" v="5476" actId="6549"/>
          <ac:spMkLst>
            <pc:docMk/>
            <pc:sldMk cId="1063888185" sldId="262"/>
            <ac:spMk id="3" creationId="{A4ADF52C-0370-B898-E5EA-0C9DBC0DA67E}"/>
          </ac:spMkLst>
        </pc:spChg>
      </pc:sldChg>
      <pc:sldChg chg="modSp mod">
        <pc:chgData name="Siddhartha 'Sid'" userId="92f38716-de92-414d-8928-54f551255be8" providerId="ADAL" clId="{5D0CACD9-8FB7-4F23-AD08-C093BD10BEC2}" dt="2022-11-14T04:15:55.121" v="5468" actId="108"/>
        <pc:sldMkLst>
          <pc:docMk/>
          <pc:sldMk cId="2125123781" sldId="267"/>
        </pc:sldMkLst>
        <pc:spChg chg="mod">
          <ac:chgData name="Siddhartha 'Sid'" userId="92f38716-de92-414d-8928-54f551255be8" providerId="ADAL" clId="{5D0CACD9-8FB7-4F23-AD08-C093BD10BEC2}" dt="2022-11-14T04:15:55.121" v="5468" actId="108"/>
          <ac:spMkLst>
            <pc:docMk/>
            <pc:sldMk cId="2125123781" sldId="267"/>
            <ac:spMk id="2" creationId="{6B496991-C744-2FB6-1672-0369E54A0AD1}"/>
          </ac:spMkLst>
        </pc:spChg>
      </pc:sldChg>
      <pc:sldChg chg="del">
        <pc:chgData name="Siddhartha 'Sid'" userId="92f38716-de92-414d-8928-54f551255be8" providerId="ADAL" clId="{5D0CACD9-8FB7-4F23-AD08-C093BD10BEC2}" dt="2022-11-13T01:27:10.545" v="771" actId="47"/>
        <pc:sldMkLst>
          <pc:docMk/>
          <pc:sldMk cId="326155057" sldId="269"/>
        </pc:sldMkLst>
      </pc:sldChg>
      <pc:sldChg chg="del">
        <pc:chgData name="Siddhartha 'Sid'" userId="92f38716-de92-414d-8928-54f551255be8" providerId="ADAL" clId="{5D0CACD9-8FB7-4F23-AD08-C093BD10BEC2}" dt="2022-11-13T01:37:57.226" v="1156" actId="47"/>
        <pc:sldMkLst>
          <pc:docMk/>
          <pc:sldMk cId="2408797147" sldId="270"/>
        </pc:sldMkLst>
      </pc:sldChg>
      <pc:sldChg chg="del">
        <pc:chgData name="Siddhartha 'Sid'" userId="92f38716-de92-414d-8928-54f551255be8" providerId="ADAL" clId="{5D0CACD9-8FB7-4F23-AD08-C093BD10BEC2}" dt="2022-11-13T01:27:10.545" v="771" actId="47"/>
        <pc:sldMkLst>
          <pc:docMk/>
          <pc:sldMk cId="2797685542" sldId="271"/>
        </pc:sldMkLst>
      </pc:sldChg>
      <pc:sldChg chg="modSp new mod">
        <pc:chgData name="Siddhartha 'Sid'" userId="92f38716-de92-414d-8928-54f551255be8" providerId="ADAL" clId="{5D0CACD9-8FB7-4F23-AD08-C093BD10BEC2}" dt="2022-11-14T02:07:50.552" v="4075" actId="20577"/>
        <pc:sldMkLst>
          <pc:docMk/>
          <pc:sldMk cId="116352414" sldId="272"/>
        </pc:sldMkLst>
        <pc:spChg chg="mod">
          <ac:chgData name="Siddhartha 'Sid'" userId="92f38716-de92-414d-8928-54f551255be8" providerId="ADAL" clId="{5D0CACD9-8FB7-4F23-AD08-C093BD10BEC2}" dt="2022-11-13T01:13:44.057" v="224" actId="113"/>
          <ac:spMkLst>
            <pc:docMk/>
            <pc:sldMk cId="116352414" sldId="272"/>
            <ac:spMk id="2" creationId="{913E4042-3889-4FFC-1F6D-E3F9809CD8F4}"/>
          </ac:spMkLst>
        </pc:spChg>
        <pc:spChg chg="mod">
          <ac:chgData name="Siddhartha 'Sid'" userId="92f38716-de92-414d-8928-54f551255be8" providerId="ADAL" clId="{5D0CACD9-8FB7-4F23-AD08-C093BD10BEC2}" dt="2022-11-14T02:07:50.552" v="4075" actId="20577"/>
          <ac:spMkLst>
            <pc:docMk/>
            <pc:sldMk cId="116352414" sldId="272"/>
            <ac:spMk id="3" creationId="{D12D38A7-0F23-3DFE-F279-08BC98C92F68}"/>
          </ac:spMkLst>
        </pc:spChg>
      </pc:sldChg>
      <pc:sldChg chg="modSp add mod">
        <pc:chgData name="Siddhartha 'Sid'" userId="92f38716-de92-414d-8928-54f551255be8" providerId="ADAL" clId="{5D0CACD9-8FB7-4F23-AD08-C093BD10BEC2}" dt="2022-11-13T01:15:22.843" v="360" actId="6549"/>
        <pc:sldMkLst>
          <pc:docMk/>
          <pc:sldMk cId="2811411054" sldId="273"/>
        </pc:sldMkLst>
        <pc:spChg chg="mod">
          <ac:chgData name="Siddhartha 'Sid'" userId="92f38716-de92-414d-8928-54f551255be8" providerId="ADAL" clId="{5D0CACD9-8FB7-4F23-AD08-C093BD10BEC2}" dt="2022-11-13T01:14:00.613" v="247" actId="20577"/>
          <ac:spMkLst>
            <pc:docMk/>
            <pc:sldMk cId="2811411054" sldId="273"/>
            <ac:spMk id="2" creationId="{913E4042-3889-4FFC-1F6D-E3F9809CD8F4}"/>
          </ac:spMkLst>
        </pc:spChg>
        <pc:spChg chg="mod">
          <ac:chgData name="Siddhartha 'Sid'" userId="92f38716-de92-414d-8928-54f551255be8" providerId="ADAL" clId="{5D0CACD9-8FB7-4F23-AD08-C093BD10BEC2}" dt="2022-11-13T01:15:22.843" v="360" actId="6549"/>
          <ac:spMkLst>
            <pc:docMk/>
            <pc:sldMk cId="2811411054" sldId="273"/>
            <ac:spMk id="3" creationId="{D12D38A7-0F23-3DFE-F279-08BC98C92F68}"/>
          </ac:spMkLst>
        </pc:spChg>
      </pc:sldChg>
      <pc:sldChg chg="addSp delSp modSp add mod">
        <pc:chgData name="Siddhartha 'Sid'" userId="92f38716-de92-414d-8928-54f551255be8" providerId="ADAL" clId="{5D0CACD9-8FB7-4F23-AD08-C093BD10BEC2}" dt="2022-11-13T02:40:48.418" v="1763" actId="20577"/>
        <pc:sldMkLst>
          <pc:docMk/>
          <pc:sldMk cId="4229580014" sldId="274"/>
        </pc:sldMkLst>
        <pc:spChg chg="mod">
          <ac:chgData name="Siddhartha 'Sid'" userId="92f38716-de92-414d-8928-54f551255be8" providerId="ADAL" clId="{5D0CACD9-8FB7-4F23-AD08-C093BD10BEC2}" dt="2022-11-13T02:40:48.418" v="1763" actId="20577"/>
          <ac:spMkLst>
            <pc:docMk/>
            <pc:sldMk cId="4229580014" sldId="274"/>
            <ac:spMk id="2" creationId="{913E4042-3889-4FFC-1F6D-E3F9809CD8F4}"/>
          </ac:spMkLst>
        </pc:spChg>
        <pc:spChg chg="add del mod">
          <ac:chgData name="Siddhartha 'Sid'" userId="92f38716-de92-414d-8928-54f551255be8" providerId="ADAL" clId="{5D0CACD9-8FB7-4F23-AD08-C093BD10BEC2}" dt="2022-11-13T01:19:49.787" v="554" actId="478"/>
          <ac:spMkLst>
            <pc:docMk/>
            <pc:sldMk cId="4229580014" sldId="274"/>
            <ac:spMk id="3" creationId="{D12D38A7-0F23-3DFE-F279-08BC98C92F68}"/>
          </ac:spMkLst>
        </pc:spChg>
        <pc:spChg chg="add del mod">
          <ac:chgData name="Siddhartha 'Sid'" userId="92f38716-de92-414d-8928-54f551255be8" providerId="ADAL" clId="{5D0CACD9-8FB7-4F23-AD08-C093BD10BEC2}" dt="2022-11-13T01:16:18.126" v="402" actId="478"/>
          <ac:spMkLst>
            <pc:docMk/>
            <pc:sldMk cId="4229580014" sldId="274"/>
            <ac:spMk id="5" creationId="{6761A11D-BC10-A4DC-40F7-43F54B3F0E24}"/>
          </ac:spMkLst>
        </pc:spChg>
        <pc:spChg chg="add del mod">
          <ac:chgData name="Siddhartha 'Sid'" userId="92f38716-de92-414d-8928-54f551255be8" providerId="ADAL" clId="{5D0CACD9-8FB7-4F23-AD08-C093BD10BEC2}" dt="2022-11-13T01:19:51.831" v="555" actId="478"/>
          <ac:spMkLst>
            <pc:docMk/>
            <pc:sldMk cId="4229580014" sldId="274"/>
            <ac:spMk id="7" creationId="{EB6F5B9D-35FA-B15F-CEBB-1DA2BB443003}"/>
          </ac:spMkLst>
        </pc:spChg>
        <pc:spChg chg="add mod">
          <ac:chgData name="Siddhartha 'Sid'" userId="92f38716-de92-414d-8928-54f551255be8" providerId="ADAL" clId="{5D0CACD9-8FB7-4F23-AD08-C093BD10BEC2}" dt="2022-11-13T02:02:25.961" v="1276" actId="20577"/>
          <ac:spMkLst>
            <pc:docMk/>
            <pc:sldMk cId="4229580014" sldId="274"/>
            <ac:spMk id="8" creationId="{61E63684-5F95-BAD7-8CCB-FAD915C692A1}"/>
          </ac:spMkLst>
        </pc:spChg>
        <pc:picChg chg="add mod modCrop">
          <ac:chgData name="Siddhartha 'Sid'" userId="92f38716-de92-414d-8928-54f551255be8" providerId="ADAL" clId="{5D0CACD9-8FB7-4F23-AD08-C093BD10BEC2}" dt="2022-11-13T02:00:24.935" v="1229" actId="1036"/>
          <ac:picMkLst>
            <pc:docMk/>
            <pc:sldMk cId="4229580014" sldId="274"/>
            <ac:picMk id="10" creationId="{294A2D75-4C3F-3797-83D6-0CFEC056CC97}"/>
          </ac:picMkLst>
        </pc:picChg>
        <pc:picChg chg="add del mod modCrop">
          <ac:chgData name="Siddhartha 'Sid'" userId="92f38716-de92-414d-8928-54f551255be8" providerId="ADAL" clId="{5D0CACD9-8FB7-4F23-AD08-C093BD10BEC2}" dt="2022-11-13T01:59:12.444" v="1186" actId="478"/>
          <ac:picMkLst>
            <pc:docMk/>
            <pc:sldMk cId="4229580014" sldId="274"/>
            <ac:picMk id="12" creationId="{47C07FAE-42D9-1E58-7552-BB19CCD85C9B}"/>
          </ac:picMkLst>
        </pc:picChg>
        <pc:picChg chg="add mod">
          <ac:chgData name="Siddhartha 'Sid'" userId="92f38716-de92-414d-8928-54f551255be8" providerId="ADAL" clId="{5D0CACD9-8FB7-4F23-AD08-C093BD10BEC2}" dt="2022-11-13T01:59:32.754" v="1189" actId="14100"/>
          <ac:picMkLst>
            <pc:docMk/>
            <pc:sldMk cId="4229580014" sldId="274"/>
            <ac:picMk id="13" creationId="{D91C5D82-6FEC-131C-2CD8-8711270FADFC}"/>
          </ac:picMkLst>
        </pc:picChg>
      </pc:sldChg>
      <pc:sldChg chg="modSp add mod ord">
        <pc:chgData name="Siddhartha 'Sid'" userId="92f38716-de92-414d-8928-54f551255be8" providerId="ADAL" clId="{5D0CACD9-8FB7-4F23-AD08-C093BD10BEC2}" dt="2022-11-14T02:22:09.077" v="4165" actId="6549"/>
        <pc:sldMkLst>
          <pc:docMk/>
          <pc:sldMk cId="107169375" sldId="275"/>
        </pc:sldMkLst>
        <pc:spChg chg="mod">
          <ac:chgData name="Siddhartha 'Sid'" userId="92f38716-de92-414d-8928-54f551255be8" providerId="ADAL" clId="{5D0CACD9-8FB7-4F23-AD08-C093BD10BEC2}" dt="2022-11-14T02:22:09.077" v="4165" actId="6549"/>
          <ac:spMkLst>
            <pc:docMk/>
            <pc:sldMk cId="107169375" sldId="275"/>
            <ac:spMk id="3" creationId="{D12D38A7-0F23-3DFE-F279-08BC98C92F68}"/>
          </ac:spMkLst>
        </pc:spChg>
      </pc:sldChg>
      <pc:sldChg chg="addSp delSp modSp add mod">
        <pc:chgData name="Siddhartha 'Sid'" userId="92f38716-de92-414d-8928-54f551255be8" providerId="ADAL" clId="{5D0CACD9-8FB7-4F23-AD08-C093BD10BEC2}" dt="2022-11-13T02:40:42.733" v="1762" actId="20577"/>
        <pc:sldMkLst>
          <pc:docMk/>
          <pc:sldMk cId="2401215863" sldId="276"/>
        </pc:sldMkLst>
        <pc:spChg chg="mod">
          <ac:chgData name="Siddhartha 'Sid'" userId="92f38716-de92-414d-8928-54f551255be8" providerId="ADAL" clId="{5D0CACD9-8FB7-4F23-AD08-C093BD10BEC2}" dt="2022-11-13T02:40:42.733" v="1762" actId="20577"/>
          <ac:spMkLst>
            <pc:docMk/>
            <pc:sldMk cId="2401215863" sldId="276"/>
            <ac:spMk id="2" creationId="{913E4042-3889-4FFC-1F6D-E3F9809CD8F4}"/>
          </ac:spMkLst>
        </pc:spChg>
        <pc:spChg chg="add mod">
          <ac:chgData name="Siddhartha 'Sid'" userId="92f38716-de92-414d-8928-54f551255be8" providerId="ADAL" clId="{5D0CACD9-8FB7-4F23-AD08-C093BD10BEC2}" dt="2022-11-13T02:05:56.872" v="1319" actId="207"/>
          <ac:spMkLst>
            <pc:docMk/>
            <pc:sldMk cId="2401215863" sldId="276"/>
            <ac:spMk id="4" creationId="{9D96B999-2AEC-DE99-C247-0CF2B6C8A3F9}"/>
          </ac:spMkLst>
        </pc:spChg>
        <pc:spChg chg="mod">
          <ac:chgData name="Siddhartha 'Sid'" userId="92f38716-de92-414d-8928-54f551255be8" providerId="ADAL" clId="{5D0CACD9-8FB7-4F23-AD08-C093BD10BEC2}" dt="2022-11-13T02:07:08.306" v="1383" actId="113"/>
          <ac:spMkLst>
            <pc:docMk/>
            <pc:sldMk cId="2401215863" sldId="276"/>
            <ac:spMk id="8" creationId="{61E63684-5F95-BAD7-8CCB-FAD915C692A1}"/>
          </ac:spMkLst>
        </pc:spChg>
        <pc:picChg chg="add del mod modCrop">
          <ac:chgData name="Siddhartha 'Sid'" userId="92f38716-de92-414d-8928-54f551255be8" providerId="ADAL" clId="{5D0CACD9-8FB7-4F23-AD08-C093BD10BEC2}" dt="2022-11-13T02:00:37.383" v="1230" actId="478"/>
          <ac:picMkLst>
            <pc:docMk/>
            <pc:sldMk cId="2401215863" sldId="276"/>
            <ac:picMk id="6" creationId="{E675AD91-E20C-61F6-A0F6-16A232263BCD}"/>
          </ac:picMkLst>
        </pc:picChg>
        <pc:picChg chg="add mod modCrop">
          <ac:chgData name="Siddhartha 'Sid'" userId="92f38716-de92-414d-8928-54f551255be8" providerId="ADAL" clId="{5D0CACD9-8FB7-4F23-AD08-C093BD10BEC2}" dt="2022-11-13T02:06:37.729" v="1327" actId="14100"/>
          <ac:picMkLst>
            <pc:docMk/>
            <pc:sldMk cId="2401215863" sldId="276"/>
            <ac:picMk id="9" creationId="{2DA2E828-AA4A-CB77-4574-B8419215C9CA}"/>
          </ac:picMkLst>
        </pc:picChg>
        <pc:picChg chg="del">
          <ac:chgData name="Siddhartha 'Sid'" userId="92f38716-de92-414d-8928-54f551255be8" providerId="ADAL" clId="{5D0CACD9-8FB7-4F23-AD08-C093BD10BEC2}" dt="2022-11-13T01:33:31.581" v="958" actId="478"/>
          <ac:picMkLst>
            <pc:docMk/>
            <pc:sldMk cId="2401215863" sldId="276"/>
            <ac:picMk id="10" creationId="{294A2D75-4C3F-3797-83D6-0CFEC056CC97}"/>
          </ac:picMkLst>
        </pc:picChg>
        <pc:picChg chg="del">
          <ac:chgData name="Siddhartha 'Sid'" userId="92f38716-de92-414d-8928-54f551255be8" providerId="ADAL" clId="{5D0CACD9-8FB7-4F23-AD08-C093BD10BEC2}" dt="2022-11-13T01:35:29.475" v="966" actId="478"/>
          <ac:picMkLst>
            <pc:docMk/>
            <pc:sldMk cId="2401215863" sldId="276"/>
            <ac:picMk id="12" creationId="{47C07FAE-42D9-1E58-7552-BB19CCD85C9B}"/>
          </ac:picMkLst>
        </pc:picChg>
      </pc:sldChg>
      <pc:sldChg chg="addSp modSp add del mod">
        <pc:chgData name="Siddhartha 'Sid'" userId="92f38716-de92-414d-8928-54f551255be8" providerId="ADAL" clId="{5D0CACD9-8FB7-4F23-AD08-C093BD10BEC2}" dt="2022-11-13T02:07:22.749" v="1384" actId="47"/>
        <pc:sldMkLst>
          <pc:docMk/>
          <pc:sldMk cId="3658544398" sldId="277"/>
        </pc:sldMkLst>
        <pc:spChg chg="mod">
          <ac:chgData name="Siddhartha 'Sid'" userId="92f38716-de92-414d-8928-54f551255be8" providerId="ADAL" clId="{5D0CACD9-8FB7-4F23-AD08-C093BD10BEC2}" dt="2022-11-13T01:40:48.536" v="1166" actId="14100"/>
          <ac:spMkLst>
            <pc:docMk/>
            <pc:sldMk cId="3658544398" sldId="277"/>
            <ac:spMk id="4" creationId="{9D96B999-2AEC-DE99-C247-0CF2B6C8A3F9}"/>
          </ac:spMkLst>
        </pc:spChg>
        <pc:picChg chg="add mod modCrop">
          <ac:chgData name="Siddhartha 'Sid'" userId="92f38716-de92-414d-8928-54f551255be8" providerId="ADAL" clId="{5D0CACD9-8FB7-4F23-AD08-C093BD10BEC2}" dt="2022-11-13T01:40:20.310" v="1164" actId="1076"/>
          <ac:picMkLst>
            <pc:docMk/>
            <pc:sldMk cId="3658544398" sldId="277"/>
            <ac:picMk id="3" creationId="{AB7C35FC-9A6C-CC49-0419-70C8E71C6E35}"/>
          </ac:picMkLst>
        </pc:picChg>
        <pc:picChg chg="mod modCrop">
          <ac:chgData name="Siddhartha 'Sid'" userId="92f38716-de92-414d-8928-54f551255be8" providerId="ADAL" clId="{5D0CACD9-8FB7-4F23-AD08-C093BD10BEC2}" dt="2022-11-13T01:40:08.508" v="1161" actId="732"/>
          <ac:picMkLst>
            <pc:docMk/>
            <pc:sldMk cId="3658544398" sldId="277"/>
            <ac:picMk id="6" creationId="{E675AD91-E20C-61F6-A0F6-16A232263BCD}"/>
          </ac:picMkLst>
        </pc:picChg>
      </pc:sldChg>
      <pc:sldChg chg="addSp delSp modSp add mod">
        <pc:chgData name="Siddhartha 'Sid'" userId="92f38716-de92-414d-8928-54f551255be8" providerId="ADAL" clId="{5D0CACD9-8FB7-4F23-AD08-C093BD10BEC2}" dt="2022-11-13T02:41:34.461" v="1775" actId="20577"/>
        <pc:sldMkLst>
          <pc:docMk/>
          <pc:sldMk cId="3828351879" sldId="277"/>
        </pc:sldMkLst>
        <pc:spChg chg="mod">
          <ac:chgData name="Siddhartha 'Sid'" userId="92f38716-de92-414d-8928-54f551255be8" providerId="ADAL" clId="{5D0CACD9-8FB7-4F23-AD08-C093BD10BEC2}" dt="2022-11-13T02:41:34.461" v="1775" actId="20577"/>
          <ac:spMkLst>
            <pc:docMk/>
            <pc:sldMk cId="3828351879" sldId="277"/>
            <ac:spMk id="2" creationId="{913E4042-3889-4FFC-1F6D-E3F9809CD8F4}"/>
          </ac:spMkLst>
        </pc:spChg>
        <pc:spChg chg="del">
          <ac:chgData name="Siddhartha 'Sid'" userId="92f38716-de92-414d-8928-54f551255be8" providerId="ADAL" clId="{5D0CACD9-8FB7-4F23-AD08-C093BD10BEC2}" dt="2022-11-13T02:07:30.273" v="1386" actId="478"/>
          <ac:spMkLst>
            <pc:docMk/>
            <pc:sldMk cId="3828351879" sldId="277"/>
            <ac:spMk id="4" creationId="{9D96B999-2AEC-DE99-C247-0CF2B6C8A3F9}"/>
          </ac:spMkLst>
        </pc:spChg>
        <pc:spChg chg="mod">
          <ac:chgData name="Siddhartha 'Sid'" userId="92f38716-de92-414d-8928-54f551255be8" providerId="ADAL" clId="{5D0CACD9-8FB7-4F23-AD08-C093BD10BEC2}" dt="2022-11-13T02:41:02.208" v="1764" actId="20577"/>
          <ac:spMkLst>
            <pc:docMk/>
            <pc:sldMk cId="3828351879" sldId="277"/>
            <ac:spMk id="8" creationId="{61E63684-5F95-BAD7-8CCB-FAD915C692A1}"/>
          </ac:spMkLst>
        </pc:spChg>
        <pc:picChg chg="add mod modCrop">
          <ac:chgData name="Siddhartha 'Sid'" userId="92f38716-de92-414d-8928-54f551255be8" providerId="ADAL" clId="{5D0CACD9-8FB7-4F23-AD08-C093BD10BEC2}" dt="2022-11-13T02:32:01.081" v="1520" actId="14100"/>
          <ac:picMkLst>
            <pc:docMk/>
            <pc:sldMk cId="3828351879" sldId="277"/>
            <ac:picMk id="5" creationId="{1F1B68BC-460F-A9AD-16D2-B9225B1766B3}"/>
          </ac:picMkLst>
        </pc:picChg>
        <pc:picChg chg="del">
          <ac:chgData name="Siddhartha 'Sid'" userId="92f38716-de92-414d-8928-54f551255be8" providerId="ADAL" clId="{5D0CACD9-8FB7-4F23-AD08-C093BD10BEC2}" dt="2022-11-13T02:07:30.273" v="1386" actId="478"/>
          <ac:picMkLst>
            <pc:docMk/>
            <pc:sldMk cId="3828351879" sldId="277"/>
            <ac:picMk id="9" creationId="{2DA2E828-AA4A-CB77-4574-B8419215C9CA}"/>
          </ac:picMkLst>
        </pc:picChg>
      </pc:sldChg>
      <pc:sldChg chg="addSp delSp modSp add mod">
        <pc:chgData name="Siddhartha 'Sid'" userId="92f38716-de92-414d-8928-54f551255be8" providerId="ADAL" clId="{5D0CACD9-8FB7-4F23-AD08-C093BD10BEC2}" dt="2022-11-13T02:41:42.280" v="1777" actId="20577"/>
        <pc:sldMkLst>
          <pc:docMk/>
          <pc:sldMk cId="1379505908" sldId="278"/>
        </pc:sldMkLst>
        <pc:spChg chg="mod">
          <ac:chgData name="Siddhartha 'Sid'" userId="92f38716-de92-414d-8928-54f551255be8" providerId="ADAL" clId="{5D0CACD9-8FB7-4F23-AD08-C093BD10BEC2}" dt="2022-11-13T02:41:42.280" v="1777" actId="20577"/>
          <ac:spMkLst>
            <pc:docMk/>
            <pc:sldMk cId="1379505908" sldId="278"/>
            <ac:spMk id="2" creationId="{913E4042-3889-4FFC-1F6D-E3F9809CD8F4}"/>
          </ac:spMkLst>
        </pc:spChg>
        <pc:spChg chg="add del mod">
          <ac:chgData name="Siddhartha 'Sid'" userId="92f38716-de92-414d-8928-54f551255be8" providerId="ADAL" clId="{5D0CACD9-8FB7-4F23-AD08-C093BD10BEC2}" dt="2022-11-13T02:25:37.815" v="1393" actId="478"/>
          <ac:spMkLst>
            <pc:docMk/>
            <pc:sldMk cId="1379505908" sldId="278"/>
            <ac:spMk id="4" creationId="{9A46409C-1D4A-3CA7-8D4A-40AF8DFF1A73}"/>
          </ac:spMkLst>
        </pc:spChg>
        <pc:spChg chg="add mod">
          <ac:chgData name="Siddhartha 'Sid'" userId="92f38716-de92-414d-8928-54f551255be8" providerId="ADAL" clId="{5D0CACD9-8FB7-4F23-AD08-C093BD10BEC2}" dt="2022-11-13T02:41:14.051" v="1772" actId="20577"/>
          <ac:spMkLst>
            <pc:docMk/>
            <pc:sldMk cId="1379505908" sldId="278"/>
            <ac:spMk id="5" creationId="{CD260E57-FADB-8E66-3C6D-C0E2D485F7CF}"/>
          </ac:spMkLst>
        </pc:spChg>
        <pc:spChg chg="add mod">
          <ac:chgData name="Siddhartha 'Sid'" userId="92f38716-de92-414d-8928-54f551255be8" providerId="ADAL" clId="{5D0CACD9-8FB7-4F23-AD08-C093BD10BEC2}" dt="2022-11-13T02:35:13.018" v="1610" actId="207"/>
          <ac:spMkLst>
            <pc:docMk/>
            <pc:sldMk cId="1379505908" sldId="278"/>
            <ac:spMk id="7" creationId="{0BBEA082-DC65-8625-A67A-DAB16D663AC3}"/>
          </ac:spMkLst>
        </pc:spChg>
        <pc:spChg chg="del">
          <ac:chgData name="Siddhartha 'Sid'" userId="92f38716-de92-414d-8928-54f551255be8" providerId="ADAL" clId="{5D0CACD9-8FB7-4F23-AD08-C093BD10BEC2}" dt="2022-11-13T02:25:33.447" v="1392" actId="478"/>
          <ac:spMkLst>
            <pc:docMk/>
            <pc:sldMk cId="1379505908" sldId="278"/>
            <ac:spMk id="8" creationId="{61E63684-5F95-BAD7-8CCB-FAD915C692A1}"/>
          </ac:spMkLst>
        </pc:spChg>
      </pc:sldChg>
      <pc:sldChg chg="modSp add del mod">
        <pc:chgData name="Siddhartha 'Sid'" userId="92f38716-de92-414d-8928-54f551255be8" providerId="ADAL" clId="{5D0CACD9-8FB7-4F23-AD08-C093BD10BEC2}" dt="2022-11-13T02:07:22.749" v="1384" actId="47"/>
        <pc:sldMkLst>
          <pc:docMk/>
          <pc:sldMk cId="2701238479" sldId="278"/>
        </pc:sldMkLst>
        <pc:spChg chg="mod">
          <ac:chgData name="Siddhartha 'Sid'" userId="92f38716-de92-414d-8928-54f551255be8" providerId="ADAL" clId="{5D0CACD9-8FB7-4F23-AD08-C093BD10BEC2}" dt="2022-11-13T01:41:15.257" v="1171" actId="5793"/>
          <ac:spMkLst>
            <pc:docMk/>
            <pc:sldMk cId="2701238479" sldId="278"/>
            <ac:spMk id="2" creationId="{913E4042-3889-4FFC-1F6D-E3F9809CD8F4}"/>
          </ac:spMkLst>
        </pc:spChg>
        <pc:spChg chg="mod">
          <ac:chgData name="Siddhartha 'Sid'" userId="92f38716-de92-414d-8928-54f551255be8" providerId="ADAL" clId="{5D0CACD9-8FB7-4F23-AD08-C093BD10BEC2}" dt="2022-11-13T01:58:39.824" v="1185" actId="1036"/>
          <ac:spMkLst>
            <pc:docMk/>
            <pc:sldMk cId="2701238479" sldId="278"/>
            <ac:spMk id="4" creationId="{9D96B999-2AEC-DE99-C247-0CF2B6C8A3F9}"/>
          </ac:spMkLst>
        </pc:spChg>
        <pc:picChg chg="mod">
          <ac:chgData name="Siddhartha 'Sid'" userId="92f38716-de92-414d-8928-54f551255be8" providerId="ADAL" clId="{5D0CACD9-8FB7-4F23-AD08-C093BD10BEC2}" dt="2022-11-13T01:58:39.824" v="1185" actId="1036"/>
          <ac:picMkLst>
            <pc:docMk/>
            <pc:sldMk cId="2701238479" sldId="278"/>
            <ac:picMk id="6" creationId="{E675AD91-E20C-61F6-A0F6-16A232263BCD}"/>
          </ac:picMkLst>
        </pc:picChg>
      </pc:sldChg>
      <pc:sldChg chg="modSp add mod">
        <pc:chgData name="Siddhartha 'Sid'" userId="92f38716-de92-414d-8928-54f551255be8" providerId="ADAL" clId="{5D0CACD9-8FB7-4F23-AD08-C093BD10BEC2}" dt="2022-11-13T02:41:38.542" v="1776" actId="20577"/>
        <pc:sldMkLst>
          <pc:docMk/>
          <pc:sldMk cId="2182419943" sldId="279"/>
        </pc:sldMkLst>
        <pc:spChg chg="mod">
          <ac:chgData name="Siddhartha 'Sid'" userId="92f38716-de92-414d-8928-54f551255be8" providerId="ADAL" clId="{5D0CACD9-8FB7-4F23-AD08-C093BD10BEC2}" dt="2022-11-13T02:41:38.542" v="1776" actId="20577"/>
          <ac:spMkLst>
            <pc:docMk/>
            <pc:sldMk cId="2182419943" sldId="279"/>
            <ac:spMk id="2" creationId="{913E4042-3889-4FFC-1F6D-E3F9809CD8F4}"/>
          </ac:spMkLst>
        </pc:spChg>
      </pc:sldChg>
      <pc:sldChg chg="addSp delSp modSp add mod">
        <pc:chgData name="Siddhartha 'Sid'" userId="92f38716-de92-414d-8928-54f551255be8" providerId="ADAL" clId="{5D0CACD9-8FB7-4F23-AD08-C093BD10BEC2}" dt="2022-11-13T02:57:00.530" v="1859" actId="14100"/>
        <pc:sldMkLst>
          <pc:docMk/>
          <pc:sldMk cId="1204966035" sldId="280"/>
        </pc:sldMkLst>
        <pc:spChg chg="mod">
          <ac:chgData name="Siddhartha 'Sid'" userId="92f38716-de92-414d-8928-54f551255be8" providerId="ADAL" clId="{5D0CACD9-8FB7-4F23-AD08-C093BD10BEC2}" dt="2022-11-13T02:41:45.793" v="1778" actId="20577"/>
          <ac:spMkLst>
            <pc:docMk/>
            <pc:sldMk cId="1204966035" sldId="280"/>
            <ac:spMk id="2" creationId="{913E4042-3889-4FFC-1F6D-E3F9809CD8F4}"/>
          </ac:spMkLst>
        </pc:spChg>
        <pc:spChg chg="add mod">
          <ac:chgData name="Siddhartha 'Sid'" userId="92f38716-de92-414d-8928-54f551255be8" providerId="ADAL" clId="{5D0CACD9-8FB7-4F23-AD08-C093BD10BEC2}" dt="2022-11-13T02:57:00.530" v="1859" actId="14100"/>
          <ac:spMkLst>
            <pc:docMk/>
            <pc:sldMk cId="1204966035" sldId="280"/>
            <ac:spMk id="4" creationId="{54ACC017-87C9-9EEF-C7B0-17A06F8004B4}"/>
          </ac:spMkLst>
        </pc:spChg>
        <pc:spChg chg="mod">
          <ac:chgData name="Siddhartha 'Sid'" userId="92f38716-de92-414d-8928-54f551255be8" providerId="ADAL" clId="{5D0CACD9-8FB7-4F23-AD08-C093BD10BEC2}" dt="2022-11-13T02:54:28.173" v="1852" actId="27636"/>
          <ac:spMkLst>
            <pc:docMk/>
            <pc:sldMk cId="1204966035" sldId="280"/>
            <ac:spMk id="5" creationId="{CD260E57-FADB-8E66-3C6D-C0E2D485F7CF}"/>
          </ac:spMkLst>
        </pc:spChg>
        <pc:spChg chg="del mod">
          <ac:chgData name="Siddhartha 'Sid'" userId="92f38716-de92-414d-8928-54f551255be8" providerId="ADAL" clId="{5D0CACD9-8FB7-4F23-AD08-C093BD10BEC2}" dt="2022-11-13T02:41:22.035" v="1774" actId="478"/>
          <ac:spMkLst>
            <pc:docMk/>
            <pc:sldMk cId="1204966035" sldId="280"/>
            <ac:spMk id="7" creationId="{0BBEA082-DC65-8625-A67A-DAB16D663AC3}"/>
          </ac:spMkLst>
        </pc:spChg>
      </pc:sldChg>
      <pc:sldChg chg="addSp modSp add mod">
        <pc:chgData name="Siddhartha 'Sid'" userId="92f38716-de92-414d-8928-54f551255be8" providerId="ADAL" clId="{5D0CACD9-8FB7-4F23-AD08-C093BD10BEC2}" dt="2022-11-13T02:58:41.444" v="1894" actId="13926"/>
        <pc:sldMkLst>
          <pc:docMk/>
          <pc:sldMk cId="777873841" sldId="281"/>
        </pc:sldMkLst>
        <pc:spChg chg="mod">
          <ac:chgData name="Siddhartha 'Sid'" userId="92f38716-de92-414d-8928-54f551255be8" providerId="ADAL" clId="{5D0CACD9-8FB7-4F23-AD08-C093BD10BEC2}" dt="2022-11-13T02:58:41.444" v="1894" actId="13926"/>
          <ac:spMkLst>
            <pc:docMk/>
            <pc:sldMk cId="777873841" sldId="281"/>
            <ac:spMk id="5" creationId="{CD260E57-FADB-8E66-3C6D-C0E2D485F7CF}"/>
          </ac:spMkLst>
        </pc:spChg>
        <pc:picChg chg="add mod modCrop">
          <ac:chgData name="Siddhartha 'Sid'" userId="92f38716-de92-414d-8928-54f551255be8" providerId="ADAL" clId="{5D0CACD9-8FB7-4F23-AD08-C093BD10BEC2}" dt="2022-11-13T02:58:27.103" v="1865" actId="1076"/>
          <ac:picMkLst>
            <pc:docMk/>
            <pc:sldMk cId="777873841" sldId="281"/>
            <ac:picMk id="4" creationId="{8597B03B-59C8-2C87-611F-178B69F5895A}"/>
          </ac:picMkLst>
        </pc:picChg>
      </pc:sldChg>
      <pc:sldChg chg="addSp delSp modSp add del mod">
        <pc:chgData name="Siddhartha 'Sid'" userId="92f38716-de92-414d-8928-54f551255be8" providerId="ADAL" clId="{5D0CACD9-8FB7-4F23-AD08-C093BD10BEC2}" dt="2022-11-14T00:59:09.659" v="2275" actId="47"/>
        <pc:sldMkLst>
          <pc:docMk/>
          <pc:sldMk cId="2390549865" sldId="282"/>
        </pc:sldMkLst>
        <pc:spChg chg="mod">
          <ac:chgData name="Siddhartha 'Sid'" userId="92f38716-de92-414d-8928-54f551255be8" providerId="ADAL" clId="{5D0CACD9-8FB7-4F23-AD08-C093BD10BEC2}" dt="2022-11-13T02:59:21.084" v="1916" actId="20577"/>
          <ac:spMkLst>
            <pc:docMk/>
            <pc:sldMk cId="2390549865" sldId="282"/>
            <ac:spMk id="2" creationId="{913E4042-3889-4FFC-1F6D-E3F9809CD8F4}"/>
          </ac:spMkLst>
        </pc:spChg>
        <pc:spChg chg="mod">
          <ac:chgData name="Siddhartha 'Sid'" userId="92f38716-de92-414d-8928-54f551255be8" providerId="ADAL" clId="{5D0CACD9-8FB7-4F23-AD08-C093BD10BEC2}" dt="2022-11-14T00:58:51.271" v="2274" actId="27636"/>
          <ac:spMkLst>
            <pc:docMk/>
            <pc:sldMk cId="2390549865" sldId="282"/>
            <ac:spMk id="5" creationId="{CD260E57-FADB-8E66-3C6D-C0E2D485F7CF}"/>
          </ac:spMkLst>
        </pc:spChg>
        <pc:picChg chg="del">
          <ac:chgData name="Siddhartha 'Sid'" userId="92f38716-de92-414d-8928-54f551255be8" providerId="ADAL" clId="{5D0CACD9-8FB7-4F23-AD08-C093BD10BEC2}" dt="2022-11-13T02:59:24.777" v="1917" actId="478"/>
          <ac:picMkLst>
            <pc:docMk/>
            <pc:sldMk cId="2390549865" sldId="282"/>
            <ac:picMk id="4" creationId="{8597B03B-59C8-2C87-611F-178B69F5895A}"/>
          </ac:picMkLst>
        </pc:picChg>
        <pc:picChg chg="add mod modCrop">
          <ac:chgData name="Siddhartha 'Sid'" userId="92f38716-de92-414d-8928-54f551255be8" providerId="ADAL" clId="{5D0CACD9-8FB7-4F23-AD08-C093BD10BEC2}" dt="2022-11-13T03:02:15.017" v="2017" actId="1076"/>
          <ac:picMkLst>
            <pc:docMk/>
            <pc:sldMk cId="2390549865" sldId="282"/>
            <ac:picMk id="6" creationId="{C8432E83-D68F-0B08-1C8E-6546D14E333C}"/>
          </ac:picMkLst>
        </pc:picChg>
      </pc:sldChg>
      <pc:sldChg chg="modSp add mod">
        <pc:chgData name="Siddhartha 'Sid'" userId="92f38716-de92-414d-8928-54f551255be8" providerId="ADAL" clId="{5D0CACD9-8FB7-4F23-AD08-C093BD10BEC2}" dt="2022-11-14T00:57:15.230" v="2243" actId="5793"/>
        <pc:sldMkLst>
          <pc:docMk/>
          <pc:sldMk cId="2314057704" sldId="283"/>
        </pc:sldMkLst>
        <pc:spChg chg="mod">
          <ac:chgData name="Siddhartha 'Sid'" userId="92f38716-de92-414d-8928-54f551255be8" providerId="ADAL" clId="{5D0CACD9-8FB7-4F23-AD08-C093BD10BEC2}" dt="2022-11-14T00:57:15.230" v="2243" actId="5793"/>
          <ac:spMkLst>
            <pc:docMk/>
            <pc:sldMk cId="2314057704" sldId="283"/>
            <ac:spMk id="2" creationId="{913E4042-3889-4FFC-1F6D-E3F9809CD8F4}"/>
          </ac:spMkLst>
        </pc:spChg>
      </pc:sldChg>
      <pc:sldChg chg="addSp delSp modSp add mod">
        <pc:chgData name="Siddhartha 'Sid'" userId="92f38716-de92-414d-8928-54f551255be8" providerId="ADAL" clId="{5D0CACD9-8FB7-4F23-AD08-C093BD10BEC2}" dt="2022-11-14T01:06:14.824" v="2496" actId="1076"/>
        <pc:sldMkLst>
          <pc:docMk/>
          <pc:sldMk cId="4257975670" sldId="284"/>
        </pc:sldMkLst>
        <pc:spChg chg="mod">
          <ac:chgData name="Siddhartha 'Sid'" userId="92f38716-de92-414d-8928-54f551255be8" providerId="ADAL" clId="{5D0CACD9-8FB7-4F23-AD08-C093BD10BEC2}" dt="2022-11-14T00:57:20.547" v="2247" actId="5793"/>
          <ac:spMkLst>
            <pc:docMk/>
            <pc:sldMk cId="4257975670" sldId="284"/>
            <ac:spMk id="2" creationId="{913E4042-3889-4FFC-1F6D-E3F9809CD8F4}"/>
          </ac:spMkLst>
        </pc:spChg>
        <pc:spChg chg="add mod">
          <ac:chgData name="Siddhartha 'Sid'" userId="92f38716-de92-414d-8928-54f551255be8" providerId="ADAL" clId="{5D0CACD9-8FB7-4F23-AD08-C093BD10BEC2}" dt="2022-11-14T01:06:07.699" v="2494" actId="1076"/>
          <ac:spMkLst>
            <pc:docMk/>
            <pc:sldMk cId="4257975670" sldId="284"/>
            <ac:spMk id="4" creationId="{722C12BB-F835-ABEC-C80F-12B7EC5B546F}"/>
          </ac:spMkLst>
        </pc:spChg>
        <pc:spChg chg="add del mod">
          <ac:chgData name="Siddhartha 'Sid'" userId="92f38716-de92-414d-8928-54f551255be8" providerId="ADAL" clId="{5D0CACD9-8FB7-4F23-AD08-C093BD10BEC2}" dt="2022-11-13T03:05:39.616" v="2021" actId="478"/>
          <ac:spMkLst>
            <pc:docMk/>
            <pc:sldMk cId="4257975670" sldId="284"/>
            <ac:spMk id="4" creationId="{CB6DF8DA-D67B-0E43-B7D3-B89D0906137F}"/>
          </ac:spMkLst>
        </pc:spChg>
        <pc:spChg chg="add mod">
          <ac:chgData name="Siddhartha 'Sid'" userId="92f38716-de92-414d-8928-54f551255be8" providerId="ADAL" clId="{5D0CACD9-8FB7-4F23-AD08-C093BD10BEC2}" dt="2022-11-14T01:06:03.437" v="2493" actId="27636"/>
          <ac:spMkLst>
            <pc:docMk/>
            <pc:sldMk cId="4257975670" sldId="284"/>
            <ac:spMk id="5" creationId="{9E8FDC11-D802-4845-F7E8-1679817DF500}"/>
          </ac:spMkLst>
        </pc:spChg>
        <pc:spChg chg="del">
          <ac:chgData name="Siddhartha 'Sid'" userId="92f38716-de92-414d-8928-54f551255be8" providerId="ADAL" clId="{5D0CACD9-8FB7-4F23-AD08-C093BD10BEC2}" dt="2022-11-13T03:05:37.214" v="2020" actId="478"/>
          <ac:spMkLst>
            <pc:docMk/>
            <pc:sldMk cId="4257975670" sldId="284"/>
            <ac:spMk id="5" creationId="{CD260E57-FADB-8E66-3C6D-C0E2D485F7CF}"/>
          </ac:spMkLst>
        </pc:spChg>
        <pc:spChg chg="add del mod">
          <ac:chgData name="Siddhartha 'Sid'" userId="92f38716-de92-414d-8928-54f551255be8" providerId="ADAL" clId="{5D0CACD9-8FB7-4F23-AD08-C093BD10BEC2}" dt="2022-11-14T00:09:51.921" v="2147" actId="478"/>
          <ac:spMkLst>
            <pc:docMk/>
            <pc:sldMk cId="4257975670" sldId="284"/>
            <ac:spMk id="18" creationId="{DD373669-2D24-39E1-DEDF-54C5166E592A}"/>
          </ac:spMkLst>
        </pc:spChg>
        <pc:picChg chg="add mod">
          <ac:chgData name="Siddhartha 'Sid'" userId="92f38716-de92-414d-8928-54f551255be8" providerId="ADAL" clId="{5D0CACD9-8FB7-4F23-AD08-C093BD10BEC2}" dt="2022-11-14T01:06:14.824" v="2496" actId="1076"/>
          <ac:picMkLst>
            <pc:docMk/>
            <pc:sldMk cId="4257975670" sldId="284"/>
            <ac:picMk id="3" creationId="{201643DD-DE42-9498-9502-9AED97A77097}"/>
          </ac:picMkLst>
        </pc:picChg>
        <pc:picChg chg="del">
          <ac:chgData name="Siddhartha 'Sid'" userId="92f38716-de92-414d-8928-54f551255be8" providerId="ADAL" clId="{5D0CACD9-8FB7-4F23-AD08-C093BD10BEC2}" dt="2022-11-13T03:05:37.214" v="2020" actId="478"/>
          <ac:picMkLst>
            <pc:docMk/>
            <pc:sldMk cId="4257975670" sldId="284"/>
            <ac:picMk id="6" creationId="{C8432E83-D68F-0B08-1C8E-6546D14E333C}"/>
          </ac:picMkLst>
        </pc:picChg>
        <pc:picChg chg="add del mod modCrop">
          <ac:chgData name="Siddhartha 'Sid'" userId="92f38716-de92-414d-8928-54f551255be8" providerId="ADAL" clId="{5D0CACD9-8FB7-4F23-AD08-C093BD10BEC2}" dt="2022-11-13T03:08:35.526" v="2045" actId="21"/>
          <ac:picMkLst>
            <pc:docMk/>
            <pc:sldMk cId="4257975670" sldId="284"/>
            <ac:picMk id="8" creationId="{7BA70CBB-92D2-0761-6F49-69202E7B48C8}"/>
          </ac:picMkLst>
        </pc:picChg>
        <pc:picChg chg="add del mod modCrop">
          <ac:chgData name="Siddhartha 'Sid'" userId="92f38716-de92-414d-8928-54f551255be8" providerId="ADAL" clId="{5D0CACD9-8FB7-4F23-AD08-C093BD10BEC2}" dt="2022-11-13T03:08:35.526" v="2045" actId="21"/>
          <ac:picMkLst>
            <pc:docMk/>
            <pc:sldMk cId="4257975670" sldId="284"/>
            <ac:picMk id="10" creationId="{0A128109-E31E-CEE3-CC56-923174382F75}"/>
          </ac:picMkLst>
        </pc:picChg>
        <pc:picChg chg="add del mod modCrop">
          <ac:chgData name="Siddhartha 'Sid'" userId="92f38716-de92-414d-8928-54f551255be8" providerId="ADAL" clId="{5D0CACD9-8FB7-4F23-AD08-C093BD10BEC2}" dt="2022-11-14T00:09:40.288" v="2143" actId="478"/>
          <ac:picMkLst>
            <pc:docMk/>
            <pc:sldMk cId="4257975670" sldId="284"/>
            <ac:picMk id="11" creationId="{C2108A3A-F6DC-0489-47C3-A855429B93D8}"/>
          </ac:picMkLst>
        </pc:picChg>
        <pc:picChg chg="add del mod modCrop">
          <ac:chgData name="Siddhartha 'Sid'" userId="92f38716-de92-414d-8928-54f551255be8" providerId="ADAL" clId="{5D0CACD9-8FB7-4F23-AD08-C093BD10BEC2}" dt="2022-11-13T05:39:27.778" v="2123" actId="478"/>
          <ac:picMkLst>
            <pc:docMk/>
            <pc:sldMk cId="4257975670" sldId="284"/>
            <ac:picMk id="12" creationId="{F89C628F-32C7-20AB-4551-7F7A27D4AEDE}"/>
          </ac:picMkLst>
        </pc:picChg>
        <pc:picChg chg="add del mod modCrop">
          <ac:chgData name="Siddhartha 'Sid'" userId="92f38716-de92-414d-8928-54f551255be8" providerId="ADAL" clId="{5D0CACD9-8FB7-4F23-AD08-C093BD10BEC2}" dt="2022-11-13T03:11:35.215" v="2064" actId="21"/>
          <ac:picMkLst>
            <pc:docMk/>
            <pc:sldMk cId="4257975670" sldId="284"/>
            <ac:picMk id="14" creationId="{5C77E903-DC14-E97A-C2CD-A15CE1801946}"/>
          </ac:picMkLst>
        </pc:picChg>
        <pc:picChg chg="add del mod modCrop">
          <ac:chgData name="Siddhartha 'Sid'" userId="92f38716-de92-414d-8928-54f551255be8" providerId="ADAL" clId="{5D0CACD9-8FB7-4F23-AD08-C093BD10BEC2}" dt="2022-11-13T03:11:35.215" v="2064" actId="21"/>
          <ac:picMkLst>
            <pc:docMk/>
            <pc:sldMk cId="4257975670" sldId="284"/>
            <ac:picMk id="16" creationId="{4CD57533-8688-BDBD-58FE-5D0BB9590749}"/>
          </ac:picMkLst>
        </pc:picChg>
        <pc:picChg chg="add del mod">
          <ac:chgData name="Siddhartha 'Sid'" userId="92f38716-de92-414d-8928-54f551255be8" providerId="ADAL" clId="{5D0CACD9-8FB7-4F23-AD08-C093BD10BEC2}" dt="2022-11-14T00:09:40.288" v="2143" actId="478"/>
          <ac:picMkLst>
            <pc:docMk/>
            <pc:sldMk cId="4257975670" sldId="284"/>
            <ac:picMk id="17" creationId="{EEE6965A-638B-C85D-6405-566F27C79786}"/>
          </ac:picMkLst>
        </pc:picChg>
      </pc:sldChg>
      <pc:sldChg chg="addSp delSp modSp add mod">
        <pc:chgData name="Siddhartha 'Sid'" userId="92f38716-de92-414d-8928-54f551255be8" providerId="ADAL" clId="{5D0CACD9-8FB7-4F23-AD08-C093BD10BEC2}" dt="2022-11-14T01:23:51.230" v="3011" actId="14100"/>
        <pc:sldMkLst>
          <pc:docMk/>
          <pc:sldMk cId="1990781800" sldId="285"/>
        </pc:sldMkLst>
        <pc:spChg chg="mod">
          <ac:chgData name="Siddhartha 'Sid'" userId="92f38716-de92-414d-8928-54f551255be8" providerId="ADAL" clId="{5D0CACD9-8FB7-4F23-AD08-C093BD10BEC2}" dt="2022-11-14T00:57:25.252" v="2251" actId="5793"/>
          <ac:spMkLst>
            <pc:docMk/>
            <pc:sldMk cId="1990781800" sldId="285"/>
            <ac:spMk id="2" creationId="{913E4042-3889-4FFC-1F6D-E3F9809CD8F4}"/>
          </ac:spMkLst>
        </pc:spChg>
        <pc:spChg chg="add del mod">
          <ac:chgData name="Siddhartha 'Sid'" userId="92f38716-de92-414d-8928-54f551255be8" providerId="ADAL" clId="{5D0CACD9-8FB7-4F23-AD08-C093BD10BEC2}" dt="2022-11-14T00:10:06.957" v="2149" actId="478"/>
          <ac:spMkLst>
            <pc:docMk/>
            <pc:sldMk cId="1990781800" sldId="285"/>
            <ac:spMk id="4" creationId="{92DBC394-7231-B2FE-95FA-F35272C73CA8}"/>
          </ac:spMkLst>
        </pc:spChg>
        <pc:spChg chg="add mod">
          <ac:chgData name="Siddhartha 'Sid'" userId="92f38716-de92-414d-8928-54f551255be8" providerId="ADAL" clId="{5D0CACD9-8FB7-4F23-AD08-C093BD10BEC2}" dt="2022-11-14T01:22:06.696" v="2990" actId="20577"/>
          <ac:spMkLst>
            <pc:docMk/>
            <pc:sldMk cId="1990781800" sldId="285"/>
            <ac:spMk id="5" creationId="{22E01F9B-82AE-3A75-EDCA-0EEDFE3887BB}"/>
          </ac:spMkLst>
        </pc:spChg>
        <pc:spChg chg="add mod">
          <ac:chgData name="Siddhartha 'Sid'" userId="92f38716-de92-414d-8928-54f551255be8" providerId="ADAL" clId="{5D0CACD9-8FB7-4F23-AD08-C093BD10BEC2}" dt="2022-11-14T01:07:36.502" v="2586" actId="27636"/>
          <ac:spMkLst>
            <pc:docMk/>
            <pc:sldMk cId="1990781800" sldId="285"/>
            <ac:spMk id="6" creationId="{D59CE850-2387-BEB4-77F7-27C3FFFBB5EA}"/>
          </ac:spMkLst>
        </pc:spChg>
        <pc:spChg chg="add mod">
          <ac:chgData name="Siddhartha 'Sid'" userId="92f38716-de92-414d-8928-54f551255be8" providerId="ADAL" clId="{5D0CACD9-8FB7-4F23-AD08-C093BD10BEC2}" dt="2022-11-14T01:23:51.230" v="3011" actId="14100"/>
          <ac:spMkLst>
            <pc:docMk/>
            <pc:sldMk cId="1990781800" sldId="285"/>
            <ac:spMk id="7" creationId="{FBAF6C9D-A908-48A8-B084-9AE0D926D905}"/>
          </ac:spMkLst>
        </pc:spChg>
        <pc:spChg chg="add mod">
          <ac:chgData name="Siddhartha 'Sid'" userId="92f38716-de92-414d-8928-54f551255be8" providerId="ADAL" clId="{5D0CACD9-8FB7-4F23-AD08-C093BD10BEC2}" dt="2022-11-14T01:23:24.019" v="2999" actId="14100"/>
          <ac:spMkLst>
            <pc:docMk/>
            <pc:sldMk cId="1990781800" sldId="285"/>
            <ac:spMk id="8" creationId="{D17F1710-DC1A-BBF6-DA12-ACAFC87A5DF8}"/>
          </ac:spMkLst>
        </pc:spChg>
        <pc:picChg chg="add del mod">
          <ac:chgData name="Siddhartha 'Sid'" userId="92f38716-de92-414d-8928-54f551255be8" providerId="ADAL" clId="{5D0CACD9-8FB7-4F23-AD08-C093BD10BEC2}" dt="2022-11-13T05:39:21.418" v="2122" actId="478"/>
          <ac:picMkLst>
            <pc:docMk/>
            <pc:sldMk cId="1990781800" sldId="285"/>
            <ac:picMk id="3" creationId="{58A32D3B-B733-AF99-5E31-2B97D5DFEBF9}"/>
          </ac:picMkLst>
        </pc:picChg>
        <pc:picChg chg="add mod">
          <ac:chgData name="Siddhartha 'Sid'" userId="92f38716-de92-414d-8928-54f551255be8" providerId="ADAL" clId="{5D0CACD9-8FB7-4F23-AD08-C093BD10BEC2}" dt="2022-11-14T01:23:32.847" v="3000" actId="1076"/>
          <ac:picMkLst>
            <pc:docMk/>
            <pc:sldMk cId="1990781800" sldId="285"/>
            <ac:picMk id="3" creationId="{FDC062A9-3563-5CC7-82B8-A8AF50E73150}"/>
          </ac:picMkLst>
        </pc:picChg>
        <pc:picChg chg="del">
          <ac:chgData name="Siddhartha 'Sid'" userId="92f38716-de92-414d-8928-54f551255be8" providerId="ADAL" clId="{5D0CACD9-8FB7-4F23-AD08-C093BD10BEC2}" dt="2022-11-13T03:14:15.464" v="2076" actId="21"/>
          <ac:picMkLst>
            <pc:docMk/>
            <pc:sldMk cId="1990781800" sldId="285"/>
            <ac:picMk id="11" creationId="{C2108A3A-F6DC-0489-47C3-A855429B93D8}"/>
          </ac:picMkLst>
        </pc:picChg>
        <pc:picChg chg="del mod">
          <ac:chgData name="Siddhartha 'Sid'" userId="92f38716-de92-414d-8928-54f551255be8" providerId="ADAL" clId="{5D0CACD9-8FB7-4F23-AD08-C093BD10BEC2}" dt="2022-11-13T03:14:15.464" v="2076" actId="21"/>
          <ac:picMkLst>
            <pc:docMk/>
            <pc:sldMk cId="1990781800" sldId="285"/>
            <ac:picMk id="12" creationId="{F89C628F-32C7-20AB-4551-7F7A27D4AEDE}"/>
          </ac:picMkLst>
        </pc:picChg>
        <pc:picChg chg="del">
          <ac:chgData name="Siddhartha 'Sid'" userId="92f38716-de92-414d-8928-54f551255be8" providerId="ADAL" clId="{5D0CACD9-8FB7-4F23-AD08-C093BD10BEC2}" dt="2022-11-13T03:13:54.100" v="2073" actId="478"/>
          <ac:picMkLst>
            <pc:docMk/>
            <pc:sldMk cId="1990781800" sldId="285"/>
            <ac:picMk id="17" creationId="{EEE6965A-638B-C85D-6405-566F27C79786}"/>
          </ac:picMkLst>
        </pc:picChg>
      </pc:sldChg>
      <pc:sldChg chg="addSp delSp modSp add mod ord">
        <pc:chgData name="Siddhartha 'Sid'" userId="92f38716-de92-414d-8928-54f551255be8" providerId="ADAL" clId="{5D0CACD9-8FB7-4F23-AD08-C093BD10BEC2}" dt="2022-11-14T01:28:57.120" v="3180" actId="27636"/>
        <pc:sldMkLst>
          <pc:docMk/>
          <pc:sldMk cId="1858847726" sldId="286"/>
        </pc:sldMkLst>
        <pc:spChg chg="mod">
          <ac:chgData name="Siddhartha 'Sid'" userId="92f38716-de92-414d-8928-54f551255be8" providerId="ADAL" clId="{5D0CACD9-8FB7-4F23-AD08-C093BD10BEC2}" dt="2022-11-14T00:57:31.280" v="2255" actId="5793"/>
          <ac:spMkLst>
            <pc:docMk/>
            <pc:sldMk cId="1858847726" sldId="286"/>
            <ac:spMk id="2" creationId="{913E4042-3889-4FFC-1F6D-E3F9809CD8F4}"/>
          </ac:spMkLst>
        </pc:spChg>
        <pc:spChg chg="add mod">
          <ac:chgData name="Siddhartha 'Sid'" userId="92f38716-de92-414d-8928-54f551255be8" providerId="ADAL" clId="{5D0CACD9-8FB7-4F23-AD08-C093BD10BEC2}" dt="2022-11-14T01:28:57.120" v="3180" actId="27636"/>
          <ac:spMkLst>
            <pc:docMk/>
            <pc:sldMk cId="1858847726" sldId="286"/>
            <ac:spMk id="4" creationId="{2E9C1D55-60A6-7A0D-1F83-D774FA701207}"/>
          </ac:spMkLst>
        </pc:spChg>
        <pc:spChg chg="del">
          <ac:chgData name="Siddhartha 'Sid'" userId="92f38716-de92-414d-8928-54f551255be8" providerId="ADAL" clId="{5D0CACD9-8FB7-4F23-AD08-C093BD10BEC2}" dt="2022-11-13T03:18:44.743" v="2120" actId="478"/>
          <ac:spMkLst>
            <pc:docMk/>
            <pc:sldMk cId="1858847726" sldId="286"/>
            <ac:spMk id="18" creationId="{DD373669-2D24-39E1-DEDF-54C5166E592A}"/>
          </ac:spMkLst>
        </pc:spChg>
        <pc:picChg chg="add mod">
          <ac:chgData name="Siddhartha 'Sid'" userId="92f38716-de92-414d-8928-54f551255be8" providerId="ADAL" clId="{5D0CACD9-8FB7-4F23-AD08-C093BD10BEC2}" dt="2022-11-14T01:28:23.826" v="3128" actId="14100"/>
          <ac:picMkLst>
            <pc:docMk/>
            <pc:sldMk cId="1858847726" sldId="286"/>
            <ac:picMk id="3" creationId="{2452490B-1F43-194E-0B92-D63E34492F58}"/>
          </ac:picMkLst>
        </pc:picChg>
        <pc:picChg chg="del">
          <ac:chgData name="Siddhartha 'Sid'" userId="92f38716-de92-414d-8928-54f551255be8" providerId="ADAL" clId="{5D0CACD9-8FB7-4F23-AD08-C093BD10BEC2}" dt="2022-11-13T03:18:48.830" v="2121" actId="478"/>
          <ac:picMkLst>
            <pc:docMk/>
            <pc:sldMk cId="1858847726" sldId="286"/>
            <ac:picMk id="11" creationId="{C2108A3A-F6DC-0489-47C3-A855429B93D8}"/>
          </ac:picMkLst>
        </pc:picChg>
        <pc:picChg chg="del">
          <ac:chgData name="Siddhartha 'Sid'" userId="92f38716-de92-414d-8928-54f551255be8" providerId="ADAL" clId="{5D0CACD9-8FB7-4F23-AD08-C093BD10BEC2}" dt="2022-11-13T03:18:44.743" v="2120" actId="478"/>
          <ac:picMkLst>
            <pc:docMk/>
            <pc:sldMk cId="1858847726" sldId="286"/>
            <ac:picMk id="12" creationId="{F89C628F-32C7-20AB-4551-7F7A27D4AEDE}"/>
          </ac:picMkLst>
        </pc:picChg>
        <pc:picChg chg="del">
          <ac:chgData name="Siddhartha 'Sid'" userId="92f38716-de92-414d-8928-54f551255be8" providerId="ADAL" clId="{5D0CACD9-8FB7-4F23-AD08-C093BD10BEC2}" dt="2022-11-13T03:18:48.830" v="2121" actId="478"/>
          <ac:picMkLst>
            <pc:docMk/>
            <pc:sldMk cId="1858847726" sldId="286"/>
            <ac:picMk id="17" creationId="{EEE6965A-638B-C85D-6405-566F27C79786}"/>
          </ac:picMkLst>
        </pc:picChg>
      </pc:sldChg>
      <pc:sldChg chg="addSp delSp modSp new del mod ord">
        <pc:chgData name="Siddhartha 'Sid'" userId="92f38716-de92-414d-8928-54f551255be8" providerId="ADAL" clId="{5D0CACD9-8FB7-4F23-AD08-C093BD10BEC2}" dt="2022-11-14T02:05:23.164" v="3966" actId="2696"/>
        <pc:sldMkLst>
          <pc:docMk/>
          <pc:sldMk cId="2053989148" sldId="287"/>
        </pc:sldMkLst>
        <pc:spChg chg="del">
          <ac:chgData name="Siddhartha 'Sid'" userId="92f38716-de92-414d-8928-54f551255be8" providerId="ADAL" clId="{5D0CACD9-8FB7-4F23-AD08-C093BD10BEC2}" dt="2022-11-14T00:57:50.603" v="2261"/>
          <ac:spMkLst>
            <pc:docMk/>
            <pc:sldMk cId="2053989148" sldId="287"/>
            <ac:spMk id="2" creationId="{29D38D75-593B-7E42-846F-672E6AAB2138}"/>
          </ac:spMkLst>
        </pc:spChg>
        <pc:spChg chg="mod">
          <ac:chgData name="Siddhartha 'Sid'" userId="92f38716-de92-414d-8928-54f551255be8" providerId="ADAL" clId="{5D0CACD9-8FB7-4F23-AD08-C093BD10BEC2}" dt="2022-11-14T01:39:08.479" v="3724" actId="27636"/>
          <ac:spMkLst>
            <pc:docMk/>
            <pc:sldMk cId="2053989148" sldId="287"/>
            <ac:spMk id="3" creationId="{723AC40B-E5DC-3591-B66A-7E0BAA7A6541}"/>
          </ac:spMkLst>
        </pc:spChg>
        <pc:spChg chg="add mod">
          <ac:chgData name="Siddhartha 'Sid'" userId="92f38716-de92-414d-8928-54f551255be8" providerId="ADAL" clId="{5D0CACD9-8FB7-4F23-AD08-C093BD10BEC2}" dt="2022-11-14T00:57:56.205" v="2265" actId="5793"/>
          <ac:spMkLst>
            <pc:docMk/>
            <pc:sldMk cId="2053989148" sldId="287"/>
            <ac:spMk id="5" creationId="{945FF5A4-97F0-CE26-2029-0980B5AEEEEA}"/>
          </ac:spMkLst>
        </pc:spChg>
        <pc:picChg chg="add mod">
          <ac:chgData name="Siddhartha 'Sid'" userId="92f38716-de92-414d-8928-54f551255be8" providerId="ADAL" clId="{5D0CACD9-8FB7-4F23-AD08-C093BD10BEC2}" dt="2022-11-14T00:08:27.991" v="2142" actId="1076"/>
          <ac:picMkLst>
            <pc:docMk/>
            <pc:sldMk cId="2053989148" sldId="287"/>
            <ac:picMk id="4" creationId="{EC709ACF-3D39-713A-D6D2-F8A61160BCD1}"/>
          </ac:picMkLst>
        </pc:picChg>
      </pc:sldChg>
      <pc:sldChg chg="modSp add mod">
        <pc:chgData name="Siddhartha 'Sid'" userId="92f38716-de92-414d-8928-54f551255be8" providerId="ADAL" clId="{5D0CACD9-8FB7-4F23-AD08-C093BD10BEC2}" dt="2022-11-14T02:17:34.434" v="4141" actId="27636"/>
        <pc:sldMkLst>
          <pc:docMk/>
          <pc:sldMk cId="2230952020" sldId="287"/>
        </pc:sldMkLst>
        <pc:spChg chg="mod">
          <ac:chgData name="Siddhartha 'Sid'" userId="92f38716-de92-414d-8928-54f551255be8" providerId="ADAL" clId="{5D0CACD9-8FB7-4F23-AD08-C093BD10BEC2}" dt="2022-11-14T02:17:34.434" v="4141" actId="27636"/>
          <ac:spMkLst>
            <pc:docMk/>
            <pc:sldMk cId="2230952020" sldId="287"/>
            <ac:spMk id="3" creationId="{723AC40B-E5DC-3591-B66A-7E0BAA7A6541}"/>
          </ac:spMkLst>
        </pc:spChg>
      </pc:sldChg>
      <pc:sldChg chg="addSp delSp modSp new mod">
        <pc:chgData name="Siddhartha 'Sid'" userId="92f38716-de92-414d-8928-54f551255be8" providerId="ADAL" clId="{5D0CACD9-8FB7-4F23-AD08-C093BD10BEC2}" dt="2022-11-14T00:57:01.472" v="2239" actId="5793"/>
        <pc:sldMkLst>
          <pc:docMk/>
          <pc:sldMk cId="2251035655" sldId="288"/>
        </pc:sldMkLst>
        <pc:spChg chg="del">
          <ac:chgData name="Siddhartha 'Sid'" userId="92f38716-de92-414d-8928-54f551255be8" providerId="ADAL" clId="{5D0CACD9-8FB7-4F23-AD08-C093BD10BEC2}" dt="2022-11-14T00:56:59.246" v="2235"/>
          <ac:spMkLst>
            <pc:docMk/>
            <pc:sldMk cId="2251035655" sldId="288"/>
            <ac:spMk id="2" creationId="{19015A85-2EC9-6222-E36B-304874C1EE60}"/>
          </ac:spMkLst>
        </pc:spChg>
        <pc:spChg chg="del">
          <ac:chgData name="Siddhartha 'Sid'" userId="92f38716-de92-414d-8928-54f551255be8" providerId="ADAL" clId="{5D0CACD9-8FB7-4F23-AD08-C093BD10BEC2}" dt="2022-11-14T00:13:00.705" v="2165" actId="478"/>
          <ac:spMkLst>
            <pc:docMk/>
            <pc:sldMk cId="2251035655" sldId="288"/>
            <ac:spMk id="3" creationId="{A1AE1CA1-A1C9-D3C9-6028-A8D67A273806}"/>
          </ac:spMkLst>
        </pc:spChg>
        <pc:spChg chg="add mod">
          <ac:chgData name="Siddhartha 'Sid'" userId="92f38716-de92-414d-8928-54f551255be8" providerId="ADAL" clId="{5D0CACD9-8FB7-4F23-AD08-C093BD10BEC2}" dt="2022-11-14T00:56:43.824" v="2234" actId="1076"/>
          <ac:spMkLst>
            <pc:docMk/>
            <pc:sldMk cId="2251035655" sldId="288"/>
            <ac:spMk id="7" creationId="{7BF78AB9-99F4-71A7-9CF2-5C3AB45BF905}"/>
          </ac:spMkLst>
        </pc:spChg>
        <pc:spChg chg="add mod">
          <ac:chgData name="Siddhartha 'Sid'" userId="92f38716-de92-414d-8928-54f551255be8" providerId="ADAL" clId="{5D0CACD9-8FB7-4F23-AD08-C093BD10BEC2}" dt="2022-11-14T00:57:01.472" v="2239" actId="5793"/>
          <ac:spMkLst>
            <pc:docMk/>
            <pc:sldMk cId="2251035655" sldId="288"/>
            <ac:spMk id="8" creationId="{3671EBAB-B122-A3B3-4660-F6DD840AB308}"/>
          </ac:spMkLst>
        </pc:spChg>
        <pc:picChg chg="add mod modCrop">
          <ac:chgData name="Siddhartha 'Sid'" userId="92f38716-de92-414d-8928-54f551255be8" providerId="ADAL" clId="{5D0CACD9-8FB7-4F23-AD08-C093BD10BEC2}" dt="2022-11-14T00:13:36.280" v="2173" actId="1076"/>
          <ac:picMkLst>
            <pc:docMk/>
            <pc:sldMk cId="2251035655" sldId="288"/>
            <ac:picMk id="5" creationId="{9A4551E6-07D1-5ECD-BCEE-A3027AB3AA1B}"/>
          </ac:picMkLst>
        </pc:picChg>
      </pc:sldChg>
      <pc:sldChg chg="addSp delSp modSp new mod">
        <pc:chgData name="Siddhartha 'Sid'" userId="92f38716-de92-414d-8928-54f551255be8" providerId="ADAL" clId="{5D0CACD9-8FB7-4F23-AD08-C093BD10BEC2}" dt="2022-11-14T01:31:56.464" v="3417" actId="6549"/>
        <pc:sldMkLst>
          <pc:docMk/>
          <pc:sldMk cId="1513803922" sldId="289"/>
        </pc:sldMkLst>
        <pc:spChg chg="del">
          <ac:chgData name="Siddhartha 'Sid'" userId="92f38716-de92-414d-8928-54f551255be8" providerId="ADAL" clId="{5D0CACD9-8FB7-4F23-AD08-C093BD10BEC2}" dt="2022-11-14T00:57:40.255" v="2256"/>
          <ac:spMkLst>
            <pc:docMk/>
            <pc:sldMk cId="1513803922" sldId="289"/>
            <ac:spMk id="2" creationId="{CE6E6140-79B7-86B7-DBE1-1A075B46D535}"/>
          </ac:spMkLst>
        </pc:spChg>
        <pc:spChg chg="mod">
          <ac:chgData name="Siddhartha 'Sid'" userId="92f38716-de92-414d-8928-54f551255be8" providerId="ADAL" clId="{5D0CACD9-8FB7-4F23-AD08-C093BD10BEC2}" dt="2022-11-14T01:31:56.464" v="3417" actId="6549"/>
          <ac:spMkLst>
            <pc:docMk/>
            <pc:sldMk cId="1513803922" sldId="289"/>
            <ac:spMk id="3" creationId="{48CDFA59-21BC-C751-6BE8-C49C9340C887}"/>
          </ac:spMkLst>
        </pc:spChg>
        <pc:spChg chg="add mod">
          <ac:chgData name="Siddhartha 'Sid'" userId="92f38716-de92-414d-8928-54f551255be8" providerId="ADAL" clId="{5D0CACD9-8FB7-4F23-AD08-C093BD10BEC2}" dt="2022-11-14T00:57:44.647" v="2260" actId="5793"/>
          <ac:spMkLst>
            <pc:docMk/>
            <pc:sldMk cId="1513803922" sldId="289"/>
            <ac:spMk id="5" creationId="{46129268-8C32-2DDA-61B4-FAA449DA5BAA}"/>
          </ac:spMkLst>
        </pc:spChg>
        <pc:picChg chg="add mod">
          <ac:chgData name="Siddhartha 'Sid'" userId="92f38716-de92-414d-8928-54f551255be8" providerId="ADAL" clId="{5D0CACD9-8FB7-4F23-AD08-C093BD10BEC2}" dt="2022-11-14T00:14:38.607" v="2179" actId="1076"/>
          <ac:picMkLst>
            <pc:docMk/>
            <pc:sldMk cId="1513803922" sldId="289"/>
            <ac:picMk id="4" creationId="{000C829F-5504-9B60-5D6C-30DCFB3506CE}"/>
          </ac:picMkLst>
        </pc:picChg>
      </pc:sldChg>
      <pc:sldChg chg="addSp delSp modSp new mod">
        <pc:chgData name="Siddhartha 'Sid'" userId="92f38716-de92-414d-8928-54f551255be8" providerId="ADAL" clId="{5D0CACD9-8FB7-4F23-AD08-C093BD10BEC2}" dt="2022-11-14T03:20:26.093" v="4849" actId="27636"/>
        <pc:sldMkLst>
          <pc:docMk/>
          <pc:sldMk cId="602726461" sldId="290"/>
        </pc:sldMkLst>
        <pc:spChg chg="mod">
          <ac:chgData name="Siddhartha 'Sid'" userId="92f38716-de92-414d-8928-54f551255be8" providerId="ADAL" clId="{5D0CACD9-8FB7-4F23-AD08-C093BD10BEC2}" dt="2022-11-14T00:58:02.026" v="2266"/>
          <ac:spMkLst>
            <pc:docMk/>
            <pc:sldMk cId="602726461" sldId="290"/>
            <ac:spMk id="2" creationId="{547ABB7C-FA85-2C5C-5689-DC8863EC586A}"/>
          </ac:spMkLst>
        </pc:spChg>
        <pc:spChg chg="del mod">
          <ac:chgData name="Siddhartha 'Sid'" userId="92f38716-de92-414d-8928-54f551255be8" providerId="ADAL" clId="{5D0CACD9-8FB7-4F23-AD08-C093BD10BEC2}" dt="2022-11-14T01:39:44.930" v="3727" actId="478"/>
          <ac:spMkLst>
            <pc:docMk/>
            <pc:sldMk cId="602726461" sldId="290"/>
            <ac:spMk id="3" creationId="{2929BEB4-9F09-F55E-D79B-879FD23F2EE8}"/>
          </ac:spMkLst>
        </pc:spChg>
        <pc:spChg chg="add mod">
          <ac:chgData name="Siddhartha 'Sid'" userId="92f38716-de92-414d-8928-54f551255be8" providerId="ADAL" clId="{5D0CACD9-8FB7-4F23-AD08-C093BD10BEC2}" dt="2022-11-14T03:20:26.093" v="4849" actId="27636"/>
          <ac:spMkLst>
            <pc:docMk/>
            <pc:sldMk cId="602726461" sldId="290"/>
            <ac:spMk id="5" creationId="{0461804D-D5DD-C121-E6B1-79073042743F}"/>
          </ac:spMkLst>
        </pc:spChg>
        <pc:picChg chg="add mod">
          <ac:chgData name="Siddhartha 'Sid'" userId="92f38716-de92-414d-8928-54f551255be8" providerId="ADAL" clId="{5D0CACD9-8FB7-4F23-AD08-C093BD10BEC2}" dt="2022-11-14T00:16:59.407" v="2185" actId="1076"/>
          <ac:picMkLst>
            <pc:docMk/>
            <pc:sldMk cId="602726461" sldId="290"/>
            <ac:picMk id="4" creationId="{F76106EB-B8A5-13A3-5D27-CC02B15AC549}"/>
          </ac:picMkLst>
        </pc:picChg>
      </pc:sldChg>
      <pc:sldChg chg="addSp delSp modSp add mod">
        <pc:chgData name="Siddhartha 'Sid'" userId="92f38716-de92-414d-8928-54f551255be8" providerId="ADAL" clId="{5D0CACD9-8FB7-4F23-AD08-C093BD10BEC2}" dt="2022-11-14T01:47:50.409" v="3950" actId="27636"/>
        <pc:sldMkLst>
          <pc:docMk/>
          <pc:sldMk cId="4262299238" sldId="291"/>
        </pc:sldMkLst>
        <pc:spChg chg="mod">
          <ac:chgData name="Siddhartha 'Sid'" userId="92f38716-de92-414d-8928-54f551255be8" providerId="ADAL" clId="{5D0CACD9-8FB7-4F23-AD08-C093BD10BEC2}" dt="2022-11-14T00:58:07.389" v="2267"/>
          <ac:spMkLst>
            <pc:docMk/>
            <pc:sldMk cId="4262299238" sldId="291"/>
            <ac:spMk id="2" creationId="{547ABB7C-FA85-2C5C-5689-DC8863EC586A}"/>
          </ac:spMkLst>
        </pc:spChg>
        <pc:spChg chg="del mod">
          <ac:chgData name="Siddhartha 'Sid'" userId="92f38716-de92-414d-8928-54f551255be8" providerId="ADAL" clId="{5D0CACD9-8FB7-4F23-AD08-C093BD10BEC2}" dt="2022-11-14T01:47:37.955" v="3946" actId="478"/>
          <ac:spMkLst>
            <pc:docMk/>
            <pc:sldMk cId="4262299238" sldId="291"/>
            <ac:spMk id="3" creationId="{2929BEB4-9F09-F55E-D79B-879FD23F2EE8}"/>
          </ac:spMkLst>
        </pc:spChg>
        <pc:spChg chg="add mod">
          <ac:chgData name="Siddhartha 'Sid'" userId="92f38716-de92-414d-8928-54f551255be8" providerId="ADAL" clId="{5D0CACD9-8FB7-4F23-AD08-C093BD10BEC2}" dt="2022-11-14T01:47:50.409" v="3950" actId="27636"/>
          <ac:spMkLst>
            <pc:docMk/>
            <pc:sldMk cId="4262299238" sldId="291"/>
            <ac:spMk id="6" creationId="{DE636766-1E54-6B18-CB5A-02730A44CBEA}"/>
          </ac:spMkLst>
        </pc:spChg>
        <pc:picChg chg="del">
          <ac:chgData name="Siddhartha 'Sid'" userId="92f38716-de92-414d-8928-54f551255be8" providerId="ADAL" clId="{5D0CACD9-8FB7-4F23-AD08-C093BD10BEC2}" dt="2022-11-14T00:17:18.784" v="2187" actId="478"/>
          <ac:picMkLst>
            <pc:docMk/>
            <pc:sldMk cId="4262299238" sldId="291"/>
            <ac:picMk id="4" creationId="{F76106EB-B8A5-13A3-5D27-CC02B15AC549}"/>
          </ac:picMkLst>
        </pc:picChg>
        <pc:picChg chg="add mod">
          <ac:chgData name="Siddhartha 'Sid'" userId="92f38716-de92-414d-8928-54f551255be8" providerId="ADAL" clId="{5D0CACD9-8FB7-4F23-AD08-C093BD10BEC2}" dt="2022-11-14T01:42:52.558" v="3942" actId="14100"/>
          <ac:picMkLst>
            <pc:docMk/>
            <pc:sldMk cId="4262299238" sldId="291"/>
            <ac:picMk id="5" creationId="{5FBFF010-27C6-64D1-444B-045AD9D312A9}"/>
          </ac:picMkLst>
        </pc:picChg>
      </pc:sldChg>
      <pc:sldChg chg="modSp add del mod">
        <pc:chgData name="Siddhartha 'Sid'" userId="92f38716-de92-414d-8928-54f551255be8" providerId="ADAL" clId="{5D0CACD9-8FB7-4F23-AD08-C093BD10BEC2}" dt="2022-11-14T02:05:23.164" v="3966" actId="2696"/>
        <pc:sldMkLst>
          <pc:docMk/>
          <pc:sldMk cId="549540726" sldId="292"/>
        </pc:sldMkLst>
        <pc:spChg chg="mod">
          <ac:chgData name="Siddhartha 'Sid'" userId="92f38716-de92-414d-8928-54f551255be8" providerId="ADAL" clId="{5D0CACD9-8FB7-4F23-AD08-C093BD10BEC2}" dt="2022-11-14T02:04:33.163" v="3965" actId="20577"/>
          <ac:spMkLst>
            <pc:docMk/>
            <pc:sldMk cId="549540726" sldId="292"/>
            <ac:spMk id="3" creationId="{C654D2AA-371B-53A7-CFE2-E9AE16252B30}"/>
          </ac:spMkLst>
        </pc:spChg>
      </pc:sldChg>
      <pc:sldChg chg="addSp modSp new del mod">
        <pc:chgData name="Siddhartha 'Sid'" userId="92f38716-de92-414d-8928-54f551255be8" providerId="ADAL" clId="{5D0CACD9-8FB7-4F23-AD08-C093BD10BEC2}" dt="2022-11-14T02:04:01.695" v="3962" actId="2696"/>
        <pc:sldMkLst>
          <pc:docMk/>
          <pc:sldMk cId="2009223261" sldId="292"/>
        </pc:sldMkLst>
        <pc:spChg chg="mod">
          <ac:chgData name="Siddhartha 'Sid'" userId="92f38716-de92-414d-8928-54f551255be8" providerId="ADAL" clId="{5D0CACD9-8FB7-4F23-AD08-C093BD10BEC2}" dt="2022-11-14T00:58:12.317" v="2268"/>
          <ac:spMkLst>
            <pc:docMk/>
            <pc:sldMk cId="2009223261" sldId="292"/>
            <ac:spMk id="2" creationId="{943C9BAC-1B39-2BF4-A760-3D41B10A55D6}"/>
          </ac:spMkLst>
        </pc:spChg>
        <pc:spChg chg="mod">
          <ac:chgData name="Siddhartha 'Sid'" userId="92f38716-de92-414d-8928-54f551255be8" providerId="ADAL" clId="{5D0CACD9-8FB7-4F23-AD08-C093BD10BEC2}" dt="2022-11-14T02:03:47.342" v="3961" actId="6549"/>
          <ac:spMkLst>
            <pc:docMk/>
            <pc:sldMk cId="2009223261" sldId="292"/>
            <ac:spMk id="3" creationId="{C654D2AA-371B-53A7-CFE2-E9AE16252B30}"/>
          </ac:spMkLst>
        </pc:spChg>
        <pc:picChg chg="add mod">
          <ac:chgData name="Siddhartha 'Sid'" userId="92f38716-de92-414d-8928-54f551255be8" providerId="ADAL" clId="{5D0CACD9-8FB7-4F23-AD08-C093BD10BEC2}" dt="2022-11-14T00:21:06.436" v="2208" actId="1076"/>
          <ac:picMkLst>
            <pc:docMk/>
            <pc:sldMk cId="2009223261" sldId="292"/>
            <ac:picMk id="4" creationId="{19732FA8-2736-854B-F106-19E77B2CC9F8}"/>
          </ac:picMkLst>
        </pc:picChg>
        <pc:picChg chg="add mod modCrop">
          <ac:chgData name="Siddhartha 'Sid'" userId="92f38716-de92-414d-8928-54f551255be8" providerId="ADAL" clId="{5D0CACD9-8FB7-4F23-AD08-C093BD10BEC2}" dt="2022-11-14T00:21:53.568" v="2215" actId="14100"/>
          <ac:picMkLst>
            <pc:docMk/>
            <pc:sldMk cId="2009223261" sldId="292"/>
            <ac:picMk id="6" creationId="{5BB5A0B7-C50F-3E21-F97C-CE3AD57F49A0}"/>
          </ac:picMkLst>
        </pc:picChg>
      </pc:sldChg>
      <pc:sldChg chg="modSp add mod">
        <pc:chgData name="Siddhartha 'Sid'" userId="92f38716-de92-414d-8928-54f551255be8" providerId="ADAL" clId="{5D0CACD9-8FB7-4F23-AD08-C093BD10BEC2}" dt="2022-11-14T02:16:14.017" v="4139" actId="6549"/>
        <pc:sldMkLst>
          <pc:docMk/>
          <pc:sldMk cId="2387841957" sldId="292"/>
        </pc:sldMkLst>
        <pc:spChg chg="mod">
          <ac:chgData name="Siddhartha 'Sid'" userId="92f38716-de92-414d-8928-54f551255be8" providerId="ADAL" clId="{5D0CACD9-8FB7-4F23-AD08-C093BD10BEC2}" dt="2022-11-14T02:16:14.017" v="4139" actId="6549"/>
          <ac:spMkLst>
            <pc:docMk/>
            <pc:sldMk cId="2387841957" sldId="292"/>
            <ac:spMk id="3" creationId="{C654D2AA-371B-53A7-CFE2-E9AE16252B30}"/>
          </ac:spMkLst>
        </pc:spChg>
      </pc:sldChg>
      <pc:sldChg chg="addSp delSp modSp new del mod">
        <pc:chgData name="Siddhartha 'Sid'" userId="92f38716-de92-414d-8928-54f551255be8" providerId="ADAL" clId="{5D0CACD9-8FB7-4F23-AD08-C093BD10BEC2}" dt="2022-11-14T01:43:12.673" v="3943" actId="47"/>
        <pc:sldMkLst>
          <pc:docMk/>
          <pc:sldMk cId="1547703460" sldId="293"/>
        </pc:sldMkLst>
        <pc:spChg chg="mod">
          <ac:chgData name="Siddhartha 'Sid'" userId="92f38716-de92-414d-8928-54f551255be8" providerId="ADAL" clId="{5D0CACD9-8FB7-4F23-AD08-C093BD10BEC2}" dt="2022-11-14T00:58:20.413" v="2270"/>
          <ac:spMkLst>
            <pc:docMk/>
            <pc:sldMk cId="1547703460" sldId="293"/>
            <ac:spMk id="2" creationId="{BB373E69-8250-D330-0673-6547B9CDB1E3}"/>
          </ac:spMkLst>
        </pc:spChg>
        <pc:spChg chg="del">
          <ac:chgData name="Siddhartha 'Sid'" userId="92f38716-de92-414d-8928-54f551255be8" providerId="ADAL" clId="{5D0CACD9-8FB7-4F23-AD08-C093BD10BEC2}" dt="2022-11-14T00:22:31.198" v="2218"/>
          <ac:spMkLst>
            <pc:docMk/>
            <pc:sldMk cId="1547703460" sldId="293"/>
            <ac:spMk id="3" creationId="{A6B2868E-ECD0-939B-1A98-3D190A502093}"/>
          </ac:spMkLst>
        </pc:spChg>
        <pc:spChg chg="add del">
          <ac:chgData name="Siddhartha 'Sid'" userId="92f38716-de92-414d-8928-54f551255be8" providerId="ADAL" clId="{5D0CACD9-8FB7-4F23-AD08-C093BD10BEC2}" dt="2022-11-14T00:58:31.573" v="2272" actId="478"/>
          <ac:spMkLst>
            <pc:docMk/>
            <pc:sldMk cId="1547703460" sldId="293"/>
            <ac:spMk id="6" creationId="{72712B99-72B1-215B-D5E2-73B0177CC2B5}"/>
          </ac:spMkLst>
        </pc:spChg>
        <pc:picChg chg="add mod">
          <ac:chgData name="Siddhartha 'Sid'" userId="92f38716-de92-414d-8928-54f551255be8" providerId="ADAL" clId="{5D0CACD9-8FB7-4F23-AD08-C093BD10BEC2}" dt="2022-11-14T00:22:38.149" v="2221" actId="14100"/>
          <ac:picMkLst>
            <pc:docMk/>
            <pc:sldMk cId="1547703460" sldId="293"/>
            <ac:picMk id="4" creationId="{690B76A6-5AB0-E719-1DA9-CD01224853F6}"/>
          </ac:picMkLst>
        </pc:picChg>
      </pc:sldChg>
      <pc:sldChg chg="addSp modSp new mod">
        <pc:chgData name="Siddhartha 'Sid'" userId="92f38716-de92-414d-8928-54f551255be8" providerId="ADAL" clId="{5D0CACD9-8FB7-4F23-AD08-C093BD10BEC2}" dt="2022-11-14T02:18:42.205" v="4164" actId="27636"/>
        <pc:sldMkLst>
          <pc:docMk/>
          <pc:sldMk cId="2225893039" sldId="294"/>
        </pc:sldMkLst>
        <pc:spChg chg="mod">
          <ac:chgData name="Siddhartha 'Sid'" userId="92f38716-de92-414d-8928-54f551255be8" providerId="ADAL" clId="{5D0CACD9-8FB7-4F23-AD08-C093BD10BEC2}" dt="2022-11-14T00:58:24.867" v="2271"/>
          <ac:spMkLst>
            <pc:docMk/>
            <pc:sldMk cId="2225893039" sldId="294"/>
            <ac:spMk id="2" creationId="{80A75A80-2C2D-33F6-C9C6-E8023E8A7D6B}"/>
          </ac:spMkLst>
        </pc:spChg>
        <pc:spChg chg="mod">
          <ac:chgData name="Siddhartha 'Sid'" userId="92f38716-de92-414d-8928-54f551255be8" providerId="ADAL" clId="{5D0CACD9-8FB7-4F23-AD08-C093BD10BEC2}" dt="2022-11-14T02:18:42.205" v="4164" actId="27636"/>
          <ac:spMkLst>
            <pc:docMk/>
            <pc:sldMk cId="2225893039" sldId="294"/>
            <ac:spMk id="3" creationId="{036DC7B4-3A1E-556F-083C-EF5827F8A640}"/>
          </ac:spMkLst>
        </pc:spChg>
        <pc:picChg chg="add mod">
          <ac:chgData name="Siddhartha 'Sid'" userId="92f38716-de92-414d-8928-54f551255be8" providerId="ADAL" clId="{5D0CACD9-8FB7-4F23-AD08-C093BD10BEC2}" dt="2022-11-14T02:18:39.257" v="4162" actId="14100"/>
          <ac:picMkLst>
            <pc:docMk/>
            <pc:sldMk cId="2225893039" sldId="294"/>
            <ac:picMk id="4" creationId="{5CB07382-A7FB-F0B0-C99B-E6CBF0CAE8EB}"/>
          </ac:picMkLst>
        </pc:picChg>
      </pc:sldChg>
      <pc:sldChg chg="addSp delSp modSp add mod">
        <pc:chgData name="Siddhartha 'Sid'" userId="92f38716-de92-414d-8928-54f551255be8" providerId="ADAL" clId="{5D0CACD9-8FB7-4F23-AD08-C093BD10BEC2}" dt="2022-11-14T03:37:18.491" v="5266" actId="20577"/>
        <pc:sldMkLst>
          <pc:docMk/>
          <pc:sldMk cId="3228069152" sldId="295"/>
        </pc:sldMkLst>
        <pc:spChg chg="mod">
          <ac:chgData name="Siddhartha 'Sid'" userId="92f38716-de92-414d-8928-54f551255be8" providerId="ADAL" clId="{5D0CACD9-8FB7-4F23-AD08-C093BD10BEC2}" dt="2022-11-14T02:49:33.276" v="4324" actId="20577"/>
          <ac:spMkLst>
            <pc:docMk/>
            <pc:sldMk cId="3228069152" sldId="295"/>
            <ac:spMk id="2" creationId="{80A75A80-2C2D-33F6-C9C6-E8023E8A7D6B}"/>
          </ac:spMkLst>
        </pc:spChg>
        <pc:spChg chg="del mod">
          <ac:chgData name="Siddhartha 'Sid'" userId="92f38716-de92-414d-8928-54f551255be8" providerId="ADAL" clId="{5D0CACD9-8FB7-4F23-AD08-C093BD10BEC2}" dt="2022-11-14T02:44:30.591" v="4207" actId="478"/>
          <ac:spMkLst>
            <pc:docMk/>
            <pc:sldMk cId="3228069152" sldId="295"/>
            <ac:spMk id="3" creationId="{036DC7B4-3A1E-556F-083C-EF5827F8A640}"/>
          </ac:spMkLst>
        </pc:spChg>
        <pc:spChg chg="add del mod">
          <ac:chgData name="Siddhartha 'Sid'" userId="92f38716-de92-414d-8928-54f551255be8" providerId="ADAL" clId="{5D0CACD9-8FB7-4F23-AD08-C093BD10BEC2}" dt="2022-11-14T02:44:32.949" v="4208" actId="478"/>
          <ac:spMkLst>
            <pc:docMk/>
            <pc:sldMk cId="3228069152" sldId="295"/>
            <ac:spMk id="6" creationId="{F588ADE1-64CB-42E9-B4D7-D75D0A76F24B}"/>
          </ac:spMkLst>
        </pc:spChg>
        <pc:graphicFrameChg chg="add mod modGraphic">
          <ac:chgData name="Siddhartha 'Sid'" userId="92f38716-de92-414d-8928-54f551255be8" providerId="ADAL" clId="{5D0CACD9-8FB7-4F23-AD08-C093BD10BEC2}" dt="2022-11-14T03:37:18.491" v="5266" actId="20577"/>
          <ac:graphicFrameMkLst>
            <pc:docMk/>
            <pc:sldMk cId="3228069152" sldId="295"/>
            <ac:graphicFrameMk id="7" creationId="{0C3AEEB7-DEB5-57B4-8CA5-AD57942D8C85}"/>
          </ac:graphicFrameMkLst>
        </pc:graphicFrameChg>
        <pc:picChg chg="del">
          <ac:chgData name="Siddhartha 'Sid'" userId="92f38716-de92-414d-8928-54f551255be8" providerId="ADAL" clId="{5D0CACD9-8FB7-4F23-AD08-C093BD10BEC2}" dt="2022-11-14T02:22:51.563" v="4203" actId="478"/>
          <ac:picMkLst>
            <pc:docMk/>
            <pc:sldMk cId="3228069152" sldId="295"/>
            <ac:picMk id="4" creationId="{5CB07382-A7FB-F0B0-C99B-E6CBF0CAE8EB}"/>
          </ac:picMkLst>
        </pc:picChg>
      </pc:sldChg>
      <pc:sldChg chg="modSp add mod">
        <pc:chgData name="Siddhartha 'Sid'" userId="92f38716-de92-414d-8928-54f551255be8" providerId="ADAL" clId="{5D0CACD9-8FB7-4F23-AD08-C093BD10BEC2}" dt="2022-11-14T03:25:34.275" v="5204"/>
        <pc:sldMkLst>
          <pc:docMk/>
          <pc:sldMk cId="3676658219" sldId="296"/>
        </pc:sldMkLst>
        <pc:graphicFrameChg chg="mod modGraphic">
          <ac:chgData name="Siddhartha 'Sid'" userId="92f38716-de92-414d-8928-54f551255be8" providerId="ADAL" clId="{5D0CACD9-8FB7-4F23-AD08-C093BD10BEC2}" dt="2022-11-14T03:25:34.275" v="5204"/>
          <ac:graphicFrameMkLst>
            <pc:docMk/>
            <pc:sldMk cId="3676658219" sldId="296"/>
            <ac:graphicFrameMk id="7" creationId="{0C3AEEB7-DEB5-57B4-8CA5-AD57942D8C85}"/>
          </ac:graphicFrameMkLst>
        </pc:graphicFrameChg>
      </pc:sldChg>
      <pc:sldChg chg="modSp new mod">
        <pc:chgData name="Siddhartha 'Sid'" userId="92f38716-de92-414d-8928-54f551255be8" providerId="ADAL" clId="{5D0CACD9-8FB7-4F23-AD08-C093BD10BEC2}" dt="2022-11-14T04:15:24.535" v="5454" actId="108"/>
        <pc:sldMkLst>
          <pc:docMk/>
          <pc:sldMk cId="464033001" sldId="297"/>
        </pc:sldMkLst>
        <pc:spChg chg="mod">
          <ac:chgData name="Siddhartha 'Sid'" userId="92f38716-de92-414d-8928-54f551255be8" providerId="ADAL" clId="{5D0CACD9-8FB7-4F23-AD08-C093BD10BEC2}" dt="2022-11-14T04:15:09.972" v="5452" actId="20577"/>
          <ac:spMkLst>
            <pc:docMk/>
            <pc:sldMk cId="464033001" sldId="297"/>
            <ac:spMk id="2" creationId="{F1B4DA51-7B32-9543-FE20-F82960026F31}"/>
          </ac:spMkLst>
        </pc:spChg>
        <pc:spChg chg="mod">
          <ac:chgData name="Siddhartha 'Sid'" userId="92f38716-de92-414d-8928-54f551255be8" providerId="ADAL" clId="{5D0CACD9-8FB7-4F23-AD08-C093BD10BEC2}" dt="2022-11-14T04:15:24.535" v="5454" actId="108"/>
          <ac:spMkLst>
            <pc:docMk/>
            <pc:sldMk cId="464033001" sldId="297"/>
            <ac:spMk id="3" creationId="{AA5CE696-0AFC-CCD4-F817-FF3967D2FFAB}"/>
          </ac:spMkLst>
        </pc:spChg>
      </pc:sldChg>
      <pc:sldMasterChg chg="del delSldLayout">
        <pc:chgData name="Siddhartha 'Sid'" userId="92f38716-de92-414d-8928-54f551255be8" providerId="ADAL" clId="{5D0CACD9-8FB7-4F23-AD08-C093BD10BEC2}" dt="2022-11-13T01:27:10.545" v="771" actId="47"/>
        <pc:sldMasterMkLst>
          <pc:docMk/>
          <pc:sldMasterMk cId="1407951739" sldId="2147483648"/>
        </pc:sldMasterMkLst>
        <pc:sldLayoutChg chg="del">
          <pc:chgData name="Siddhartha 'Sid'" userId="92f38716-de92-414d-8928-54f551255be8" providerId="ADAL" clId="{5D0CACD9-8FB7-4F23-AD08-C093BD10BEC2}" dt="2022-11-13T01:27:10.545" v="771" actId="47"/>
          <pc:sldLayoutMkLst>
            <pc:docMk/>
            <pc:sldMasterMk cId="1407951739" sldId="2147483648"/>
            <pc:sldLayoutMk cId="3662813779" sldId="2147483649"/>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3548855428" sldId="2147483650"/>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3362637642" sldId="2147483651"/>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342323746" sldId="2147483652"/>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2865156383" sldId="2147483653"/>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934229776" sldId="2147483654"/>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3064576646" sldId="2147483655"/>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2988141017" sldId="2147483656"/>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177896855" sldId="2147483657"/>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79801322" sldId="2147483658"/>
          </pc:sldLayoutMkLst>
        </pc:sldLayoutChg>
        <pc:sldLayoutChg chg="del">
          <pc:chgData name="Siddhartha 'Sid'" userId="92f38716-de92-414d-8928-54f551255be8" providerId="ADAL" clId="{5D0CACD9-8FB7-4F23-AD08-C093BD10BEC2}" dt="2022-11-13T01:27:10.545" v="771" actId="47"/>
          <pc:sldLayoutMkLst>
            <pc:docMk/>
            <pc:sldMasterMk cId="1407951739" sldId="2147483648"/>
            <pc:sldLayoutMk cId="319656098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F7DE3-FC7F-4035-929D-74E64A436144}" type="datetimeFigureOut">
              <a:rPr lang="en-IN" smtClean="0"/>
              <a:t>14-11-2022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7B23DB5-4176-4E8D-AFA7-A9234F320FA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35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F7DE3-FC7F-4035-929D-74E64A436144}"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23DB5-4176-4E8D-AFA7-A9234F320FA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25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F7DE3-FC7F-4035-929D-74E64A436144}"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23DB5-4176-4E8D-AFA7-A9234F320FA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01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F7DE3-FC7F-4035-929D-74E64A436144}"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23DB5-4176-4E8D-AFA7-A9234F320FA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808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F7DE3-FC7F-4035-929D-74E64A436144}"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23DB5-4176-4E8D-AFA7-A9234F320FA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45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F7DE3-FC7F-4035-929D-74E64A436144}"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23DB5-4176-4E8D-AFA7-A9234F320FA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70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F7DE3-FC7F-4035-929D-74E64A436144}"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B23DB5-4176-4E8D-AFA7-A9234F320FA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683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F7DE3-FC7F-4035-929D-74E64A436144}"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B23DB5-4176-4E8D-AFA7-A9234F320FA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71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F7DE3-FC7F-4035-929D-74E64A436144}"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B23DB5-4176-4E8D-AFA7-A9234F320FAA}" type="slidenum">
              <a:rPr lang="en-IN" smtClean="0"/>
              <a:t>‹#›</a:t>
            </a:fld>
            <a:endParaRPr lang="en-IN"/>
          </a:p>
        </p:txBody>
      </p:sp>
    </p:spTree>
    <p:extLst>
      <p:ext uri="{BB962C8B-B14F-4D97-AF65-F5344CB8AC3E}">
        <p14:creationId xmlns:p14="http://schemas.microsoft.com/office/powerpoint/2010/main" val="224168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F7DE3-FC7F-4035-929D-74E64A436144}"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23DB5-4176-4E8D-AFA7-A9234F320FA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11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5F7DE3-FC7F-4035-929D-74E64A436144}" type="datetimeFigureOut">
              <a:rPr lang="en-IN" smtClean="0"/>
              <a:t>14-11-2022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7B23DB5-4176-4E8D-AFA7-A9234F320FA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131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5F7DE3-FC7F-4035-929D-74E64A436144}" type="datetimeFigureOut">
              <a:rPr lang="en-IN" smtClean="0"/>
              <a:t>14-11-2022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B23DB5-4176-4E8D-AFA7-A9234F320FA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203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A121-9174-7C67-7200-D343632A18B8}"/>
              </a:ext>
            </a:extLst>
          </p:cNvPr>
          <p:cNvSpPr>
            <a:spLocks noGrp="1"/>
          </p:cNvSpPr>
          <p:nvPr>
            <p:ph type="ctrTitle"/>
          </p:nvPr>
        </p:nvSpPr>
        <p:spPr>
          <a:xfrm>
            <a:off x="2417779" y="1579755"/>
            <a:ext cx="8478019" cy="1646302"/>
          </a:xfrm>
        </p:spPr>
        <p:txBody>
          <a:bodyPr>
            <a:normAutofit/>
          </a:bodyPr>
          <a:lstStyle/>
          <a:p>
            <a:pPr algn="l"/>
            <a:r>
              <a:rPr lang="en-US" sz="4400" b="1" dirty="0">
                <a:solidFill>
                  <a:srgbClr val="C00000"/>
                </a:solidFill>
                <a:latin typeface="Arial" panose="020B0604020202020204" pitchFamily="34" charset="0"/>
                <a:cs typeface="Arial" panose="020B0604020202020204" pitchFamily="34" charset="0"/>
              </a:rPr>
              <a:t>LENDING CLUB CASE STUDY</a:t>
            </a:r>
            <a:br>
              <a:rPr lang="en-US" sz="4400" b="1" dirty="0">
                <a:solidFill>
                  <a:srgbClr val="C00000"/>
                </a:solidFill>
                <a:latin typeface="Arial" panose="020B0604020202020204" pitchFamily="34" charset="0"/>
                <a:cs typeface="Arial" panose="020B0604020202020204" pitchFamily="34" charset="0"/>
              </a:rPr>
            </a:br>
            <a:r>
              <a:rPr lang="en-US" sz="2800" b="1" dirty="0">
                <a:solidFill>
                  <a:srgbClr val="C00000"/>
                </a:solidFill>
                <a:latin typeface="Arial" panose="020B0604020202020204" pitchFamily="34" charset="0"/>
                <a:cs typeface="Arial" panose="020B0604020202020204" pitchFamily="34" charset="0"/>
              </a:rPr>
              <a:t>PART OF THE MACHINE LEARNING AND NLP PROGRAMME BY IIIT BANGALORE / UPGRAD</a:t>
            </a:r>
            <a:endParaRPr lang="en-IN" sz="2800" b="1" dirty="0">
              <a:solidFill>
                <a:srgbClr val="C0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4ADF52C-0370-B898-E5EA-0C9DBC0DA67E}"/>
              </a:ext>
            </a:extLst>
          </p:cNvPr>
          <p:cNvSpPr>
            <a:spLocks noGrp="1"/>
          </p:cNvSpPr>
          <p:nvPr>
            <p:ph type="subTitle" idx="1"/>
          </p:nvPr>
        </p:nvSpPr>
        <p:spPr>
          <a:xfrm>
            <a:off x="2417780" y="3531204"/>
            <a:ext cx="8637072" cy="954169"/>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SUBMISSION by: </a:t>
            </a:r>
            <a:r>
              <a:rPr lang="en-US" b="1" dirty="0" err="1">
                <a:solidFill>
                  <a:schemeClr val="tx1"/>
                </a:solidFill>
                <a:latin typeface="Arial" panose="020B0604020202020204" pitchFamily="34" charset="0"/>
                <a:cs typeface="Arial" panose="020B0604020202020204" pitchFamily="34" charset="0"/>
              </a:rPr>
              <a:t>aadil</a:t>
            </a:r>
            <a:r>
              <a:rPr lang="en-US" b="1" dirty="0">
                <a:solidFill>
                  <a:schemeClr val="tx1"/>
                </a:solidFill>
                <a:latin typeface="Arial" panose="020B0604020202020204" pitchFamily="34" charset="0"/>
                <a:cs typeface="Arial" panose="020B0604020202020204" pitchFamily="34" charset="0"/>
              </a:rPr>
              <a:t> sheikh and </a:t>
            </a:r>
            <a:r>
              <a:rPr lang="en-US" b="1">
                <a:solidFill>
                  <a:schemeClr val="tx1"/>
                </a:solidFill>
                <a:latin typeface="Arial" panose="020B0604020202020204" pitchFamily="34" charset="0"/>
                <a:cs typeface="Arial" panose="020B0604020202020204" pitchFamily="34" charset="0"/>
              </a:rPr>
              <a:t>SIDDHARTHA GHOSH</a:t>
            </a:r>
            <a:endParaRPr lang="en-US" b="1" dirty="0">
              <a:solidFill>
                <a:schemeClr val="tx1"/>
              </a:solidFill>
              <a:latin typeface="Arial" panose="020B0604020202020204" pitchFamily="34" charset="0"/>
              <a:cs typeface="Arial" panose="020B0604020202020204" pitchFamily="34" charset="0"/>
            </a:endParaRPr>
          </a:p>
          <a:p>
            <a:pPr algn="l"/>
            <a:r>
              <a:rPr lang="en-US" b="1" dirty="0">
                <a:solidFill>
                  <a:schemeClr val="tx1"/>
                </a:solidFill>
                <a:latin typeface="Arial" panose="020B0604020202020204" pitchFamily="34" charset="0"/>
                <a:cs typeface="Arial" panose="020B0604020202020204" pitchFamily="34" charset="0"/>
              </a:rPr>
              <a:t>NOVEMBER 14, 2022</a:t>
            </a:r>
            <a:endParaRPr lang="en-IN"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88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Cleaning…</a:t>
            </a:r>
          </a:p>
        </p:txBody>
      </p:sp>
      <p:sp>
        <p:nvSpPr>
          <p:cNvPr id="5" name="Content Placeholder 2">
            <a:extLst>
              <a:ext uri="{FF2B5EF4-FFF2-40B4-BE49-F238E27FC236}">
                <a16:creationId xmlns:a16="http://schemas.microsoft.com/office/drawing/2014/main" id="{CD260E57-FADB-8E66-3C6D-C0E2D485F7CF}"/>
              </a:ext>
            </a:extLst>
          </p:cNvPr>
          <p:cNvSpPr>
            <a:spLocks noGrp="1"/>
          </p:cNvSpPr>
          <p:nvPr>
            <p:ph idx="1"/>
          </p:nvPr>
        </p:nvSpPr>
        <p:spPr>
          <a:xfrm>
            <a:off x="1451579" y="2015732"/>
            <a:ext cx="5266855" cy="3450613"/>
          </a:xfrm>
        </p:spPr>
        <p:txBody>
          <a:bodyPr>
            <a:normAutofit fontScale="92500" lnSpcReduction="10000"/>
          </a:bodyPr>
          <a:lstStyle/>
          <a:p>
            <a:pPr algn="l" rtl="0"/>
            <a:r>
              <a:rPr lang="en-US" b="0" i="0" dirty="0">
                <a:solidFill>
                  <a:srgbClr val="000000"/>
                </a:solidFill>
                <a:effectLst/>
                <a:latin typeface="Helvetica Neue"/>
              </a:rPr>
              <a:t>On further examination, since the values in columns “collections_12_mths_ex_med”, “chargeoff_within_12_mths”, “</a:t>
            </a:r>
            <a:r>
              <a:rPr lang="en-US" b="0" i="0" dirty="0" err="1">
                <a:solidFill>
                  <a:srgbClr val="000000"/>
                </a:solidFill>
                <a:effectLst/>
                <a:latin typeface="Helvetica Neue"/>
              </a:rPr>
              <a:t>tax_liens</a:t>
            </a:r>
            <a:r>
              <a:rPr lang="en-US" b="0" i="0" dirty="0">
                <a:solidFill>
                  <a:srgbClr val="000000"/>
                </a:solidFill>
                <a:effectLst/>
                <a:latin typeface="Helvetica Neue"/>
              </a:rPr>
              <a:t>” is 0 or </a:t>
            </a:r>
            <a:r>
              <a:rPr lang="en-US" b="0" i="0" dirty="0" err="1">
                <a:solidFill>
                  <a:srgbClr val="000000"/>
                </a:solidFill>
                <a:effectLst/>
                <a:latin typeface="Helvetica Neue"/>
              </a:rPr>
              <a:t>NaN</a:t>
            </a:r>
            <a:r>
              <a:rPr lang="en-US" b="0" i="0" dirty="0">
                <a:solidFill>
                  <a:srgbClr val="000000"/>
                </a:solidFill>
                <a:effectLst/>
                <a:latin typeface="Helvetica Neue"/>
              </a:rPr>
              <a:t>. we decided to drop all such columns without impacting our analysis.</a:t>
            </a:r>
          </a:p>
          <a:p>
            <a:pPr algn="l" rtl="0"/>
            <a:r>
              <a:rPr lang="en-US" b="0" i="0" dirty="0">
                <a:solidFill>
                  <a:srgbClr val="000000"/>
                </a:solidFill>
                <a:effectLst/>
                <a:latin typeface="Helvetica Neue"/>
              </a:rPr>
              <a:t>For the variable “</a:t>
            </a:r>
            <a:r>
              <a:rPr lang="en-US" b="0" i="0" dirty="0" err="1">
                <a:solidFill>
                  <a:srgbClr val="000000"/>
                </a:solidFill>
                <a:effectLst/>
                <a:latin typeface="Helvetica Neue"/>
              </a:rPr>
              <a:t>Pub_rec_bankruptcies</a:t>
            </a:r>
            <a:r>
              <a:rPr lang="en-US" b="0" i="0" dirty="0">
                <a:solidFill>
                  <a:srgbClr val="000000"/>
                </a:solidFill>
                <a:effectLst/>
                <a:latin typeface="Helvetica Neue"/>
              </a:rPr>
              <a:t>” we propose to replace the null values by the central tendency, that is, Mode. Because in this case, Mode was the clear representation of the variable.</a:t>
            </a:r>
            <a:endParaRPr lang="en-IN" sz="2400" b="1" dirty="0"/>
          </a:p>
        </p:txBody>
      </p:sp>
      <p:sp>
        <p:nvSpPr>
          <p:cNvPr id="4" name="TextBox 3">
            <a:extLst>
              <a:ext uri="{FF2B5EF4-FFF2-40B4-BE49-F238E27FC236}">
                <a16:creationId xmlns:a16="http://schemas.microsoft.com/office/drawing/2014/main" id="{54ACC017-87C9-9EEF-C7B0-17A06F8004B4}"/>
              </a:ext>
            </a:extLst>
          </p:cNvPr>
          <p:cNvSpPr txBox="1"/>
          <p:nvPr/>
        </p:nvSpPr>
        <p:spPr>
          <a:xfrm>
            <a:off x="6756935" y="2141925"/>
            <a:ext cx="4966636" cy="2862322"/>
          </a:xfrm>
          <a:prstGeom prst="rect">
            <a:avLst/>
          </a:prstGeom>
          <a:solidFill>
            <a:schemeClr val="bg1"/>
          </a:solidFill>
        </p:spPr>
        <p:txBody>
          <a:bodyPr wrap="square">
            <a:spAutoFit/>
          </a:bodyPr>
          <a:lstStyle/>
          <a:p>
            <a:r>
              <a:rPr lang="en-IN" dirty="0"/>
              <a:t>loans = </a:t>
            </a:r>
            <a:r>
              <a:rPr lang="en-IN" dirty="0" err="1"/>
              <a:t>loans.drop</a:t>
            </a:r>
            <a:r>
              <a:rPr lang="en-IN" dirty="0"/>
              <a:t>(['collections_12_mths_ex_med','chargeoff_within_12_mths','tax_liens'], axis=1)</a:t>
            </a:r>
          </a:p>
          <a:p>
            <a:r>
              <a:rPr lang="en-IN" dirty="0" err="1"/>
              <a:t>loans.pub_rec_bankruptcies.fillna</a:t>
            </a:r>
            <a:r>
              <a:rPr lang="en-IN" dirty="0"/>
              <a:t>(</a:t>
            </a:r>
            <a:r>
              <a:rPr lang="en-IN" dirty="0" err="1"/>
              <a:t>loans.pub_rec_bankruptcies.mode</a:t>
            </a:r>
            <a:r>
              <a:rPr lang="en-IN" dirty="0"/>
              <a:t>()[0], </a:t>
            </a:r>
            <a:r>
              <a:rPr lang="en-IN" dirty="0" err="1"/>
              <a:t>inplace</a:t>
            </a:r>
            <a:r>
              <a:rPr lang="en-IN" dirty="0"/>
              <a:t>=True)</a:t>
            </a:r>
          </a:p>
          <a:p>
            <a:r>
              <a:rPr lang="en-IN" dirty="0"/>
              <a:t>print("Pub_rec_bankruptcies:",</a:t>
            </a:r>
            <a:r>
              <a:rPr lang="en-IN" dirty="0" err="1"/>
              <a:t>loans.pub_rec_bankruptcies.unique</a:t>
            </a:r>
            <a:r>
              <a:rPr lang="en-IN" dirty="0"/>
              <a:t>())</a:t>
            </a:r>
          </a:p>
          <a:p>
            <a:r>
              <a:rPr lang="en-IN" dirty="0"/>
              <a:t>print(</a:t>
            </a:r>
            <a:r>
              <a:rPr lang="en-IN" dirty="0" err="1"/>
              <a:t>loans.pub_rec_bankruptcies.value_counts</a:t>
            </a:r>
            <a:r>
              <a:rPr lang="en-IN" dirty="0"/>
              <a:t>().</a:t>
            </a:r>
            <a:r>
              <a:rPr lang="en-IN" dirty="0" err="1"/>
              <a:t>to_string</a:t>
            </a:r>
            <a:r>
              <a:rPr lang="en-IN" dirty="0"/>
              <a:t>(),"\n")</a:t>
            </a:r>
          </a:p>
          <a:p>
            <a:r>
              <a:rPr lang="en-IN" dirty="0" err="1"/>
              <a:t>loans.shape</a:t>
            </a:r>
            <a:endParaRPr lang="en-IN" dirty="0"/>
          </a:p>
        </p:txBody>
      </p:sp>
    </p:spTree>
    <p:extLst>
      <p:ext uri="{BB962C8B-B14F-4D97-AF65-F5344CB8AC3E}">
        <p14:creationId xmlns:p14="http://schemas.microsoft.com/office/powerpoint/2010/main" val="120496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Cleaning…</a:t>
            </a:r>
          </a:p>
        </p:txBody>
      </p:sp>
      <p:sp>
        <p:nvSpPr>
          <p:cNvPr id="5" name="Content Placeholder 2">
            <a:extLst>
              <a:ext uri="{FF2B5EF4-FFF2-40B4-BE49-F238E27FC236}">
                <a16:creationId xmlns:a16="http://schemas.microsoft.com/office/drawing/2014/main" id="{CD260E57-FADB-8E66-3C6D-C0E2D485F7CF}"/>
              </a:ext>
            </a:extLst>
          </p:cNvPr>
          <p:cNvSpPr>
            <a:spLocks noGrp="1"/>
          </p:cNvSpPr>
          <p:nvPr>
            <p:ph idx="1"/>
          </p:nvPr>
        </p:nvSpPr>
        <p:spPr>
          <a:xfrm>
            <a:off x="1451579" y="2015732"/>
            <a:ext cx="5266855" cy="3450613"/>
          </a:xfrm>
        </p:spPr>
        <p:txBody>
          <a:bodyPr>
            <a:normAutofit/>
          </a:bodyPr>
          <a:lstStyle/>
          <a:p>
            <a:pPr algn="l" rtl="0"/>
            <a:r>
              <a:rPr lang="en-US" b="0" i="0" dirty="0" err="1">
                <a:solidFill>
                  <a:srgbClr val="000000"/>
                </a:solidFill>
                <a:effectLst/>
                <a:highlight>
                  <a:srgbClr val="FFFF00"/>
                </a:highlight>
                <a:latin typeface="Helvetica Neue"/>
              </a:rPr>
              <a:t>Aadil</a:t>
            </a:r>
            <a:r>
              <a:rPr lang="en-US" b="0" i="0" dirty="0">
                <a:solidFill>
                  <a:srgbClr val="000000"/>
                </a:solidFill>
                <a:effectLst/>
                <a:highlight>
                  <a:srgbClr val="FFFF00"/>
                </a:highlight>
                <a:latin typeface="Helvetica Neue"/>
              </a:rPr>
              <a:t>: What did we do here?</a:t>
            </a:r>
            <a:endParaRPr lang="en-IN" sz="2400" b="1" dirty="0">
              <a:highlight>
                <a:srgbClr val="FFFF00"/>
              </a:highlight>
            </a:endParaRPr>
          </a:p>
        </p:txBody>
      </p:sp>
      <p:pic>
        <p:nvPicPr>
          <p:cNvPr id="4" name="Picture 3">
            <a:extLst>
              <a:ext uri="{FF2B5EF4-FFF2-40B4-BE49-F238E27FC236}">
                <a16:creationId xmlns:a16="http://schemas.microsoft.com/office/drawing/2014/main" id="{8597B03B-59C8-2C87-611F-178B69F5895A}"/>
              </a:ext>
            </a:extLst>
          </p:cNvPr>
          <p:cNvPicPr>
            <a:picLocks noChangeAspect="1"/>
          </p:cNvPicPr>
          <p:nvPr/>
        </p:nvPicPr>
        <p:blipFill rotWithShape="1">
          <a:blip r:embed="rId2"/>
          <a:srcRect l="6473" t="53193" r="51290" b="34035"/>
          <a:stretch/>
        </p:blipFill>
        <p:spPr>
          <a:xfrm>
            <a:off x="6651057" y="2387064"/>
            <a:ext cx="5149515" cy="875900"/>
          </a:xfrm>
          <a:prstGeom prst="rect">
            <a:avLst/>
          </a:prstGeom>
        </p:spPr>
      </p:pic>
    </p:spTree>
    <p:extLst>
      <p:ext uri="{BB962C8B-B14F-4D97-AF65-F5344CB8AC3E}">
        <p14:creationId xmlns:p14="http://schemas.microsoft.com/office/powerpoint/2010/main" val="77787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C: EXPLORATORY Data ANALYSIS…</a:t>
            </a:r>
          </a:p>
        </p:txBody>
      </p:sp>
      <p:sp>
        <p:nvSpPr>
          <p:cNvPr id="5" name="Content Placeholder 2">
            <a:extLst>
              <a:ext uri="{FF2B5EF4-FFF2-40B4-BE49-F238E27FC236}">
                <a16:creationId xmlns:a16="http://schemas.microsoft.com/office/drawing/2014/main" id="{CD260E57-FADB-8E66-3C6D-C0E2D485F7CF}"/>
              </a:ext>
            </a:extLst>
          </p:cNvPr>
          <p:cNvSpPr>
            <a:spLocks noGrp="1"/>
          </p:cNvSpPr>
          <p:nvPr>
            <p:ph idx="1"/>
          </p:nvPr>
        </p:nvSpPr>
        <p:spPr>
          <a:xfrm>
            <a:off x="1451579" y="2015732"/>
            <a:ext cx="10018526" cy="3450613"/>
          </a:xfrm>
        </p:spPr>
        <p:txBody>
          <a:bodyPr>
            <a:normAutofit/>
          </a:bodyPr>
          <a:lstStyle/>
          <a:p>
            <a:pPr algn="l" rtl="0"/>
            <a:r>
              <a:rPr lang="en-US" b="0" i="0" dirty="0">
                <a:solidFill>
                  <a:srgbClr val="000000"/>
                </a:solidFill>
                <a:effectLst/>
                <a:latin typeface="Helvetica Neue"/>
              </a:rPr>
              <a:t>Our first step in EDA was to check for the correlation between the different variables. </a:t>
            </a:r>
            <a:endParaRPr lang="en-IN" sz="2400" b="1" dirty="0"/>
          </a:p>
        </p:txBody>
      </p:sp>
      <p:pic>
        <p:nvPicPr>
          <p:cNvPr id="6" name="Picture 5">
            <a:extLst>
              <a:ext uri="{FF2B5EF4-FFF2-40B4-BE49-F238E27FC236}">
                <a16:creationId xmlns:a16="http://schemas.microsoft.com/office/drawing/2014/main" id="{C8432E83-D68F-0B08-1C8E-6546D14E333C}"/>
              </a:ext>
            </a:extLst>
          </p:cNvPr>
          <p:cNvPicPr>
            <a:picLocks noChangeAspect="1"/>
          </p:cNvPicPr>
          <p:nvPr/>
        </p:nvPicPr>
        <p:blipFill rotWithShape="1">
          <a:blip r:embed="rId2"/>
          <a:srcRect l="6395" t="30457" r="7789" b="22526"/>
          <a:stretch/>
        </p:blipFill>
        <p:spPr>
          <a:xfrm>
            <a:off x="1021885" y="2589196"/>
            <a:ext cx="10462661" cy="3224463"/>
          </a:xfrm>
          <a:prstGeom prst="rect">
            <a:avLst/>
          </a:prstGeom>
        </p:spPr>
      </p:pic>
    </p:spTree>
    <p:extLst>
      <p:ext uri="{BB962C8B-B14F-4D97-AF65-F5344CB8AC3E}">
        <p14:creationId xmlns:p14="http://schemas.microsoft.com/office/powerpoint/2010/main" val="231405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C: EXPLORATORY Data ANALYSIS…</a:t>
            </a:r>
          </a:p>
        </p:txBody>
      </p:sp>
      <p:pic>
        <p:nvPicPr>
          <p:cNvPr id="3" name="Picture 2">
            <a:extLst>
              <a:ext uri="{FF2B5EF4-FFF2-40B4-BE49-F238E27FC236}">
                <a16:creationId xmlns:a16="http://schemas.microsoft.com/office/drawing/2014/main" id="{201643DD-DE42-9498-9502-9AED97A77097}"/>
              </a:ext>
            </a:extLst>
          </p:cNvPr>
          <p:cNvPicPr>
            <a:picLocks noChangeAspect="1"/>
          </p:cNvPicPr>
          <p:nvPr/>
        </p:nvPicPr>
        <p:blipFill>
          <a:blip r:embed="rId2"/>
          <a:stretch>
            <a:fillRect/>
          </a:stretch>
        </p:blipFill>
        <p:spPr>
          <a:xfrm>
            <a:off x="6253216" y="2518626"/>
            <a:ext cx="4700333" cy="3431896"/>
          </a:xfrm>
          <a:prstGeom prst="rect">
            <a:avLst/>
          </a:prstGeom>
        </p:spPr>
      </p:pic>
      <p:sp>
        <p:nvSpPr>
          <p:cNvPr id="4" name="Content Placeholder 2">
            <a:extLst>
              <a:ext uri="{FF2B5EF4-FFF2-40B4-BE49-F238E27FC236}">
                <a16:creationId xmlns:a16="http://schemas.microsoft.com/office/drawing/2014/main" id="{722C12BB-F835-ABEC-C80F-12B7EC5B546F}"/>
              </a:ext>
            </a:extLst>
          </p:cNvPr>
          <p:cNvSpPr>
            <a:spLocks noGrp="1"/>
          </p:cNvSpPr>
          <p:nvPr>
            <p:ph idx="1"/>
          </p:nvPr>
        </p:nvSpPr>
        <p:spPr>
          <a:xfrm>
            <a:off x="1409875" y="2707127"/>
            <a:ext cx="4092573" cy="3450613"/>
          </a:xfrm>
        </p:spPr>
        <p:txBody>
          <a:bodyPr>
            <a:normAutofit/>
          </a:bodyPr>
          <a:lstStyle/>
          <a:p>
            <a:pPr algn="l" rtl="0"/>
            <a:r>
              <a:rPr lang="en-US" b="0" i="0" dirty="0">
                <a:solidFill>
                  <a:srgbClr val="000000"/>
                </a:solidFill>
                <a:effectLst/>
                <a:latin typeface="Helvetica Neue"/>
              </a:rPr>
              <a:t>Nothing major came out here.</a:t>
            </a:r>
          </a:p>
          <a:p>
            <a:pPr algn="l" rtl="0"/>
            <a:r>
              <a:rPr lang="en-US" dirty="0">
                <a:solidFill>
                  <a:srgbClr val="000000"/>
                </a:solidFill>
                <a:latin typeface="Helvetica Neue"/>
              </a:rPr>
              <a:t>There was high correlation between the funded loan and Installment amount… But that was only to be expected.</a:t>
            </a:r>
            <a:endParaRPr lang="en-IN" sz="2400" b="1" dirty="0"/>
          </a:p>
        </p:txBody>
      </p:sp>
      <p:sp>
        <p:nvSpPr>
          <p:cNvPr id="5" name="Content Placeholder 2">
            <a:extLst>
              <a:ext uri="{FF2B5EF4-FFF2-40B4-BE49-F238E27FC236}">
                <a16:creationId xmlns:a16="http://schemas.microsoft.com/office/drawing/2014/main" id="{9E8FDC11-D802-4845-F7E8-1679817DF500}"/>
              </a:ext>
            </a:extLst>
          </p:cNvPr>
          <p:cNvSpPr txBox="1">
            <a:spLocks/>
          </p:cNvSpPr>
          <p:nvPr/>
        </p:nvSpPr>
        <p:spPr>
          <a:xfrm>
            <a:off x="1451579" y="2015733"/>
            <a:ext cx="10018526" cy="40983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solidFill>
                  <a:srgbClr val="000000"/>
                </a:solidFill>
                <a:latin typeface="Helvetica Neue"/>
              </a:rPr>
              <a:t>Our first step in EDA was to check for the correlation between the different variables. </a:t>
            </a:r>
            <a:endParaRPr lang="en-IN" sz="2400" b="1" dirty="0"/>
          </a:p>
        </p:txBody>
      </p:sp>
    </p:spTree>
    <p:extLst>
      <p:ext uri="{BB962C8B-B14F-4D97-AF65-F5344CB8AC3E}">
        <p14:creationId xmlns:p14="http://schemas.microsoft.com/office/powerpoint/2010/main" val="425797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C: EXPLORATORY Data ANALYSIS…</a:t>
            </a:r>
          </a:p>
        </p:txBody>
      </p:sp>
      <p:pic>
        <p:nvPicPr>
          <p:cNvPr id="3" name="Picture 2">
            <a:extLst>
              <a:ext uri="{FF2B5EF4-FFF2-40B4-BE49-F238E27FC236}">
                <a16:creationId xmlns:a16="http://schemas.microsoft.com/office/drawing/2014/main" id="{FDC062A9-3563-5CC7-82B8-A8AF50E73150}"/>
              </a:ext>
            </a:extLst>
          </p:cNvPr>
          <p:cNvPicPr>
            <a:picLocks noChangeAspect="1"/>
          </p:cNvPicPr>
          <p:nvPr/>
        </p:nvPicPr>
        <p:blipFill>
          <a:blip r:embed="rId2"/>
          <a:stretch>
            <a:fillRect/>
          </a:stretch>
        </p:blipFill>
        <p:spPr>
          <a:xfrm rot="16200000">
            <a:off x="6432818" y="659356"/>
            <a:ext cx="3535821" cy="7392202"/>
          </a:xfrm>
          <a:prstGeom prst="rect">
            <a:avLst/>
          </a:prstGeom>
        </p:spPr>
      </p:pic>
      <p:sp>
        <p:nvSpPr>
          <p:cNvPr id="5" name="Content Placeholder 2">
            <a:extLst>
              <a:ext uri="{FF2B5EF4-FFF2-40B4-BE49-F238E27FC236}">
                <a16:creationId xmlns:a16="http://schemas.microsoft.com/office/drawing/2014/main" id="{22E01F9B-82AE-3A75-EDCA-0EEDFE3887BB}"/>
              </a:ext>
            </a:extLst>
          </p:cNvPr>
          <p:cNvSpPr>
            <a:spLocks noGrp="1"/>
          </p:cNvSpPr>
          <p:nvPr>
            <p:ph idx="1"/>
          </p:nvPr>
        </p:nvSpPr>
        <p:spPr>
          <a:xfrm>
            <a:off x="476224" y="2562727"/>
            <a:ext cx="3961022" cy="3450613"/>
          </a:xfrm>
        </p:spPr>
        <p:txBody>
          <a:bodyPr>
            <a:normAutofit fontScale="92500" lnSpcReduction="10000"/>
          </a:bodyPr>
          <a:lstStyle/>
          <a:p>
            <a:pPr algn="l" rtl="0"/>
            <a:r>
              <a:rPr lang="en-US" b="0" i="0" dirty="0">
                <a:solidFill>
                  <a:srgbClr val="000000"/>
                </a:solidFill>
                <a:effectLst/>
                <a:latin typeface="Helvetica Neue"/>
              </a:rPr>
              <a:t>Investing for Small Business was the reason for the biggest proportion of defaulters by </a:t>
            </a:r>
            <a:r>
              <a:rPr lang="en-US" b="1" i="0" u="sng" dirty="0">
                <a:solidFill>
                  <a:srgbClr val="000000"/>
                </a:solidFill>
                <a:effectLst/>
                <a:latin typeface="Helvetica Neue"/>
              </a:rPr>
              <a:t>percentage of</a:t>
            </a:r>
            <a:r>
              <a:rPr lang="en-US" b="0" i="0" dirty="0">
                <a:solidFill>
                  <a:srgbClr val="000000"/>
                </a:solidFill>
                <a:effectLst/>
                <a:latin typeface="Helvetica Neue"/>
              </a:rPr>
              <a:t> borrowers. </a:t>
            </a:r>
          </a:p>
          <a:p>
            <a:r>
              <a:rPr lang="en-US" dirty="0">
                <a:solidFill>
                  <a:srgbClr val="000000"/>
                </a:solidFill>
                <a:latin typeface="Helvetica Neue"/>
              </a:rPr>
              <a:t>Those borrowing for Major Purchases, Weddings, Credit Card Payments and Cars formed a comparatively lower proportion of defaulters compared to the other reasons.</a:t>
            </a:r>
            <a:endParaRPr lang="en-IN" dirty="0">
              <a:solidFill>
                <a:srgbClr val="000000"/>
              </a:solidFill>
              <a:latin typeface="Helvetica Neue"/>
            </a:endParaRPr>
          </a:p>
        </p:txBody>
      </p:sp>
      <p:sp>
        <p:nvSpPr>
          <p:cNvPr id="6" name="Content Placeholder 2">
            <a:extLst>
              <a:ext uri="{FF2B5EF4-FFF2-40B4-BE49-F238E27FC236}">
                <a16:creationId xmlns:a16="http://schemas.microsoft.com/office/drawing/2014/main" id="{D59CE850-2387-BEB4-77F7-27C3FFFBB5EA}"/>
              </a:ext>
            </a:extLst>
          </p:cNvPr>
          <p:cNvSpPr txBox="1">
            <a:spLocks/>
          </p:cNvSpPr>
          <p:nvPr/>
        </p:nvSpPr>
        <p:spPr>
          <a:xfrm>
            <a:off x="1451579" y="2015733"/>
            <a:ext cx="10018526" cy="409834"/>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dirty="0">
                <a:solidFill>
                  <a:srgbClr val="000000"/>
                </a:solidFill>
                <a:latin typeface="Helvetica Neue"/>
              </a:rPr>
              <a:t>Some interesting points came out when we looked at the Reasons for taking the Loan</a:t>
            </a:r>
            <a:endParaRPr lang="en-IN" sz="2400" b="1" dirty="0"/>
          </a:p>
        </p:txBody>
      </p:sp>
      <p:sp>
        <p:nvSpPr>
          <p:cNvPr id="7" name="Rectangle 6">
            <a:extLst>
              <a:ext uri="{FF2B5EF4-FFF2-40B4-BE49-F238E27FC236}">
                <a16:creationId xmlns:a16="http://schemas.microsoft.com/office/drawing/2014/main" id="{FBAF6C9D-A908-48A8-B084-9AE0D926D905}"/>
              </a:ext>
            </a:extLst>
          </p:cNvPr>
          <p:cNvSpPr/>
          <p:nvPr/>
        </p:nvSpPr>
        <p:spPr>
          <a:xfrm>
            <a:off x="11054853" y="2424152"/>
            <a:ext cx="909357" cy="35877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17F1710-DC1A-BBF6-DA12-ACAFC87A5DF8}"/>
              </a:ext>
            </a:extLst>
          </p:cNvPr>
          <p:cNvSpPr/>
          <p:nvPr/>
        </p:nvSpPr>
        <p:spPr>
          <a:xfrm>
            <a:off x="4504626" y="2425567"/>
            <a:ext cx="2107930" cy="358777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078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C: EXPLORATORY Data ANALYSIS…</a:t>
            </a:r>
          </a:p>
        </p:txBody>
      </p:sp>
      <p:pic>
        <p:nvPicPr>
          <p:cNvPr id="3" name="Picture 2">
            <a:extLst>
              <a:ext uri="{FF2B5EF4-FFF2-40B4-BE49-F238E27FC236}">
                <a16:creationId xmlns:a16="http://schemas.microsoft.com/office/drawing/2014/main" id="{2452490B-1F43-194E-0B92-D63E34492F58}"/>
              </a:ext>
            </a:extLst>
          </p:cNvPr>
          <p:cNvPicPr>
            <a:picLocks noChangeAspect="1"/>
          </p:cNvPicPr>
          <p:nvPr/>
        </p:nvPicPr>
        <p:blipFill>
          <a:blip r:embed="rId2"/>
          <a:stretch>
            <a:fillRect/>
          </a:stretch>
        </p:blipFill>
        <p:spPr>
          <a:xfrm rot="16200000">
            <a:off x="6364612" y="616018"/>
            <a:ext cx="4198405" cy="6858000"/>
          </a:xfrm>
          <a:prstGeom prst="rect">
            <a:avLst/>
          </a:prstGeom>
        </p:spPr>
      </p:pic>
      <p:sp>
        <p:nvSpPr>
          <p:cNvPr id="4" name="Content Placeholder 2">
            <a:extLst>
              <a:ext uri="{FF2B5EF4-FFF2-40B4-BE49-F238E27FC236}">
                <a16:creationId xmlns:a16="http://schemas.microsoft.com/office/drawing/2014/main" id="{2E9C1D55-60A6-7A0D-1F83-D774FA701207}"/>
              </a:ext>
            </a:extLst>
          </p:cNvPr>
          <p:cNvSpPr>
            <a:spLocks noGrp="1"/>
          </p:cNvSpPr>
          <p:nvPr>
            <p:ph idx="1"/>
          </p:nvPr>
        </p:nvSpPr>
        <p:spPr>
          <a:xfrm>
            <a:off x="476223" y="2254718"/>
            <a:ext cx="4451911" cy="3450613"/>
          </a:xfrm>
        </p:spPr>
        <p:txBody>
          <a:bodyPr>
            <a:normAutofit/>
          </a:bodyPr>
          <a:lstStyle/>
          <a:p>
            <a:pPr algn="l" rtl="0"/>
            <a:r>
              <a:rPr lang="en-US" b="0" i="0" dirty="0">
                <a:solidFill>
                  <a:srgbClr val="000000"/>
                </a:solidFill>
                <a:effectLst/>
                <a:latin typeface="Helvetica Neue"/>
              </a:rPr>
              <a:t>But when it came to the total </a:t>
            </a:r>
            <a:r>
              <a:rPr lang="en-US" b="1" i="0" u="sng" dirty="0">
                <a:solidFill>
                  <a:srgbClr val="000000"/>
                </a:solidFill>
                <a:effectLst/>
                <a:latin typeface="Helvetica Neue"/>
              </a:rPr>
              <a:t>Number of Borrowers</a:t>
            </a:r>
            <a:r>
              <a:rPr lang="en-US" b="1" i="0" dirty="0">
                <a:solidFill>
                  <a:srgbClr val="000000"/>
                </a:solidFill>
                <a:effectLst/>
                <a:latin typeface="Helvetica Neue"/>
              </a:rPr>
              <a:t>, </a:t>
            </a:r>
            <a:r>
              <a:rPr lang="en-US" i="0" dirty="0">
                <a:solidFill>
                  <a:srgbClr val="000000"/>
                </a:solidFill>
                <a:effectLst/>
                <a:latin typeface="Helvetica Neue"/>
              </a:rPr>
              <a:t>those </a:t>
            </a:r>
            <a:r>
              <a:rPr lang="en-US" b="0" i="0" dirty="0">
                <a:solidFill>
                  <a:srgbClr val="000000"/>
                </a:solidFill>
                <a:effectLst/>
                <a:latin typeface="Helvetica Neue"/>
              </a:rPr>
              <a:t>borrowing for Debt Consolidations, Credit Card Payments and Small businesses constituted a much larger cohort than others. </a:t>
            </a:r>
            <a:endParaRPr lang="en-IN" dirty="0">
              <a:solidFill>
                <a:srgbClr val="000000"/>
              </a:solidFill>
              <a:latin typeface="Helvetica Neue"/>
            </a:endParaRPr>
          </a:p>
        </p:txBody>
      </p:sp>
    </p:spTree>
    <p:extLst>
      <p:ext uri="{BB962C8B-B14F-4D97-AF65-F5344CB8AC3E}">
        <p14:creationId xmlns:p14="http://schemas.microsoft.com/office/powerpoint/2010/main" val="185884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551E6-07D1-5ECD-BCEE-A3027AB3AA1B}"/>
              </a:ext>
            </a:extLst>
          </p:cNvPr>
          <p:cNvPicPr>
            <a:picLocks noChangeAspect="1"/>
          </p:cNvPicPr>
          <p:nvPr/>
        </p:nvPicPr>
        <p:blipFill rotWithShape="1">
          <a:blip r:embed="rId2"/>
          <a:srcRect l="5053" t="46877" r="69763" b="34877"/>
          <a:stretch/>
        </p:blipFill>
        <p:spPr>
          <a:xfrm>
            <a:off x="5515275" y="2858702"/>
            <a:ext cx="6046442" cy="2464067"/>
          </a:xfrm>
          <a:prstGeom prst="rect">
            <a:avLst/>
          </a:prstGeom>
        </p:spPr>
      </p:pic>
      <p:sp>
        <p:nvSpPr>
          <p:cNvPr id="7" name="TextBox 6">
            <a:extLst>
              <a:ext uri="{FF2B5EF4-FFF2-40B4-BE49-F238E27FC236}">
                <a16:creationId xmlns:a16="http://schemas.microsoft.com/office/drawing/2014/main" id="{7BF78AB9-99F4-71A7-9CF2-5C3AB45BF905}"/>
              </a:ext>
            </a:extLst>
          </p:cNvPr>
          <p:cNvSpPr txBox="1"/>
          <p:nvPr/>
        </p:nvSpPr>
        <p:spPr>
          <a:xfrm>
            <a:off x="630283" y="2570294"/>
            <a:ext cx="4514248" cy="1353897"/>
          </a:xfrm>
          <a:prstGeom prst="rect">
            <a:avLst/>
          </a:prstGeom>
          <a:noFill/>
        </p:spPr>
        <p:txBody>
          <a:bodyPr wrap="square">
            <a:spAutoFit/>
          </a:bodyPr>
          <a:lstStyle/>
          <a:p>
            <a:pPr marL="228600" indent="-228600">
              <a:lnSpc>
                <a:spcPct val="110000"/>
              </a:lnSpc>
              <a:spcBef>
                <a:spcPts val="1000"/>
              </a:spcBef>
              <a:buClr>
                <a:schemeClr val="accent1"/>
              </a:buClr>
              <a:buSzPct val="100000"/>
              <a:buFont typeface="Arial" panose="020B0604020202020204" pitchFamily="34" charset="0"/>
              <a:buChar char="•"/>
            </a:pPr>
            <a:r>
              <a:rPr lang="en-IN" sz="1900" dirty="0">
                <a:solidFill>
                  <a:srgbClr val="000000"/>
                </a:solidFill>
                <a:latin typeface="Helvetica Neue"/>
              </a:rPr>
              <a:t>Over 60% of the defaulters seems to be from higher tenure of 60 months. </a:t>
            </a:r>
            <a:r>
              <a:rPr lang="en-IN" sz="1900" b="1" dirty="0">
                <a:solidFill>
                  <a:srgbClr val="000000"/>
                </a:solidFill>
                <a:latin typeface="Helvetica Neue"/>
              </a:rPr>
              <a:t>Could the Club be better off lending off for shorter tenures?</a:t>
            </a:r>
          </a:p>
        </p:txBody>
      </p:sp>
      <p:sp>
        <p:nvSpPr>
          <p:cNvPr id="8" name="Title 1">
            <a:extLst>
              <a:ext uri="{FF2B5EF4-FFF2-40B4-BE49-F238E27FC236}">
                <a16:creationId xmlns:a16="http://schemas.microsoft.com/office/drawing/2014/main" id="{3671EBAB-B122-A3B3-4660-F6DD840AB308}"/>
              </a:ext>
            </a:extLst>
          </p:cNvPr>
          <p:cNvSpPr>
            <a:spLocks noGrp="1"/>
          </p:cNvSpPr>
          <p:nvPr>
            <p:ph type="title"/>
          </p:nvPr>
        </p:nvSpPr>
        <p:spPr>
          <a:xfrm>
            <a:off x="1450975" y="804863"/>
            <a:ext cx="9604375" cy="1049337"/>
          </a:xfrm>
        </p:spPr>
        <p:txBody>
          <a:bodyPr/>
          <a:lstStyle/>
          <a:p>
            <a:r>
              <a:rPr lang="en-IN" b="1" dirty="0"/>
              <a:t>Step C: EXPLORATORY Data ANALYSIS…</a:t>
            </a:r>
          </a:p>
        </p:txBody>
      </p:sp>
    </p:spTree>
    <p:extLst>
      <p:ext uri="{BB962C8B-B14F-4D97-AF65-F5344CB8AC3E}">
        <p14:creationId xmlns:p14="http://schemas.microsoft.com/office/powerpoint/2010/main" val="225103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DFA59-21BC-C751-6BE8-C49C9340C887}"/>
              </a:ext>
            </a:extLst>
          </p:cNvPr>
          <p:cNvSpPr>
            <a:spLocks noGrp="1"/>
          </p:cNvSpPr>
          <p:nvPr>
            <p:ph idx="1"/>
          </p:nvPr>
        </p:nvSpPr>
        <p:spPr>
          <a:xfrm>
            <a:off x="1451580" y="2015732"/>
            <a:ext cx="4564210" cy="3450613"/>
          </a:xfrm>
        </p:spPr>
        <p:txBody>
          <a:bodyPr/>
          <a:lstStyle/>
          <a:p>
            <a:r>
              <a:rPr lang="en-US" dirty="0"/>
              <a:t>It also seemed that the higher the Grade of the borrower(s), the greater was the proportion of defaulters. </a:t>
            </a:r>
          </a:p>
          <a:p>
            <a:r>
              <a:rPr lang="en-US" b="1" dirty="0"/>
              <a:t>The gradation seemed to suggest that the later the alphabet, the greater is the default rate, </a:t>
            </a:r>
          </a:p>
          <a:p>
            <a:endParaRPr lang="en-IN" dirty="0"/>
          </a:p>
        </p:txBody>
      </p:sp>
      <p:pic>
        <p:nvPicPr>
          <p:cNvPr id="4" name="Picture 3">
            <a:extLst>
              <a:ext uri="{FF2B5EF4-FFF2-40B4-BE49-F238E27FC236}">
                <a16:creationId xmlns:a16="http://schemas.microsoft.com/office/drawing/2014/main" id="{000C829F-5504-9B60-5D6C-30DCFB3506CE}"/>
              </a:ext>
            </a:extLst>
          </p:cNvPr>
          <p:cNvPicPr>
            <a:picLocks noChangeAspect="1"/>
          </p:cNvPicPr>
          <p:nvPr/>
        </p:nvPicPr>
        <p:blipFill>
          <a:blip r:embed="rId2"/>
          <a:stretch>
            <a:fillRect/>
          </a:stretch>
        </p:blipFill>
        <p:spPr>
          <a:xfrm>
            <a:off x="6096000" y="2094596"/>
            <a:ext cx="5324212" cy="3651685"/>
          </a:xfrm>
          <a:prstGeom prst="rect">
            <a:avLst/>
          </a:prstGeom>
        </p:spPr>
      </p:pic>
      <p:sp>
        <p:nvSpPr>
          <p:cNvPr id="5" name="Title 1">
            <a:extLst>
              <a:ext uri="{FF2B5EF4-FFF2-40B4-BE49-F238E27FC236}">
                <a16:creationId xmlns:a16="http://schemas.microsoft.com/office/drawing/2014/main" id="{46129268-8C32-2DDA-61B4-FAA449DA5BAA}"/>
              </a:ext>
            </a:extLst>
          </p:cNvPr>
          <p:cNvSpPr>
            <a:spLocks noGrp="1"/>
          </p:cNvSpPr>
          <p:nvPr>
            <p:ph type="title"/>
          </p:nvPr>
        </p:nvSpPr>
        <p:spPr>
          <a:xfrm>
            <a:off x="1450975" y="804863"/>
            <a:ext cx="9604375" cy="1049337"/>
          </a:xfrm>
        </p:spPr>
        <p:txBody>
          <a:bodyPr/>
          <a:lstStyle/>
          <a:p>
            <a:r>
              <a:rPr lang="en-IN" b="1" dirty="0"/>
              <a:t>Step C: EXPLORATORY Data ANALYSIS…</a:t>
            </a:r>
          </a:p>
        </p:txBody>
      </p:sp>
    </p:spTree>
    <p:extLst>
      <p:ext uri="{BB962C8B-B14F-4D97-AF65-F5344CB8AC3E}">
        <p14:creationId xmlns:p14="http://schemas.microsoft.com/office/powerpoint/2010/main" val="151380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BB7C-FA85-2C5C-5689-DC8863EC586A}"/>
              </a:ext>
            </a:extLst>
          </p:cNvPr>
          <p:cNvSpPr>
            <a:spLocks noGrp="1"/>
          </p:cNvSpPr>
          <p:nvPr>
            <p:ph type="title"/>
          </p:nvPr>
        </p:nvSpPr>
        <p:spPr/>
        <p:txBody>
          <a:bodyPr/>
          <a:lstStyle/>
          <a:p>
            <a:r>
              <a:rPr lang="en-IN" b="1" dirty="0"/>
              <a:t>Step C: EXPLORATORY Data ANALYSIS…</a:t>
            </a:r>
            <a:endParaRPr lang="en-IN" dirty="0"/>
          </a:p>
        </p:txBody>
      </p:sp>
      <p:pic>
        <p:nvPicPr>
          <p:cNvPr id="4" name="Picture 3">
            <a:extLst>
              <a:ext uri="{FF2B5EF4-FFF2-40B4-BE49-F238E27FC236}">
                <a16:creationId xmlns:a16="http://schemas.microsoft.com/office/drawing/2014/main" id="{F76106EB-B8A5-13A3-5D27-CC02B15AC549}"/>
              </a:ext>
            </a:extLst>
          </p:cNvPr>
          <p:cNvPicPr>
            <a:picLocks noChangeAspect="1"/>
          </p:cNvPicPr>
          <p:nvPr/>
        </p:nvPicPr>
        <p:blipFill>
          <a:blip r:embed="rId2"/>
          <a:stretch>
            <a:fillRect/>
          </a:stretch>
        </p:blipFill>
        <p:spPr>
          <a:xfrm>
            <a:off x="6096000" y="2168927"/>
            <a:ext cx="5642204" cy="3884554"/>
          </a:xfrm>
          <a:prstGeom prst="rect">
            <a:avLst/>
          </a:prstGeom>
        </p:spPr>
      </p:pic>
      <p:sp>
        <p:nvSpPr>
          <p:cNvPr id="5" name="Content Placeholder 2">
            <a:extLst>
              <a:ext uri="{FF2B5EF4-FFF2-40B4-BE49-F238E27FC236}">
                <a16:creationId xmlns:a16="http://schemas.microsoft.com/office/drawing/2014/main" id="{0461804D-D5DD-C121-E6B1-79073042743F}"/>
              </a:ext>
            </a:extLst>
          </p:cNvPr>
          <p:cNvSpPr txBox="1">
            <a:spLocks/>
          </p:cNvSpPr>
          <p:nvPr/>
        </p:nvSpPr>
        <p:spPr>
          <a:xfrm>
            <a:off x="1409873" y="2246733"/>
            <a:ext cx="4843343" cy="3450613"/>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When we looked at the Type of Home, those who had not Owned, Mortgaged or Rented their homes, that is those coding “Others” constituted a larger proportion of defaulters. </a:t>
            </a:r>
          </a:p>
          <a:p>
            <a:r>
              <a:rPr lang="en-US" b="1" dirty="0"/>
              <a:t>However, we also saw from the .csv table that “Others” constitute only 18 of the over 5,000 records of Defaulters. Hence, we may consider them aberrations.</a:t>
            </a:r>
            <a:r>
              <a:rPr lang="en-US" dirty="0"/>
              <a:t>  </a:t>
            </a:r>
            <a:endParaRPr lang="en-IN" b="1" dirty="0">
              <a:highlight>
                <a:srgbClr val="FFFF00"/>
              </a:highlight>
            </a:endParaRPr>
          </a:p>
        </p:txBody>
      </p:sp>
    </p:spTree>
    <p:extLst>
      <p:ext uri="{BB962C8B-B14F-4D97-AF65-F5344CB8AC3E}">
        <p14:creationId xmlns:p14="http://schemas.microsoft.com/office/powerpoint/2010/main" val="602726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BB7C-FA85-2C5C-5689-DC8863EC586A}"/>
              </a:ext>
            </a:extLst>
          </p:cNvPr>
          <p:cNvSpPr>
            <a:spLocks noGrp="1"/>
          </p:cNvSpPr>
          <p:nvPr>
            <p:ph type="title"/>
          </p:nvPr>
        </p:nvSpPr>
        <p:spPr/>
        <p:txBody>
          <a:bodyPr/>
          <a:lstStyle/>
          <a:p>
            <a:r>
              <a:rPr lang="en-IN" b="1" dirty="0"/>
              <a:t>Step C: EXPLORATORY Data ANALYSIS…</a:t>
            </a:r>
            <a:endParaRPr lang="en-IN" dirty="0"/>
          </a:p>
        </p:txBody>
      </p:sp>
      <p:pic>
        <p:nvPicPr>
          <p:cNvPr id="5" name="Picture 4">
            <a:extLst>
              <a:ext uri="{FF2B5EF4-FFF2-40B4-BE49-F238E27FC236}">
                <a16:creationId xmlns:a16="http://schemas.microsoft.com/office/drawing/2014/main" id="{5FBFF010-27C6-64D1-444B-045AD9D312A9}"/>
              </a:ext>
            </a:extLst>
          </p:cNvPr>
          <p:cNvPicPr>
            <a:picLocks noChangeAspect="1"/>
          </p:cNvPicPr>
          <p:nvPr/>
        </p:nvPicPr>
        <p:blipFill>
          <a:blip r:embed="rId2"/>
          <a:stretch>
            <a:fillRect/>
          </a:stretch>
        </p:blipFill>
        <p:spPr>
          <a:xfrm rot="16200000">
            <a:off x="6976497" y="1135236"/>
            <a:ext cx="4039834" cy="5800823"/>
          </a:xfrm>
          <a:prstGeom prst="rect">
            <a:avLst/>
          </a:prstGeom>
        </p:spPr>
      </p:pic>
      <p:sp>
        <p:nvSpPr>
          <p:cNvPr id="6" name="Content Placeholder 2">
            <a:extLst>
              <a:ext uri="{FF2B5EF4-FFF2-40B4-BE49-F238E27FC236}">
                <a16:creationId xmlns:a16="http://schemas.microsoft.com/office/drawing/2014/main" id="{DE636766-1E54-6B18-CB5A-02730A44CBEA}"/>
              </a:ext>
            </a:extLst>
          </p:cNvPr>
          <p:cNvSpPr txBox="1">
            <a:spLocks/>
          </p:cNvSpPr>
          <p:nvPr/>
        </p:nvSpPr>
        <p:spPr>
          <a:xfrm>
            <a:off x="1049155" y="2246733"/>
            <a:ext cx="5204062" cy="345061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dirty="0"/>
              <a:t>Caution ! </a:t>
            </a:r>
            <a:r>
              <a:rPr lang="en-US" dirty="0"/>
              <a:t>The proportion of defaulters seems to be highest among those who have been employed for 10 years or more. </a:t>
            </a:r>
          </a:p>
          <a:p>
            <a:r>
              <a:rPr lang="en-US" b="1" dirty="0"/>
              <a:t>While it is obviously attractive to market loans to those who have been employed for long, it would be worthwhile to investigate why those with the highest number of years at their jobs are defaulting the most. </a:t>
            </a:r>
            <a:endParaRPr lang="en-IN" b="1" dirty="0">
              <a:highlight>
                <a:srgbClr val="FFFF00"/>
              </a:highlight>
            </a:endParaRPr>
          </a:p>
        </p:txBody>
      </p:sp>
    </p:spTree>
    <p:extLst>
      <p:ext uri="{BB962C8B-B14F-4D97-AF65-F5344CB8AC3E}">
        <p14:creationId xmlns:p14="http://schemas.microsoft.com/office/powerpoint/2010/main" val="426229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STRUCTURE OF THIS DOCUMENT</a:t>
            </a:r>
          </a:p>
        </p:txBody>
      </p:sp>
      <p:sp>
        <p:nvSpPr>
          <p:cNvPr id="3" name="Content Placeholder 2">
            <a:extLst>
              <a:ext uri="{FF2B5EF4-FFF2-40B4-BE49-F238E27FC236}">
                <a16:creationId xmlns:a16="http://schemas.microsoft.com/office/drawing/2014/main" id="{D12D38A7-0F23-3DFE-F279-08BC98C92F68}"/>
              </a:ext>
            </a:extLst>
          </p:cNvPr>
          <p:cNvSpPr>
            <a:spLocks noGrp="1"/>
          </p:cNvSpPr>
          <p:nvPr>
            <p:ph idx="1"/>
          </p:nvPr>
        </p:nvSpPr>
        <p:spPr/>
        <p:txBody>
          <a:bodyPr>
            <a:normAutofit/>
          </a:bodyPr>
          <a:lstStyle/>
          <a:p>
            <a:r>
              <a:rPr lang="en-IN" sz="2400" dirty="0"/>
              <a:t>PROBLEM STATEMENT</a:t>
            </a:r>
          </a:p>
          <a:p>
            <a:r>
              <a:rPr lang="en-IN" sz="2400" dirty="0"/>
              <a:t>PROCESSES / STEPS</a:t>
            </a:r>
          </a:p>
          <a:p>
            <a:r>
              <a:rPr lang="en-IN" sz="2400" dirty="0"/>
              <a:t>SUMMING UP AND NEXT STEPS </a:t>
            </a:r>
          </a:p>
        </p:txBody>
      </p:sp>
    </p:spTree>
    <p:extLst>
      <p:ext uri="{BB962C8B-B14F-4D97-AF65-F5344CB8AC3E}">
        <p14:creationId xmlns:p14="http://schemas.microsoft.com/office/powerpoint/2010/main" val="116352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9BAC-1B39-2BF4-A760-3D41B10A55D6}"/>
              </a:ext>
            </a:extLst>
          </p:cNvPr>
          <p:cNvSpPr>
            <a:spLocks noGrp="1"/>
          </p:cNvSpPr>
          <p:nvPr>
            <p:ph type="title"/>
          </p:nvPr>
        </p:nvSpPr>
        <p:spPr/>
        <p:txBody>
          <a:bodyPr/>
          <a:lstStyle/>
          <a:p>
            <a:r>
              <a:rPr lang="en-IN" b="1" dirty="0"/>
              <a:t>Step C: EXPLORATORY Data ANALYSIS…</a:t>
            </a:r>
            <a:endParaRPr lang="en-IN" dirty="0"/>
          </a:p>
        </p:txBody>
      </p:sp>
      <p:sp>
        <p:nvSpPr>
          <p:cNvPr id="3" name="Content Placeholder 2">
            <a:extLst>
              <a:ext uri="{FF2B5EF4-FFF2-40B4-BE49-F238E27FC236}">
                <a16:creationId xmlns:a16="http://schemas.microsoft.com/office/drawing/2014/main" id="{C654D2AA-371B-53A7-CFE2-E9AE16252B30}"/>
              </a:ext>
            </a:extLst>
          </p:cNvPr>
          <p:cNvSpPr>
            <a:spLocks noGrp="1"/>
          </p:cNvSpPr>
          <p:nvPr>
            <p:ph idx="1"/>
          </p:nvPr>
        </p:nvSpPr>
        <p:spPr>
          <a:xfrm>
            <a:off x="1451580" y="2015732"/>
            <a:ext cx="3861566" cy="3450613"/>
          </a:xfrm>
        </p:spPr>
        <p:txBody>
          <a:bodyPr>
            <a:normAutofit fontScale="92500" lnSpcReduction="20000"/>
          </a:bodyPr>
          <a:lstStyle/>
          <a:p>
            <a:r>
              <a:rPr lang="en-US" b="1" dirty="0"/>
              <a:t>The median salary of loan getters stands at 60,000. 75% are under 82,000.There are also outliers. </a:t>
            </a:r>
          </a:p>
          <a:p>
            <a:r>
              <a:rPr lang="en-US" dirty="0"/>
              <a:t>At the next step we decided to Classify the Income (a float) to three categories, High, Mid Range and Low, for ease of analysis. High = 90,000 and above, Mid Level = Above 40,000 but under 90,000 and Low: </a:t>
            </a:r>
            <a:r>
              <a:rPr lang="en-US" dirty="0" err="1"/>
              <a:t>Upto</a:t>
            </a:r>
            <a:r>
              <a:rPr lang="en-US" dirty="0"/>
              <a:t> 40,000.</a:t>
            </a:r>
            <a:endParaRPr lang="en-IN" dirty="0"/>
          </a:p>
        </p:txBody>
      </p:sp>
      <p:pic>
        <p:nvPicPr>
          <p:cNvPr id="4" name="Picture 3">
            <a:extLst>
              <a:ext uri="{FF2B5EF4-FFF2-40B4-BE49-F238E27FC236}">
                <a16:creationId xmlns:a16="http://schemas.microsoft.com/office/drawing/2014/main" id="{19732FA8-2736-854B-F106-19E77B2CC9F8}"/>
              </a:ext>
            </a:extLst>
          </p:cNvPr>
          <p:cNvPicPr>
            <a:picLocks noChangeAspect="1"/>
          </p:cNvPicPr>
          <p:nvPr/>
        </p:nvPicPr>
        <p:blipFill>
          <a:blip r:embed="rId2"/>
          <a:stretch>
            <a:fillRect/>
          </a:stretch>
        </p:blipFill>
        <p:spPr>
          <a:xfrm>
            <a:off x="9649803" y="1853754"/>
            <a:ext cx="1780436" cy="4201427"/>
          </a:xfrm>
          <a:prstGeom prst="rect">
            <a:avLst/>
          </a:prstGeom>
        </p:spPr>
      </p:pic>
      <p:pic>
        <p:nvPicPr>
          <p:cNvPr id="6" name="Picture 5">
            <a:extLst>
              <a:ext uri="{FF2B5EF4-FFF2-40B4-BE49-F238E27FC236}">
                <a16:creationId xmlns:a16="http://schemas.microsoft.com/office/drawing/2014/main" id="{5BB5A0B7-C50F-3E21-F97C-CE3AD57F49A0}"/>
              </a:ext>
            </a:extLst>
          </p:cNvPr>
          <p:cNvPicPr>
            <a:picLocks noChangeAspect="1"/>
          </p:cNvPicPr>
          <p:nvPr/>
        </p:nvPicPr>
        <p:blipFill rotWithShape="1">
          <a:blip r:embed="rId3"/>
          <a:srcRect l="9210" t="52052" r="64938" b="25785"/>
          <a:stretch/>
        </p:blipFill>
        <p:spPr>
          <a:xfrm>
            <a:off x="5604676" y="2246781"/>
            <a:ext cx="3943585" cy="1901708"/>
          </a:xfrm>
          <a:prstGeom prst="rect">
            <a:avLst/>
          </a:prstGeom>
        </p:spPr>
      </p:pic>
    </p:spTree>
    <p:extLst>
      <p:ext uri="{BB962C8B-B14F-4D97-AF65-F5344CB8AC3E}">
        <p14:creationId xmlns:p14="http://schemas.microsoft.com/office/powerpoint/2010/main" val="238784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AC40B-E5DC-3591-B66A-7E0BAA7A6541}"/>
              </a:ext>
            </a:extLst>
          </p:cNvPr>
          <p:cNvSpPr>
            <a:spLocks noGrp="1"/>
          </p:cNvSpPr>
          <p:nvPr>
            <p:ph idx="1"/>
          </p:nvPr>
        </p:nvSpPr>
        <p:spPr>
          <a:xfrm>
            <a:off x="1451579" y="2015732"/>
            <a:ext cx="4843343" cy="3450613"/>
          </a:xfrm>
        </p:spPr>
        <p:txBody>
          <a:bodyPr>
            <a:normAutofit/>
          </a:bodyPr>
          <a:lstStyle/>
          <a:p>
            <a:r>
              <a:rPr lang="en-US" b="1" dirty="0"/>
              <a:t>It was not surprising that the lower the income, the higher was the default rate.</a:t>
            </a:r>
            <a:endParaRPr lang="en-IN" b="1" dirty="0"/>
          </a:p>
        </p:txBody>
      </p:sp>
      <p:pic>
        <p:nvPicPr>
          <p:cNvPr id="4" name="Picture 3">
            <a:extLst>
              <a:ext uri="{FF2B5EF4-FFF2-40B4-BE49-F238E27FC236}">
                <a16:creationId xmlns:a16="http://schemas.microsoft.com/office/drawing/2014/main" id="{EC709ACF-3D39-713A-D6D2-F8A61160BCD1}"/>
              </a:ext>
            </a:extLst>
          </p:cNvPr>
          <p:cNvPicPr>
            <a:picLocks noChangeAspect="1"/>
          </p:cNvPicPr>
          <p:nvPr/>
        </p:nvPicPr>
        <p:blipFill>
          <a:blip r:embed="rId2"/>
          <a:stretch>
            <a:fillRect/>
          </a:stretch>
        </p:blipFill>
        <p:spPr>
          <a:xfrm>
            <a:off x="6350836" y="2015732"/>
            <a:ext cx="5011917" cy="3450613"/>
          </a:xfrm>
          <a:prstGeom prst="rect">
            <a:avLst/>
          </a:prstGeom>
        </p:spPr>
      </p:pic>
      <p:sp>
        <p:nvSpPr>
          <p:cNvPr id="5" name="Title 1">
            <a:extLst>
              <a:ext uri="{FF2B5EF4-FFF2-40B4-BE49-F238E27FC236}">
                <a16:creationId xmlns:a16="http://schemas.microsoft.com/office/drawing/2014/main" id="{945FF5A4-97F0-CE26-2029-0980B5AEEEEA}"/>
              </a:ext>
            </a:extLst>
          </p:cNvPr>
          <p:cNvSpPr>
            <a:spLocks noGrp="1"/>
          </p:cNvSpPr>
          <p:nvPr>
            <p:ph type="title"/>
          </p:nvPr>
        </p:nvSpPr>
        <p:spPr>
          <a:xfrm>
            <a:off x="1450975" y="804863"/>
            <a:ext cx="9604375" cy="1049337"/>
          </a:xfrm>
        </p:spPr>
        <p:txBody>
          <a:bodyPr/>
          <a:lstStyle/>
          <a:p>
            <a:r>
              <a:rPr lang="en-IN" b="1" dirty="0"/>
              <a:t>Step C: EXPLORATORY Data ANALYSIS…</a:t>
            </a:r>
          </a:p>
        </p:txBody>
      </p:sp>
    </p:spTree>
    <p:extLst>
      <p:ext uri="{BB962C8B-B14F-4D97-AF65-F5344CB8AC3E}">
        <p14:creationId xmlns:p14="http://schemas.microsoft.com/office/powerpoint/2010/main" val="2230952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A80-2C2D-33F6-C9C6-E8023E8A7D6B}"/>
              </a:ext>
            </a:extLst>
          </p:cNvPr>
          <p:cNvSpPr>
            <a:spLocks noGrp="1"/>
          </p:cNvSpPr>
          <p:nvPr>
            <p:ph type="title"/>
          </p:nvPr>
        </p:nvSpPr>
        <p:spPr/>
        <p:txBody>
          <a:bodyPr/>
          <a:lstStyle/>
          <a:p>
            <a:r>
              <a:rPr lang="en-IN" b="1" dirty="0"/>
              <a:t>Step C: EXPLORATORY Data ANALYSIS…</a:t>
            </a:r>
            <a:endParaRPr lang="en-IN" dirty="0"/>
          </a:p>
        </p:txBody>
      </p:sp>
      <p:sp>
        <p:nvSpPr>
          <p:cNvPr id="3" name="Content Placeholder 2">
            <a:extLst>
              <a:ext uri="{FF2B5EF4-FFF2-40B4-BE49-F238E27FC236}">
                <a16:creationId xmlns:a16="http://schemas.microsoft.com/office/drawing/2014/main" id="{036DC7B4-3A1E-556F-083C-EF5827F8A640}"/>
              </a:ext>
            </a:extLst>
          </p:cNvPr>
          <p:cNvSpPr>
            <a:spLocks noGrp="1"/>
          </p:cNvSpPr>
          <p:nvPr>
            <p:ph idx="1"/>
          </p:nvPr>
        </p:nvSpPr>
        <p:spPr>
          <a:xfrm>
            <a:off x="1280160" y="2015732"/>
            <a:ext cx="4475746" cy="3450613"/>
          </a:xfrm>
        </p:spPr>
        <p:txBody>
          <a:bodyPr>
            <a:normAutofit/>
          </a:bodyPr>
          <a:lstStyle/>
          <a:p>
            <a:r>
              <a:rPr lang="en-US" b="1" dirty="0"/>
              <a:t>Did Interest Rate play a part?</a:t>
            </a:r>
          </a:p>
          <a:p>
            <a:r>
              <a:rPr lang="en-US" dirty="0"/>
              <a:t>There seems to be a positive correlation between Grade and Interest Rate of Defaulters. Grade then seems to be a Classification of Risk. </a:t>
            </a:r>
            <a:r>
              <a:rPr lang="en-US" b="1" dirty="0"/>
              <a:t>The higher the risk, the higher the interest levied seems to be a logical conclusion. </a:t>
            </a:r>
            <a:endParaRPr lang="en-IN" b="1" dirty="0"/>
          </a:p>
        </p:txBody>
      </p:sp>
      <p:pic>
        <p:nvPicPr>
          <p:cNvPr id="4" name="Picture 3">
            <a:extLst>
              <a:ext uri="{FF2B5EF4-FFF2-40B4-BE49-F238E27FC236}">
                <a16:creationId xmlns:a16="http://schemas.microsoft.com/office/drawing/2014/main" id="{5CB07382-A7FB-F0B0-C99B-E6CBF0CAE8EB}"/>
              </a:ext>
            </a:extLst>
          </p:cNvPr>
          <p:cNvPicPr>
            <a:picLocks noChangeAspect="1"/>
          </p:cNvPicPr>
          <p:nvPr/>
        </p:nvPicPr>
        <p:blipFill>
          <a:blip r:embed="rId2"/>
          <a:stretch>
            <a:fillRect/>
          </a:stretch>
        </p:blipFill>
        <p:spPr>
          <a:xfrm>
            <a:off x="5755906" y="2290868"/>
            <a:ext cx="5413809" cy="3609206"/>
          </a:xfrm>
          <a:prstGeom prst="rect">
            <a:avLst/>
          </a:prstGeom>
        </p:spPr>
      </p:pic>
    </p:spTree>
    <p:extLst>
      <p:ext uri="{BB962C8B-B14F-4D97-AF65-F5344CB8AC3E}">
        <p14:creationId xmlns:p14="http://schemas.microsoft.com/office/powerpoint/2010/main" val="222589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A80-2C2D-33F6-C9C6-E8023E8A7D6B}"/>
              </a:ext>
            </a:extLst>
          </p:cNvPr>
          <p:cNvSpPr>
            <a:spLocks noGrp="1"/>
          </p:cNvSpPr>
          <p:nvPr>
            <p:ph type="title"/>
          </p:nvPr>
        </p:nvSpPr>
        <p:spPr/>
        <p:txBody>
          <a:bodyPr/>
          <a:lstStyle/>
          <a:p>
            <a:r>
              <a:rPr lang="en-IN" b="1" dirty="0"/>
              <a:t>Step D: INITIAL OBSERVATIONS, INFERENCES AND IMPLICATIONS</a:t>
            </a:r>
            <a:endParaRPr lang="en-IN" dirty="0"/>
          </a:p>
        </p:txBody>
      </p:sp>
      <p:graphicFrame>
        <p:nvGraphicFramePr>
          <p:cNvPr id="7" name="Table 7">
            <a:extLst>
              <a:ext uri="{FF2B5EF4-FFF2-40B4-BE49-F238E27FC236}">
                <a16:creationId xmlns:a16="http://schemas.microsoft.com/office/drawing/2014/main" id="{0C3AEEB7-DEB5-57B4-8CA5-AD57942D8C85}"/>
              </a:ext>
            </a:extLst>
          </p:cNvPr>
          <p:cNvGraphicFramePr>
            <a:graphicFrameLocks noGrp="1"/>
          </p:cNvGraphicFramePr>
          <p:nvPr>
            <p:extLst>
              <p:ext uri="{D42A27DB-BD31-4B8C-83A1-F6EECF244321}">
                <p14:modId xmlns:p14="http://schemas.microsoft.com/office/powerpoint/2010/main" val="2325965636"/>
              </p:ext>
            </p:extLst>
          </p:nvPr>
        </p:nvGraphicFramePr>
        <p:xfrm>
          <a:off x="259882" y="2004648"/>
          <a:ext cx="11579192" cy="4119880"/>
        </p:xfrm>
        <a:graphic>
          <a:graphicData uri="http://schemas.openxmlformats.org/drawingml/2006/table">
            <a:tbl>
              <a:tblPr firstRow="1" bandRow="1">
                <a:tableStyleId>{5C22544A-7EE6-4342-B048-85BDC9FD1C3A}</a:tableStyleId>
              </a:tblPr>
              <a:tblGrid>
                <a:gridCol w="6237171">
                  <a:extLst>
                    <a:ext uri="{9D8B030D-6E8A-4147-A177-3AD203B41FA5}">
                      <a16:colId xmlns:a16="http://schemas.microsoft.com/office/drawing/2014/main" val="3223238407"/>
                    </a:ext>
                  </a:extLst>
                </a:gridCol>
                <a:gridCol w="5342021">
                  <a:extLst>
                    <a:ext uri="{9D8B030D-6E8A-4147-A177-3AD203B41FA5}">
                      <a16:colId xmlns:a16="http://schemas.microsoft.com/office/drawing/2014/main" val="3003497238"/>
                    </a:ext>
                  </a:extLst>
                </a:gridCol>
              </a:tblGrid>
              <a:tr h="370840">
                <a:tc>
                  <a:txBody>
                    <a:bodyPr/>
                    <a:lstStyle/>
                    <a:p>
                      <a:r>
                        <a:rPr lang="en-US" dirty="0"/>
                        <a:t>THE “WHAT’S”AND THE “WHO’S”</a:t>
                      </a:r>
                      <a:endParaRPr lang="en-IN" dirty="0"/>
                    </a:p>
                  </a:txBody>
                  <a:tcPr/>
                </a:tc>
                <a:tc>
                  <a:txBody>
                    <a:bodyPr/>
                    <a:lstStyle/>
                    <a:p>
                      <a:r>
                        <a:rPr lang="en-US" dirty="0"/>
                        <a:t>IMPLICATIONS / HYPOTHESES</a:t>
                      </a:r>
                      <a:endParaRPr lang="en-IN" dirty="0"/>
                    </a:p>
                  </a:txBody>
                  <a:tcPr/>
                </a:tc>
                <a:extLst>
                  <a:ext uri="{0D108BD9-81ED-4DB2-BD59-A6C34878D82A}">
                    <a16:rowId xmlns:a16="http://schemas.microsoft.com/office/drawing/2014/main" val="1015097257"/>
                  </a:ext>
                </a:extLst>
              </a:tr>
              <a:tr h="370840">
                <a:tc>
                  <a:txBody>
                    <a:bodyPr/>
                    <a:lstStyle/>
                    <a:p>
                      <a:r>
                        <a:rPr lang="en-IN" sz="1800" dirty="0">
                          <a:solidFill>
                            <a:srgbClr val="000000"/>
                          </a:solidFill>
                          <a:latin typeface="Helvetica Neue"/>
                        </a:rPr>
                        <a:t>Over 60% of the defaulters seems to be from higher tenure of 60 months. </a:t>
                      </a:r>
                      <a:endParaRPr lang="en-IN" dirty="0"/>
                    </a:p>
                  </a:txBody>
                  <a:tcPr/>
                </a:tc>
                <a:tc>
                  <a:txBody>
                    <a:bodyPr/>
                    <a:lstStyle/>
                    <a:p>
                      <a:r>
                        <a:rPr lang="en-US" dirty="0"/>
                        <a:t>Ought the loan tenure be limited to 3 years / 36 months to increase chances of full repayment?</a:t>
                      </a:r>
                      <a:endParaRPr lang="en-IN" dirty="0"/>
                    </a:p>
                  </a:txBody>
                  <a:tcPr/>
                </a:tc>
                <a:extLst>
                  <a:ext uri="{0D108BD9-81ED-4DB2-BD59-A6C34878D82A}">
                    <a16:rowId xmlns:a16="http://schemas.microsoft.com/office/drawing/2014/main" val="5438308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higher the Grade of the borrower(s), the greater is the proportion of defaulters as well as the Interest Rate.  </a:t>
                      </a:r>
                      <a:endParaRPr lang="en-IN" dirty="0"/>
                    </a:p>
                  </a:txBody>
                  <a:tcPr/>
                </a:tc>
                <a:tc>
                  <a:txBody>
                    <a:bodyPr/>
                    <a:lstStyle/>
                    <a:p>
                      <a:r>
                        <a:rPr lang="en-US" dirty="0"/>
                        <a:t>The definition of “Grade” would need to be looked into.  If Grade = Increased Risk Profile, the numbers make sense.</a:t>
                      </a:r>
                      <a:endParaRPr lang="en-IN" dirty="0"/>
                    </a:p>
                  </a:txBody>
                  <a:tcPr/>
                </a:tc>
                <a:extLst>
                  <a:ext uri="{0D108BD9-81ED-4DB2-BD59-A6C34878D82A}">
                    <a16:rowId xmlns:a16="http://schemas.microsoft.com/office/drawing/2014/main" val="2086264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who do not Own, Mortgage or Rent their homes, and code “Others” are a larger proportion of defaulters. However, those coding “Others” are very few in number.</a:t>
                      </a:r>
                      <a:endParaRPr lang="en-IN" dirty="0"/>
                    </a:p>
                  </a:txBody>
                  <a:tcPr/>
                </a:tc>
                <a:tc>
                  <a:txBody>
                    <a:bodyPr/>
                    <a:lstStyle/>
                    <a:p>
                      <a:r>
                        <a:rPr lang="en-US" dirty="0"/>
                        <a:t>Those coding “Others” are very few and may be disregarded.</a:t>
                      </a:r>
                      <a:endParaRPr lang="en-IN" dirty="0"/>
                    </a:p>
                  </a:txBody>
                  <a:tcPr/>
                </a:tc>
                <a:extLst>
                  <a:ext uri="{0D108BD9-81ED-4DB2-BD59-A6C34878D82A}">
                    <a16:rowId xmlns:a16="http://schemas.microsoft.com/office/drawing/2014/main" val="145706601"/>
                  </a:ext>
                </a:extLst>
              </a:tr>
              <a:tr h="370840">
                <a:tc>
                  <a:txBody>
                    <a:bodyPr/>
                    <a:lstStyle/>
                    <a:p>
                      <a:r>
                        <a:rPr lang="en-US" dirty="0"/>
                        <a:t>The proportion of defaulters seems to be highest among those who have been employed for 10 years or more. </a:t>
                      </a:r>
                      <a:endParaRPr lang="en-IN" dirty="0"/>
                    </a:p>
                  </a:txBody>
                  <a:tcPr/>
                </a:tc>
                <a:tc>
                  <a:txBody>
                    <a:bodyPr/>
                    <a:lstStyle/>
                    <a:p>
                      <a:r>
                        <a:rPr lang="en-US" dirty="0"/>
                        <a:t>Should the Club be restricting itself to those under 10 years of work experience? May be investigated further. </a:t>
                      </a:r>
                      <a:endParaRPr lang="en-IN" dirty="0"/>
                    </a:p>
                  </a:txBody>
                  <a:tcPr/>
                </a:tc>
                <a:extLst>
                  <a:ext uri="{0D108BD9-81ED-4DB2-BD59-A6C34878D82A}">
                    <a16:rowId xmlns:a16="http://schemas.microsoft.com/office/drawing/2014/main" val="2182650057"/>
                  </a:ext>
                </a:extLst>
              </a:tr>
              <a:tr h="370840">
                <a:tc>
                  <a:txBody>
                    <a:bodyPr/>
                    <a:lstStyle/>
                    <a:p>
                      <a:r>
                        <a:rPr lang="en-US" b="0" dirty="0"/>
                        <a:t>The lower the income bracket, the higher is the default rate.</a:t>
                      </a:r>
                      <a:endParaRPr lang="en-IN" b="0" dirty="0"/>
                    </a:p>
                  </a:txBody>
                  <a:tcPr/>
                </a:tc>
                <a:tc>
                  <a:txBody>
                    <a:bodyPr/>
                    <a:lstStyle/>
                    <a:p>
                      <a:r>
                        <a:rPr lang="en-US" dirty="0"/>
                        <a:t>Expected. Could something be done to discourage defaults?</a:t>
                      </a:r>
                      <a:endParaRPr lang="en-IN" dirty="0"/>
                    </a:p>
                  </a:txBody>
                  <a:tcPr/>
                </a:tc>
                <a:extLst>
                  <a:ext uri="{0D108BD9-81ED-4DB2-BD59-A6C34878D82A}">
                    <a16:rowId xmlns:a16="http://schemas.microsoft.com/office/drawing/2014/main" val="2584166877"/>
                  </a:ext>
                </a:extLst>
              </a:tr>
            </a:tbl>
          </a:graphicData>
        </a:graphic>
      </p:graphicFrame>
    </p:spTree>
    <p:extLst>
      <p:ext uri="{BB962C8B-B14F-4D97-AF65-F5344CB8AC3E}">
        <p14:creationId xmlns:p14="http://schemas.microsoft.com/office/powerpoint/2010/main" val="3228069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A80-2C2D-33F6-C9C6-E8023E8A7D6B}"/>
              </a:ext>
            </a:extLst>
          </p:cNvPr>
          <p:cNvSpPr>
            <a:spLocks noGrp="1"/>
          </p:cNvSpPr>
          <p:nvPr>
            <p:ph type="title"/>
          </p:nvPr>
        </p:nvSpPr>
        <p:spPr/>
        <p:txBody>
          <a:bodyPr/>
          <a:lstStyle/>
          <a:p>
            <a:r>
              <a:rPr lang="en-IN" b="1" dirty="0"/>
              <a:t>Step D: INITIAL OBSERVATIONS, INFERENCES AND IMPLICATIONS</a:t>
            </a:r>
            <a:endParaRPr lang="en-IN" dirty="0"/>
          </a:p>
        </p:txBody>
      </p:sp>
      <p:graphicFrame>
        <p:nvGraphicFramePr>
          <p:cNvPr id="7" name="Table 7">
            <a:extLst>
              <a:ext uri="{FF2B5EF4-FFF2-40B4-BE49-F238E27FC236}">
                <a16:creationId xmlns:a16="http://schemas.microsoft.com/office/drawing/2014/main" id="{0C3AEEB7-DEB5-57B4-8CA5-AD57942D8C85}"/>
              </a:ext>
            </a:extLst>
          </p:cNvPr>
          <p:cNvGraphicFramePr>
            <a:graphicFrameLocks noGrp="1"/>
          </p:cNvGraphicFramePr>
          <p:nvPr>
            <p:extLst>
              <p:ext uri="{D42A27DB-BD31-4B8C-83A1-F6EECF244321}">
                <p14:modId xmlns:p14="http://schemas.microsoft.com/office/powerpoint/2010/main" val="2349922510"/>
              </p:ext>
            </p:extLst>
          </p:nvPr>
        </p:nvGraphicFramePr>
        <p:xfrm>
          <a:off x="259882" y="2100901"/>
          <a:ext cx="11579192" cy="3022600"/>
        </p:xfrm>
        <a:graphic>
          <a:graphicData uri="http://schemas.openxmlformats.org/drawingml/2006/table">
            <a:tbl>
              <a:tblPr firstRow="1" bandRow="1">
                <a:tableStyleId>{5C22544A-7EE6-4342-B048-85BDC9FD1C3A}</a:tableStyleId>
              </a:tblPr>
              <a:tblGrid>
                <a:gridCol w="5789596">
                  <a:extLst>
                    <a:ext uri="{9D8B030D-6E8A-4147-A177-3AD203B41FA5}">
                      <a16:colId xmlns:a16="http://schemas.microsoft.com/office/drawing/2014/main" val="3223238407"/>
                    </a:ext>
                  </a:extLst>
                </a:gridCol>
                <a:gridCol w="5789596">
                  <a:extLst>
                    <a:ext uri="{9D8B030D-6E8A-4147-A177-3AD203B41FA5}">
                      <a16:colId xmlns:a16="http://schemas.microsoft.com/office/drawing/2014/main" val="3003497238"/>
                    </a:ext>
                  </a:extLst>
                </a:gridCol>
              </a:tblGrid>
              <a:tr h="370840">
                <a:tc>
                  <a:txBody>
                    <a:bodyPr/>
                    <a:lstStyle/>
                    <a:p>
                      <a:r>
                        <a:rPr lang="en-US" dirty="0"/>
                        <a:t>THE “WHY’S”</a:t>
                      </a:r>
                      <a:endParaRPr lang="en-IN" dirty="0"/>
                    </a:p>
                  </a:txBody>
                  <a:tcPr/>
                </a:tc>
                <a:tc>
                  <a:txBody>
                    <a:bodyPr/>
                    <a:lstStyle/>
                    <a:p>
                      <a:r>
                        <a:rPr lang="en-US" dirty="0"/>
                        <a:t>IMPLICATIONS</a:t>
                      </a:r>
                      <a:endParaRPr lang="en-IN" dirty="0"/>
                    </a:p>
                  </a:txBody>
                  <a:tcPr/>
                </a:tc>
                <a:extLst>
                  <a:ext uri="{0D108BD9-81ED-4DB2-BD59-A6C34878D82A}">
                    <a16:rowId xmlns:a16="http://schemas.microsoft.com/office/drawing/2014/main" val="1015097257"/>
                  </a:ext>
                </a:extLst>
              </a:tr>
              <a:tr h="370840">
                <a:tc>
                  <a:txBody>
                    <a:bodyPr/>
                    <a:lstStyle/>
                    <a:p>
                      <a:pPr algn="l" rtl="0"/>
                      <a:r>
                        <a:rPr lang="en-US" b="0" i="0" dirty="0">
                          <a:solidFill>
                            <a:srgbClr val="000000"/>
                          </a:solidFill>
                          <a:effectLst/>
                          <a:latin typeface="Helvetica Neue"/>
                        </a:rPr>
                        <a:t>Investing for Small Business = reason for the biggest proportion of defaulters by </a:t>
                      </a:r>
                      <a:r>
                        <a:rPr lang="en-US" b="1" i="0" u="sng" dirty="0">
                          <a:solidFill>
                            <a:srgbClr val="000000"/>
                          </a:solidFill>
                          <a:effectLst/>
                          <a:latin typeface="Helvetica Neue"/>
                        </a:rPr>
                        <a:t>percentage of</a:t>
                      </a:r>
                      <a:r>
                        <a:rPr lang="en-US" b="0" i="0" dirty="0">
                          <a:solidFill>
                            <a:srgbClr val="000000"/>
                          </a:solidFill>
                          <a:effectLst/>
                          <a:latin typeface="Helvetica Neue"/>
                        </a:rPr>
                        <a:t> borrowers. </a:t>
                      </a:r>
                    </a:p>
                    <a:p>
                      <a:r>
                        <a:rPr lang="en-US" dirty="0">
                          <a:solidFill>
                            <a:srgbClr val="000000"/>
                          </a:solidFill>
                          <a:latin typeface="Helvetica Neue"/>
                        </a:rPr>
                        <a:t>Those borrowing for Major Purchases, Weddings, Credit Card Payments and Cars formed a lower proportion of defaulters compared to the other reasons.</a:t>
                      </a:r>
                      <a:endParaRPr lang="en-IN" dirty="0">
                        <a:solidFill>
                          <a:srgbClr val="000000"/>
                        </a:solidFill>
                        <a:latin typeface="Helvetica Neue"/>
                      </a:endParaRPr>
                    </a:p>
                  </a:txBody>
                  <a:tcPr/>
                </a:tc>
                <a:tc>
                  <a:txBody>
                    <a:bodyPr/>
                    <a:lstStyle/>
                    <a:p>
                      <a:r>
                        <a:rPr lang="en-US" dirty="0"/>
                        <a:t>Would need further investigation.</a:t>
                      </a:r>
                      <a:endParaRPr lang="en-IN" dirty="0"/>
                    </a:p>
                  </a:txBody>
                  <a:tcPr/>
                </a:tc>
                <a:extLst>
                  <a:ext uri="{0D108BD9-81ED-4DB2-BD59-A6C34878D82A}">
                    <a16:rowId xmlns:a16="http://schemas.microsoft.com/office/drawing/2014/main" val="5438308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But when it came to the total </a:t>
                      </a:r>
                      <a:r>
                        <a:rPr lang="en-US" b="1" i="0" u="sng" dirty="0">
                          <a:solidFill>
                            <a:srgbClr val="000000"/>
                          </a:solidFill>
                          <a:effectLst/>
                          <a:latin typeface="Helvetica Neue"/>
                        </a:rPr>
                        <a:t>Number of Borrowers</a:t>
                      </a:r>
                      <a:r>
                        <a:rPr lang="en-US" b="1" i="0" dirty="0">
                          <a:solidFill>
                            <a:srgbClr val="000000"/>
                          </a:solidFill>
                          <a:effectLst/>
                          <a:latin typeface="Helvetica Neue"/>
                        </a:rPr>
                        <a:t>, </a:t>
                      </a:r>
                      <a:r>
                        <a:rPr lang="en-US" i="0" dirty="0">
                          <a:solidFill>
                            <a:srgbClr val="000000"/>
                          </a:solidFill>
                          <a:effectLst/>
                          <a:latin typeface="Helvetica Neue"/>
                        </a:rPr>
                        <a:t>those </a:t>
                      </a:r>
                      <a:r>
                        <a:rPr lang="en-US" b="0" i="0" dirty="0">
                          <a:solidFill>
                            <a:srgbClr val="000000"/>
                          </a:solidFill>
                          <a:effectLst/>
                          <a:latin typeface="Helvetica Neue"/>
                        </a:rPr>
                        <a:t>borrowing for Debt Consolidations, Credit Card Payments and Small businesses constituted a much larger cohort than others.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need further investigation.</a:t>
                      </a:r>
                      <a:endParaRPr lang="en-IN" dirty="0"/>
                    </a:p>
                    <a:p>
                      <a:endParaRPr lang="en-IN" dirty="0"/>
                    </a:p>
                  </a:txBody>
                  <a:tcPr/>
                </a:tc>
                <a:extLst>
                  <a:ext uri="{0D108BD9-81ED-4DB2-BD59-A6C34878D82A}">
                    <a16:rowId xmlns:a16="http://schemas.microsoft.com/office/drawing/2014/main" val="208626427"/>
                  </a:ext>
                </a:extLst>
              </a:tr>
            </a:tbl>
          </a:graphicData>
        </a:graphic>
      </p:graphicFrame>
    </p:spTree>
    <p:extLst>
      <p:ext uri="{BB962C8B-B14F-4D97-AF65-F5344CB8AC3E}">
        <p14:creationId xmlns:p14="http://schemas.microsoft.com/office/powerpoint/2010/main" val="367665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DA51-7B32-9543-FE20-F82960026F31}"/>
              </a:ext>
            </a:extLst>
          </p:cNvPr>
          <p:cNvSpPr>
            <a:spLocks noGrp="1"/>
          </p:cNvSpPr>
          <p:nvPr>
            <p:ph type="title"/>
          </p:nvPr>
        </p:nvSpPr>
        <p:spPr/>
        <p:txBody>
          <a:bodyPr/>
          <a:lstStyle/>
          <a:p>
            <a:r>
              <a:rPr lang="en-IN" b="1" dirty="0"/>
              <a:t>ADDITIONAL ANALYSIS: 3 more tables </a:t>
            </a:r>
          </a:p>
        </p:txBody>
      </p:sp>
      <p:sp>
        <p:nvSpPr>
          <p:cNvPr id="3" name="Content Placeholder 2">
            <a:extLst>
              <a:ext uri="{FF2B5EF4-FFF2-40B4-BE49-F238E27FC236}">
                <a16:creationId xmlns:a16="http://schemas.microsoft.com/office/drawing/2014/main" id="{AA5CE696-0AFC-CCD4-F817-FF3967D2FFAB}"/>
              </a:ext>
            </a:extLst>
          </p:cNvPr>
          <p:cNvSpPr>
            <a:spLocks noGrp="1"/>
          </p:cNvSpPr>
          <p:nvPr>
            <p:ph idx="1"/>
          </p:nvPr>
        </p:nvSpPr>
        <p:spPr/>
        <p:txBody>
          <a:bodyPr/>
          <a:lstStyle/>
          <a:p>
            <a:r>
              <a:rPr lang="en-IN" dirty="0"/>
              <a:t>THE TOTAL OUTSTANDINGS ACROSS THE 3 INCOME GROUPS</a:t>
            </a:r>
          </a:p>
          <a:p>
            <a:r>
              <a:rPr lang="en-IN" dirty="0"/>
              <a:t>THE TOTAL OUTSTANDINGS ACROSS THE 6 PROFILES</a:t>
            </a:r>
          </a:p>
          <a:p>
            <a:r>
              <a:rPr lang="en-US" dirty="0"/>
              <a:t>Total </a:t>
            </a:r>
            <a:r>
              <a:rPr lang="en-US" dirty="0" err="1"/>
              <a:t>Outstandings</a:t>
            </a:r>
            <a:r>
              <a:rPr lang="en-US" dirty="0"/>
              <a:t> across the following reasons: Debt Consolidations, Credit Card Payments and Small businesses.</a:t>
            </a:r>
            <a:endParaRPr lang="en-IN" dirty="0"/>
          </a:p>
        </p:txBody>
      </p:sp>
    </p:spTree>
    <p:extLst>
      <p:ext uri="{BB962C8B-B14F-4D97-AF65-F5344CB8AC3E}">
        <p14:creationId xmlns:p14="http://schemas.microsoft.com/office/powerpoint/2010/main" val="46403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991-C744-2FB6-1672-0369E54A0AD1}"/>
              </a:ext>
            </a:extLst>
          </p:cNvPr>
          <p:cNvSpPr>
            <a:spLocks noGrp="1"/>
          </p:cNvSpPr>
          <p:nvPr>
            <p:ph type="title"/>
          </p:nvPr>
        </p:nvSpPr>
        <p:spPr>
          <a:xfrm>
            <a:off x="1559293" y="2683844"/>
            <a:ext cx="7936090" cy="747562"/>
          </a:xfrm>
        </p:spPr>
        <p:txBody>
          <a:bodyPr>
            <a:normAutofit fontScale="90000"/>
          </a:bodyPr>
          <a:lstStyle/>
          <a:p>
            <a:pPr algn="ctr"/>
            <a:r>
              <a:rPr lang="en-US" dirty="0">
                <a:solidFill>
                  <a:srgbClr val="C00000"/>
                </a:solidFill>
              </a:rPr>
              <a:t>Thank you</a:t>
            </a:r>
            <a:br>
              <a:rPr lang="en-US" dirty="0">
                <a:solidFill>
                  <a:srgbClr val="00B050"/>
                </a:solidFill>
              </a:rPr>
            </a:br>
            <a:br>
              <a:rPr lang="en-US" dirty="0">
                <a:solidFill>
                  <a:srgbClr val="00B050"/>
                </a:solidFill>
              </a:rPr>
            </a:br>
            <a:r>
              <a:rPr lang="en-US" sz="2000" dirty="0"/>
              <a:t>AADIL SHEIKH</a:t>
            </a:r>
            <a:br>
              <a:rPr lang="en-US" dirty="0">
                <a:solidFill>
                  <a:srgbClr val="00B050"/>
                </a:solidFill>
              </a:rPr>
            </a:br>
            <a:r>
              <a:rPr lang="en-US" sz="2000" dirty="0" err="1">
                <a:solidFill>
                  <a:schemeClr val="tx1"/>
                </a:solidFill>
              </a:rPr>
              <a:t>siddhartha</a:t>
            </a:r>
            <a:r>
              <a:rPr lang="en-US" sz="2000" dirty="0">
                <a:solidFill>
                  <a:schemeClr val="tx1"/>
                </a:solidFill>
              </a:rPr>
              <a:t> </a:t>
            </a:r>
            <a:r>
              <a:rPr lang="en-US" sz="2000" dirty="0" err="1">
                <a:solidFill>
                  <a:schemeClr val="tx1"/>
                </a:solidFill>
              </a:rPr>
              <a:t>ghosh</a:t>
            </a:r>
            <a:endParaRPr lang="en-IN" sz="2000" dirty="0">
              <a:solidFill>
                <a:schemeClr val="tx1"/>
              </a:solidFill>
            </a:endParaRPr>
          </a:p>
        </p:txBody>
      </p:sp>
    </p:spTree>
    <p:extLst>
      <p:ext uri="{BB962C8B-B14F-4D97-AF65-F5344CB8AC3E}">
        <p14:creationId xmlns:p14="http://schemas.microsoft.com/office/powerpoint/2010/main" val="212512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THE PROBLEM STATEMENT</a:t>
            </a:r>
          </a:p>
        </p:txBody>
      </p:sp>
      <p:sp>
        <p:nvSpPr>
          <p:cNvPr id="3" name="Content Placeholder 2">
            <a:extLst>
              <a:ext uri="{FF2B5EF4-FFF2-40B4-BE49-F238E27FC236}">
                <a16:creationId xmlns:a16="http://schemas.microsoft.com/office/drawing/2014/main" id="{D12D38A7-0F23-3DFE-F279-08BC98C92F68}"/>
              </a:ext>
            </a:extLst>
          </p:cNvPr>
          <p:cNvSpPr>
            <a:spLocks noGrp="1"/>
          </p:cNvSpPr>
          <p:nvPr>
            <p:ph idx="1"/>
          </p:nvPr>
        </p:nvSpPr>
        <p:spPr/>
        <p:txBody>
          <a:bodyPr>
            <a:normAutofit/>
          </a:bodyPr>
          <a:lstStyle/>
          <a:p>
            <a:r>
              <a:rPr lang="en-IN" sz="2400" dirty="0"/>
              <a:t>From records available with / provided by The Lending Club, to identify the key drivers of Loan Defaults.</a:t>
            </a:r>
          </a:p>
        </p:txBody>
      </p:sp>
    </p:spTree>
    <p:extLst>
      <p:ext uri="{BB962C8B-B14F-4D97-AF65-F5344CB8AC3E}">
        <p14:creationId xmlns:p14="http://schemas.microsoft.com/office/powerpoint/2010/main" val="281141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PROCESSES / STEPS</a:t>
            </a:r>
          </a:p>
        </p:txBody>
      </p:sp>
      <p:sp>
        <p:nvSpPr>
          <p:cNvPr id="3" name="Content Placeholder 2">
            <a:extLst>
              <a:ext uri="{FF2B5EF4-FFF2-40B4-BE49-F238E27FC236}">
                <a16:creationId xmlns:a16="http://schemas.microsoft.com/office/drawing/2014/main" id="{D12D38A7-0F23-3DFE-F279-08BC98C92F68}"/>
              </a:ext>
            </a:extLst>
          </p:cNvPr>
          <p:cNvSpPr>
            <a:spLocks noGrp="1"/>
          </p:cNvSpPr>
          <p:nvPr>
            <p:ph idx="1"/>
          </p:nvPr>
        </p:nvSpPr>
        <p:spPr>
          <a:xfrm>
            <a:off x="1451579" y="2015732"/>
            <a:ext cx="5132101" cy="3450613"/>
          </a:xfrm>
        </p:spPr>
        <p:txBody>
          <a:bodyPr>
            <a:normAutofit/>
          </a:bodyPr>
          <a:lstStyle/>
          <a:p>
            <a:pPr marL="457200" indent="-457200">
              <a:buFont typeface="+mj-lt"/>
              <a:buAutoNum type="alphaUcPeriod"/>
            </a:pPr>
            <a:r>
              <a:rPr lang="en-IN" sz="2400" dirty="0"/>
              <a:t>Data Examination</a:t>
            </a:r>
          </a:p>
          <a:p>
            <a:pPr marL="457200" indent="-457200">
              <a:buFont typeface="+mj-lt"/>
              <a:buAutoNum type="alphaUcPeriod"/>
            </a:pPr>
            <a:r>
              <a:rPr lang="en-IN" sz="2400" dirty="0"/>
              <a:t>Data Cleansing</a:t>
            </a:r>
          </a:p>
          <a:p>
            <a:pPr marL="457200" indent="-457200">
              <a:buFont typeface="+mj-lt"/>
              <a:buAutoNum type="alphaUcPeriod"/>
            </a:pPr>
            <a:r>
              <a:rPr lang="en-IN" sz="2400" dirty="0"/>
              <a:t>Exploratory Data Analysis</a:t>
            </a:r>
          </a:p>
          <a:p>
            <a:pPr marL="457200" indent="-457200">
              <a:buFont typeface="+mj-lt"/>
              <a:buAutoNum type="alphaUcPeriod"/>
            </a:pPr>
            <a:r>
              <a:rPr lang="en-IN" sz="2400" dirty="0"/>
              <a:t>Initial Observations and Inferences</a:t>
            </a:r>
          </a:p>
          <a:p>
            <a:pPr marL="457200" indent="-457200">
              <a:buFont typeface="+mj-lt"/>
              <a:buAutoNum type="alphaUcPeriod"/>
            </a:pPr>
            <a:r>
              <a:rPr lang="en-IN" sz="2400" dirty="0"/>
              <a:t>Next Level Analysis</a:t>
            </a:r>
          </a:p>
        </p:txBody>
      </p:sp>
    </p:spTree>
    <p:extLst>
      <p:ext uri="{BB962C8B-B14F-4D97-AF65-F5344CB8AC3E}">
        <p14:creationId xmlns:p14="http://schemas.microsoft.com/office/powerpoint/2010/main" val="10716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examination</a:t>
            </a:r>
          </a:p>
        </p:txBody>
      </p:sp>
      <p:sp>
        <p:nvSpPr>
          <p:cNvPr id="8" name="Content Placeholder 2">
            <a:extLst>
              <a:ext uri="{FF2B5EF4-FFF2-40B4-BE49-F238E27FC236}">
                <a16:creationId xmlns:a16="http://schemas.microsoft.com/office/drawing/2014/main" id="{61E63684-5F95-BAD7-8CCB-FAD915C692A1}"/>
              </a:ext>
            </a:extLst>
          </p:cNvPr>
          <p:cNvSpPr>
            <a:spLocks noGrp="1"/>
          </p:cNvSpPr>
          <p:nvPr>
            <p:ph idx="1"/>
          </p:nvPr>
        </p:nvSpPr>
        <p:spPr>
          <a:xfrm>
            <a:off x="1451580" y="2015732"/>
            <a:ext cx="4910720" cy="3450613"/>
          </a:xfrm>
        </p:spPr>
        <p:txBody>
          <a:bodyPr>
            <a:normAutofit fontScale="92500"/>
          </a:bodyPr>
          <a:lstStyle/>
          <a:p>
            <a:r>
              <a:rPr lang="en-IN" sz="2400" dirty="0"/>
              <a:t>At first sight of the Excel Sheet, we noticed a mix of Categorical, String as well as Continuous Data.</a:t>
            </a:r>
          </a:p>
          <a:p>
            <a:endParaRPr lang="en-IN" sz="2400" dirty="0"/>
          </a:p>
          <a:p>
            <a:r>
              <a:rPr lang="en-IN" sz="2400" dirty="0"/>
              <a:t>There were also as many as 68 columns containing Null values, though to various degrees from .01% to 100%</a:t>
            </a:r>
          </a:p>
        </p:txBody>
      </p:sp>
      <p:pic>
        <p:nvPicPr>
          <p:cNvPr id="10" name="Picture 9">
            <a:extLst>
              <a:ext uri="{FF2B5EF4-FFF2-40B4-BE49-F238E27FC236}">
                <a16:creationId xmlns:a16="http://schemas.microsoft.com/office/drawing/2014/main" id="{294A2D75-4C3F-3797-83D6-0CFEC056CC97}"/>
              </a:ext>
            </a:extLst>
          </p:cNvPr>
          <p:cNvPicPr>
            <a:picLocks noChangeAspect="1"/>
          </p:cNvPicPr>
          <p:nvPr/>
        </p:nvPicPr>
        <p:blipFill rotWithShape="1">
          <a:blip r:embed="rId2"/>
          <a:srcRect t="27031" b="29107"/>
          <a:stretch/>
        </p:blipFill>
        <p:spPr>
          <a:xfrm>
            <a:off x="6583680" y="1882627"/>
            <a:ext cx="5059680" cy="1393131"/>
          </a:xfrm>
          <a:prstGeom prst="rect">
            <a:avLst/>
          </a:prstGeom>
        </p:spPr>
      </p:pic>
      <p:pic>
        <p:nvPicPr>
          <p:cNvPr id="13" name="Picture 12">
            <a:extLst>
              <a:ext uri="{FF2B5EF4-FFF2-40B4-BE49-F238E27FC236}">
                <a16:creationId xmlns:a16="http://schemas.microsoft.com/office/drawing/2014/main" id="{D91C5D82-6FEC-131C-2CD8-8711270FADFC}"/>
              </a:ext>
            </a:extLst>
          </p:cNvPr>
          <p:cNvPicPr>
            <a:picLocks noChangeAspect="1"/>
          </p:cNvPicPr>
          <p:nvPr/>
        </p:nvPicPr>
        <p:blipFill>
          <a:blip r:embed="rId3"/>
          <a:stretch>
            <a:fillRect/>
          </a:stretch>
        </p:blipFill>
        <p:spPr>
          <a:xfrm>
            <a:off x="6583680" y="3322236"/>
            <a:ext cx="5059680" cy="2731245"/>
          </a:xfrm>
          <a:prstGeom prst="rect">
            <a:avLst/>
          </a:prstGeom>
        </p:spPr>
      </p:pic>
    </p:spTree>
    <p:extLst>
      <p:ext uri="{BB962C8B-B14F-4D97-AF65-F5344CB8AC3E}">
        <p14:creationId xmlns:p14="http://schemas.microsoft.com/office/powerpoint/2010/main" val="422958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Cleaning</a:t>
            </a:r>
          </a:p>
        </p:txBody>
      </p:sp>
      <p:sp>
        <p:nvSpPr>
          <p:cNvPr id="8" name="Content Placeholder 2">
            <a:extLst>
              <a:ext uri="{FF2B5EF4-FFF2-40B4-BE49-F238E27FC236}">
                <a16:creationId xmlns:a16="http://schemas.microsoft.com/office/drawing/2014/main" id="{61E63684-5F95-BAD7-8CCB-FAD915C692A1}"/>
              </a:ext>
            </a:extLst>
          </p:cNvPr>
          <p:cNvSpPr>
            <a:spLocks noGrp="1"/>
          </p:cNvSpPr>
          <p:nvPr>
            <p:ph idx="1"/>
          </p:nvPr>
        </p:nvSpPr>
        <p:spPr>
          <a:xfrm>
            <a:off x="1451580" y="2015732"/>
            <a:ext cx="4910720" cy="3450613"/>
          </a:xfrm>
        </p:spPr>
        <p:txBody>
          <a:bodyPr>
            <a:normAutofit fontScale="92500" lnSpcReduction="20000"/>
          </a:bodyPr>
          <a:lstStyle/>
          <a:p>
            <a:r>
              <a:rPr lang="en-IN" sz="2400" dirty="0"/>
              <a:t>Our first step was to remove the % sign from the “</a:t>
            </a:r>
            <a:r>
              <a:rPr lang="en-IN" sz="2400" dirty="0" err="1"/>
              <a:t>int_rate</a:t>
            </a:r>
            <a:r>
              <a:rPr lang="en-IN" sz="2400" dirty="0"/>
              <a:t>” column so that the interest rate, a key expected part of the analysis, would appear as a Float. </a:t>
            </a:r>
          </a:p>
          <a:p>
            <a:endParaRPr lang="en-IN" sz="2400" dirty="0"/>
          </a:p>
          <a:p>
            <a:r>
              <a:rPr lang="en-US" sz="2400" dirty="0"/>
              <a:t>Our next step was to remove all columns having more than 30% null values</a:t>
            </a:r>
            <a:r>
              <a:rPr lang="en-US" sz="2200" dirty="0"/>
              <a:t>. </a:t>
            </a:r>
            <a:r>
              <a:rPr lang="en-US" sz="2200" b="1" dirty="0"/>
              <a:t>This led to the number of usable columns coming down to 53.</a:t>
            </a:r>
            <a:endParaRPr lang="en-IN" sz="2400" b="1" dirty="0"/>
          </a:p>
        </p:txBody>
      </p:sp>
      <p:sp>
        <p:nvSpPr>
          <p:cNvPr id="4" name="TextBox 3">
            <a:extLst>
              <a:ext uri="{FF2B5EF4-FFF2-40B4-BE49-F238E27FC236}">
                <a16:creationId xmlns:a16="http://schemas.microsoft.com/office/drawing/2014/main" id="{9D96B999-2AEC-DE99-C247-0CF2B6C8A3F9}"/>
              </a:ext>
            </a:extLst>
          </p:cNvPr>
          <p:cNvSpPr txBox="1"/>
          <p:nvPr/>
        </p:nvSpPr>
        <p:spPr>
          <a:xfrm>
            <a:off x="6708808" y="2139597"/>
            <a:ext cx="5059680" cy="830997"/>
          </a:xfrm>
          <a:prstGeom prst="rect">
            <a:avLst/>
          </a:prstGeom>
          <a:solidFill>
            <a:schemeClr val="bg1"/>
          </a:solidFill>
        </p:spPr>
        <p:txBody>
          <a:bodyPr wrap="square">
            <a:spAutoFit/>
          </a:bodyPr>
          <a:lstStyle/>
          <a:p>
            <a:r>
              <a:rPr lang="en-US" sz="1600" dirty="0"/>
              <a:t>#Converting the interest rate from type string to float</a:t>
            </a:r>
          </a:p>
          <a:p>
            <a:r>
              <a:rPr lang="en-US" sz="1600" dirty="0"/>
              <a:t>loans['</a:t>
            </a:r>
            <a:r>
              <a:rPr lang="en-US" sz="1600" dirty="0" err="1"/>
              <a:t>int_rate</a:t>
            </a:r>
            <a:r>
              <a:rPr lang="en-US" sz="1600" dirty="0"/>
              <a:t>'] = loans['</a:t>
            </a:r>
            <a:r>
              <a:rPr lang="en-US" sz="1600" dirty="0" err="1"/>
              <a:t>int_rate</a:t>
            </a:r>
            <a:r>
              <a:rPr lang="en-US" sz="1600" dirty="0"/>
              <a:t>'].</a:t>
            </a:r>
            <a:r>
              <a:rPr lang="en-US" sz="1600" dirty="0" err="1"/>
              <a:t>str.split</a:t>
            </a:r>
            <a:r>
              <a:rPr lang="en-US" sz="1600" dirty="0"/>
              <a:t>('%').str[0].</a:t>
            </a:r>
            <a:r>
              <a:rPr lang="en-US" sz="1600" dirty="0" err="1"/>
              <a:t>astype</a:t>
            </a:r>
            <a:r>
              <a:rPr lang="en-US" sz="1600" dirty="0"/>
              <a:t>(float)</a:t>
            </a:r>
            <a:endParaRPr lang="en-IN" sz="1600" dirty="0"/>
          </a:p>
        </p:txBody>
      </p:sp>
      <p:pic>
        <p:nvPicPr>
          <p:cNvPr id="9" name="Picture 8">
            <a:extLst>
              <a:ext uri="{FF2B5EF4-FFF2-40B4-BE49-F238E27FC236}">
                <a16:creationId xmlns:a16="http://schemas.microsoft.com/office/drawing/2014/main" id="{2DA2E828-AA4A-CB77-4574-B8419215C9CA}"/>
              </a:ext>
            </a:extLst>
          </p:cNvPr>
          <p:cNvPicPr>
            <a:picLocks noChangeAspect="1"/>
          </p:cNvPicPr>
          <p:nvPr/>
        </p:nvPicPr>
        <p:blipFill rotWithShape="1">
          <a:blip r:embed="rId2"/>
          <a:srcRect l="8132" t="27031" r="45763" b="55649"/>
          <a:stretch/>
        </p:blipFill>
        <p:spPr>
          <a:xfrm>
            <a:off x="6708808" y="3663303"/>
            <a:ext cx="5165562" cy="1803042"/>
          </a:xfrm>
          <a:prstGeom prst="rect">
            <a:avLst/>
          </a:prstGeom>
        </p:spPr>
      </p:pic>
    </p:spTree>
    <p:extLst>
      <p:ext uri="{BB962C8B-B14F-4D97-AF65-F5344CB8AC3E}">
        <p14:creationId xmlns:p14="http://schemas.microsoft.com/office/powerpoint/2010/main" val="240121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Cleaning…</a:t>
            </a:r>
          </a:p>
        </p:txBody>
      </p:sp>
      <p:sp>
        <p:nvSpPr>
          <p:cNvPr id="8" name="Content Placeholder 2">
            <a:extLst>
              <a:ext uri="{FF2B5EF4-FFF2-40B4-BE49-F238E27FC236}">
                <a16:creationId xmlns:a16="http://schemas.microsoft.com/office/drawing/2014/main" id="{61E63684-5F95-BAD7-8CCB-FAD915C692A1}"/>
              </a:ext>
            </a:extLst>
          </p:cNvPr>
          <p:cNvSpPr>
            <a:spLocks noGrp="1"/>
          </p:cNvSpPr>
          <p:nvPr>
            <p:ph idx="1"/>
          </p:nvPr>
        </p:nvSpPr>
        <p:spPr>
          <a:xfrm>
            <a:off x="1451580" y="2015732"/>
            <a:ext cx="4910720" cy="3450613"/>
          </a:xfrm>
        </p:spPr>
        <p:txBody>
          <a:bodyPr>
            <a:normAutofit fontScale="92500" lnSpcReduction="10000"/>
          </a:bodyPr>
          <a:lstStyle/>
          <a:p>
            <a:r>
              <a:rPr lang="en-US" sz="2000" b="0" i="0" dirty="0">
                <a:solidFill>
                  <a:srgbClr val="000000"/>
                </a:solidFill>
                <a:effectLst/>
                <a:latin typeface="Helvetica Neue"/>
              </a:rPr>
              <a:t>“</a:t>
            </a:r>
            <a:r>
              <a:rPr lang="en-US" sz="2000" b="0" i="0" dirty="0" err="1">
                <a:solidFill>
                  <a:srgbClr val="000000"/>
                </a:solidFill>
                <a:effectLst/>
                <a:latin typeface="Helvetica Neue"/>
              </a:rPr>
              <a:t>emp_title</a:t>
            </a:r>
            <a:r>
              <a:rPr lang="en-US" sz="2000" b="0" i="0" dirty="0">
                <a:solidFill>
                  <a:srgbClr val="000000"/>
                </a:solidFill>
                <a:effectLst/>
                <a:latin typeface="Helvetica Neue"/>
              </a:rPr>
              <a:t>” (Employee title) and ”</a:t>
            </a:r>
            <a:r>
              <a:rPr lang="en-US" sz="2000" b="0" i="0" dirty="0" err="1">
                <a:solidFill>
                  <a:srgbClr val="000000"/>
                </a:solidFill>
                <a:effectLst/>
                <a:latin typeface="Helvetica Neue"/>
              </a:rPr>
              <a:t>emp_length</a:t>
            </a:r>
            <a:r>
              <a:rPr lang="en-US" sz="2000" b="0" i="0" dirty="0">
                <a:solidFill>
                  <a:srgbClr val="000000"/>
                </a:solidFill>
                <a:effectLst/>
                <a:latin typeface="Helvetica Neue"/>
              </a:rPr>
              <a:t>” (Employment Length) could be crucial to our analysis. However, these columns had </a:t>
            </a:r>
            <a:r>
              <a:rPr lang="en-US" sz="2000" b="1" i="0" dirty="0">
                <a:solidFill>
                  <a:srgbClr val="000000"/>
                </a:solidFill>
                <a:effectLst/>
                <a:latin typeface="Helvetica Neue"/>
              </a:rPr>
              <a:t>6.19% and 2.71% null values respectively which might distort our analysis.</a:t>
            </a:r>
            <a:r>
              <a:rPr lang="en-US" sz="2000" b="0" i="0" dirty="0">
                <a:solidFill>
                  <a:srgbClr val="000000"/>
                </a:solidFill>
                <a:effectLst/>
                <a:latin typeface="Helvetica Neue"/>
              </a:rPr>
              <a:t> Hence, we decided to drop the rows where either “</a:t>
            </a:r>
            <a:r>
              <a:rPr lang="en-US" sz="2000" b="0" i="0" dirty="0" err="1">
                <a:solidFill>
                  <a:srgbClr val="000000"/>
                </a:solidFill>
                <a:effectLst/>
                <a:latin typeface="Helvetica Neue"/>
              </a:rPr>
              <a:t>emp_title</a:t>
            </a:r>
            <a:r>
              <a:rPr lang="en-US" sz="2000" b="0" i="0" dirty="0">
                <a:solidFill>
                  <a:srgbClr val="000000"/>
                </a:solidFill>
                <a:effectLst/>
                <a:latin typeface="Helvetica Neue"/>
              </a:rPr>
              <a:t>” or “</a:t>
            </a:r>
            <a:r>
              <a:rPr lang="en-US" sz="2000" b="0" i="0" dirty="0" err="1">
                <a:solidFill>
                  <a:srgbClr val="000000"/>
                </a:solidFill>
                <a:effectLst/>
                <a:latin typeface="Helvetica Neue"/>
              </a:rPr>
              <a:t>emp_length</a:t>
            </a:r>
            <a:r>
              <a:rPr lang="en-US" sz="2000" b="0" i="0" dirty="0">
                <a:solidFill>
                  <a:srgbClr val="000000"/>
                </a:solidFill>
                <a:effectLst/>
                <a:latin typeface="Helvetica Neue"/>
              </a:rPr>
              <a:t>” was null.</a:t>
            </a:r>
          </a:p>
          <a:p>
            <a:r>
              <a:rPr lang="en-US" b="1" dirty="0">
                <a:solidFill>
                  <a:srgbClr val="000000"/>
                </a:solidFill>
                <a:latin typeface="Helvetica Neue"/>
              </a:rPr>
              <a:t>This brought down the number of rows from 39,717 to 37,202.</a:t>
            </a:r>
            <a:endParaRPr lang="en-IN" sz="2400" b="1" dirty="0"/>
          </a:p>
        </p:txBody>
      </p:sp>
      <p:pic>
        <p:nvPicPr>
          <p:cNvPr id="5" name="Picture 4">
            <a:extLst>
              <a:ext uri="{FF2B5EF4-FFF2-40B4-BE49-F238E27FC236}">
                <a16:creationId xmlns:a16="http://schemas.microsoft.com/office/drawing/2014/main" id="{1F1B68BC-460F-A9AD-16D2-B9225B1766B3}"/>
              </a:ext>
            </a:extLst>
          </p:cNvPr>
          <p:cNvPicPr>
            <a:picLocks noChangeAspect="1"/>
          </p:cNvPicPr>
          <p:nvPr/>
        </p:nvPicPr>
        <p:blipFill rotWithShape="1">
          <a:blip r:embed="rId2"/>
          <a:srcRect l="9317" t="42105" r="41262" b="21684"/>
          <a:stretch/>
        </p:blipFill>
        <p:spPr>
          <a:xfrm>
            <a:off x="6337287" y="2015733"/>
            <a:ext cx="5501787" cy="2267510"/>
          </a:xfrm>
          <a:prstGeom prst="rect">
            <a:avLst/>
          </a:prstGeom>
        </p:spPr>
      </p:pic>
    </p:spTree>
    <p:extLst>
      <p:ext uri="{BB962C8B-B14F-4D97-AF65-F5344CB8AC3E}">
        <p14:creationId xmlns:p14="http://schemas.microsoft.com/office/powerpoint/2010/main" val="382835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Cleaning…</a:t>
            </a:r>
          </a:p>
        </p:txBody>
      </p:sp>
      <p:sp>
        <p:nvSpPr>
          <p:cNvPr id="8" name="Content Placeholder 2">
            <a:extLst>
              <a:ext uri="{FF2B5EF4-FFF2-40B4-BE49-F238E27FC236}">
                <a16:creationId xmlns:a16="http://schemas.microsoft.com/office/drawing/2014/main" id="{61E63684-5F95-BAD7-8CCB-FAD915C692A1}"/>
              </a:ext>
            </a:extLst>
          </p:cNvPr>
          <p:cNvSpPr>
            <a:spLocks noGrp="1"/>
          </p:cNvSpPr>
          <p:nvPr>
            <p:ph idx="1"/>
          </p:nvPr>
        </p:nvSpPr>
        <p:spPr>
          <a:xfrm>
            <a:off x="1451580" y="2015732"/>
            <a:ext cx="4910720" cy="3450613"/>
          </a:xfrm>
        </p:spPr>
        <p:txBody>
          <a:bodyPr>
            <a:normAutofit fontScale="92500" lnSpcReduction="10000"/>
          </a:bodyPr>
          <a:lstStyle/>
          <a:p>
            <a:r>
              <a:rPr lang="en-US" sz="2000" b="0" i="0" dirty="0">
                <a:solidFill>
                  <a:srgbClr val="000000"/>
                </a:solidFill>
                <a:effectLst/>
                <a:latin typeface="Helvetica Neue"/>
              </a:rPr>
              <a:t>“</a:t>
            </a:r>
            <a:r>
              <a:rPr lang="en-US" sz="2000" b="0" i="0" dirty="0" err="1">
                <a:solidFill>
                  <a:srgbClr val="000000"/>
                </a:solidFill>
                <a:effectLst/>
                <a:latin typeface="Helvetica Neue"/>
              </a:rPr>
              <a:t>emp_title</a:t>
            </a:r>
            <a:r>
              <a:rPr lang="en-US" sz="2000" b="0" i="0" dirty="0">
                <a:solidFill>
                  <a:srgbClr val="000000"/>
                </a:solidFill>
                <a:effectLst/>
                <a:latin typeface="Helvetica Neue"/>
              </a:rPr>
              <a:t>” (Employee title) and ”</a:t>
            </a:r>
            <a:r>
              <a:rPr lang="en-US" sz="2000" b="0" i="0" dirty="0" err="1">
                <a:solidFill>
                  <a:srgbClr val="000000"/>
                </a:solidFill>
                <a:effectLst/>
                <a:latin typeface="Helvetica Neue"/>
              </a:rPr>
              <a:t>emp_length</a:t>
            </a:r>
            <a:r>
              <a:rPr lang="en-US" sz="2000" b="0" i="0" dirty="0">
                <a:solidFill>
                  <a:srgbClr val="000000"/>
                </a:solidFill>
                <a:effectLst/>
                <a:latin typeface="Helvetica Neue"/>
              </a:rPr>
              <a:t>” (Employment Length) could be crucial to our analysis. However, these columns had </a:t>
            </a:r>
            <a:r>
              <a:rPr lang="en-US" sz="2000" b="1" i="0" dirty="0">
                <a:solidFill>
                  <a:srgbClr val="000000"/>
                </a:solidFill>
                <a:effectLst/>
                <a:latin typeface="Helvetica Neue"/>
              </a:rPr>
              <a:t>6.19% and 2.71% null values respectively which might distort our analysis.</a:t>
            </a:r>
            <a:r>
              <a:rPr lang="en-US" sz="2000" b="0" i="0" dirty="0">
                <a:solidFill>
                  <a:srgbClr val="000000"/>
                </a:solidFill>
                <a:effectLst/>
                <a:latin typeface="Helvetica Neue"/>
              </a:rPr>
              <a:t> Hence, we decided to drop the rows where either “</a:t>
            </a:r>
            <a:r>
              <a:rPr lang="en-US" sz="2000" b="0" i="0" dirty="0" err="1">
                <a:solidFill>
                  <a:srgbClr val="000000"/>
                </a:solidFill>
                <a:effectLst/>
                <a:latin typeface="Helvetica Neue"/>
              </a:rPr>
              <a:t>emp_title</a:t>
            </a:r>
            <a:r>
              <a:rPr lang="en-US" sz="2000" b="0" i="0" dirty="0">
                <a:solidFill>
                  <a:srgbClr val="000000"/>
                </a:solidFill>
                <a:effectLst/>
                <a:latin typeface="Helvetica Neue"/>
              </a:rPr>
              <a:t>” or “</a:t>
            </a:r>
            <a:r>
              <a:rPr lang="en-US" sz="2000" b="0" i="0" dirty="0" err="1">
                <a:solidFill>
                  <a:srgbClr val="000000"/>
                </a:solidFill>
                <a:effectLst/>
                <a:latin typeface="Helvetica Neue"/>
              </a:rPr>
              <a:t>emp_length</a:t>
            </a:r>
            <a:r>
              <a:rPr lang="en-US" sz="2000" b="0" i="0" dirty="0">
                <a:solidFill>
                  <a:srgbClr val="000000"/>
                </a:solidFill>
                <a:effectLst/>
                <a:latin typeface="Helvetica Neue"/>
              </a:rPr>
              <a:t>” was null.</a:t>
            </a:r>
          </a:p>
          <a:p>
            <a:r>
              <a:rPr lang="en-US" b="1" dirty="0">
                <a:solidFill>
                  <a:srgbClr val="000000"/>
                </a:solidFill>
                <a:latin typeface="Helvetica Neue"/>
              </a:rPr>
              <a:t>This brought down the number of rows from 39,717 to 37,202</a:t>
            </a:r>
            <a:endParaRPr lang="en-IN" sz="2400" b="1" dirty="0"/>
          </a:p>
        </p:txBody>
      </p:sp>
      <p:pic>
        <p:nvPicPr>
          <p:cNvPr id="5" name="Picture 4">
            <a:extLst>
              <a:ext uri="{FF2B5EF4-FFF2-40B4-BE49-F238E27FC236}">
                <a16:creationId xmlns:a16="http://schemas.microsoft.com/office/drawing/2014/main" id="{1F1B68BC-460F-A9AD-16D2-B9225B1766B3}"/>
              </a:ext>
            </a:extLst>
          </p:cNvPr>
          <p:cNvPicPr>
            <a:picLocks noChangeAspect="1"/>
          </p:cNvPicPr>
          <p:nvPr/>
        </p:nvPicPr>
        <p:blipFill rotWithShape="1">
          <a:blip r:embed="rId2"/>
          <a:srcRect l="9317" t="42105" r="41262" b="21684"/>
          <a:stretch/>
        </p:blipFill>
        <p:spPr>
          <a:xfrm>
            <a:off x="6337287" y="2015733"/>
            <a:ext cx="5501787" cy="2267510"/>
          </a:xfrm>
          <a:prstGeom prst="rect">
            <a:avLst/>
          </a:prstGeom>
        </p:spPr>
      </p:pic>
    </p:spTree>
    <p:extLst>
      <p:ext uri="{BB962C8B-B14F-4D97-AF65-F5344CB8AC3E}">
        <p14:creationId xmlns:p14="http://schemas.microsoft.com/office/powerpoint/2010/main" val="218241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042-3889-4FFC-1F6D-E3F9809CD8F4}"/>
              </a:ext>
            </a:extLst>
          </p:cNvPr>
          <p:cNvSpPr>
            <a:spLocks noGrp="1"/>
          </p:cNvSpPr>
          <p:nvPr>
            <p:ph type="title"/>
          </p:nvPr>
        </p:nvSpPr>
        <p:spPr/>
        <p:txBody>
          <a:bodyPr/>
          <a:lstStyle/>
          <a:p>
            <a:r>
              <a:rPr lang="en-IN" b="1" dirty="0"/>
              <a:t>Step B: Data Cleaning…</a:t>
            </a:r>
          </a:p>
        </p:txBody>
      </p:sp>
      <p:sp>
        <p:nvSpPr>
          <p:cNvPr id="5" name="Content Placeholder 2">
            <a:extLst>
              <a:ext uri="{FF2B5EF4-FFF2-40B4-BE49-F238E27FC236}">
                <a16:creationId xmlns:a16="http://schemas.microsoft.com/office/drawing/2014/main" id="{CD260E57-FADB-8E66-3C6D-C0E2D485F7CF}"/>
              </a:ext>
            </a:extLst>
          </p:cNvPr>
          <p:cNvSpPr>
            <a:spLocks noGrp="1"/>
          </p:cNvSpPr>
          <p:nvPr>
            <p:ph idx="1"/>
          </p:nvPr>
        </p:nvSpPr>
        <p:spPr>
          <a:xfrm>
            <a:off x="1451580" y="2015732"/>
            <a:ext cx="3563182" cy="3450613"/>
          </a:xfrm>
        </p:spPr>
        <p:txBody>
          <a:bodyPr>
            <a:normAutofit/>
          </a:bodyPr>
          <a:lstStyle/>
          <a:p>
            <a:r>
              <a:rPr lang="en-US" sz="2000" b="0" i="0" dirty="0">
                <a:solidFill>
                  <a:srgbClr val="000000"/>
                </a:solidFill>
                <a:effectLst/>
                <a:latin typeface="Helvetica Neue"/>
              </a:rPr>
              <a:t>The final step was to remove a number of columns that we felt might not add value to our analysis.   </a:t>
            </a:r>
          </a:p>
          <a:p>
            <a:r>
              <a:rPr lang="en-US" b="1" dirty="0">
                <a:solidFill>
                  <a:srgbClr val="000000"/>
                </a:solidFill>
                <a:latin typeface="Helvetica Neue"/>
              </a:rPr>
              <a:t>That reduced the shape of our data frame to 34 columns.</a:t>
            </a:r>
            <a:endParaRPr lang="en-IN" sz="2400" b="1" dirty="0"/>
          </a:p>
        </p:txBody>
      </p:sp>
      <p:sp>
        <p:nvSpPr>
          <p:cNvPr id="7" name="TextBox 6">
            <a:extLst>
              <a:ext uri="{FF2B5EF4-FFF2-40B4-BE49-F238E27FC236}">
                <a16:creationId xmlns:a16="http://schemas.microsoft.com/office/drawing/2014/main" id="{0BBEA082-DC65-8625-A67A-DAB16D663AC3}"/>
              </a:ext>
            </a:extLst>
          </p:cNvPr>
          <p:cNvSpPr txBox="1"/>
          <p:nvPr/>
        </p:nvSpPr>
        <p:spPr>
          <a:xfrm>
            <a:off x="5563402" y="2274838"/>
            <a:ext cx="6102416" cy="2308324"/>
          </a:xfrm>
          <a:prstGeom prst="rect">
            <a:avLst/>
          </a:prstGeom>
          <a:solidFill>
            <a:schemeClr val="bg1"/>
          </a:solidFill>
        </p:spPr>
        <p:txBody>
          <a:bodyPr wrap="square">
            <a:spAutoFit/>
          </a:bodyPr>
          <a:lstStyle/>
          <a:p>
            <a:r>
              <a:rPr lang="en-IN" dirty="0"/>
              <a:t>loans = </a:t>
            </a:r>
            <a:r>
              <a:rPr lang="en-IN" dirty="0" err="1"/>
              <a:t>loans.drop</a:t>
            </a:r>
            <a:r>
              <a:rPr lang="en-IN" dirty="0"/>
              <a:t>(['delinq_2yrs','earliest_cr_line','inq_last_6mths','open_acc,pub_rec','revol_bal','revol_util','total_acc','out_prncp','out_prncp_inv','total_pymnt','total_pymnt_inv','total_rec_prncp','total_rec_int','total_rec_late_fee','recoveries','collection_recovery_fee','last_pymnt_d','last_pymnt_amnt','last_credit_pull_d','application_type'], axis=1, errors='ignore')</a:t>
            </a:r>
          </a:p>
          <a:p>
            <a:r>
              <a:rPr lang="en-IN" dirty="0" err="1"/>
              <a:t>loans.shape</a:t>
            </a:r>
            <a:endParaRPr lang="en-IN" dirty="0"/>
          </a:p>
        </p:txBody>
      </p:sp>
    </p:spTree>
    <p:extLst>
      <p:ext uri="{BB962C8B-B14F-4D97-AF65-F5344CB8AC3E}">
        <p14:creationId xmlns:p14="http://schemas.microsoft.com/office/powerpoint/2010/main" val="13795059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904</TotalTime>
  <Words>1709</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Helvetica Neue</vt:lpstr>
      <vt:lpstr>Gallery</vt:lpstr>
      <vt:lpstr>LENDING CLUB CASE STUDY PART OF THE MACHINE LEARNING AND NLP PROGRAMME BY IIIT BANGALORE / UPGRAD</vt:lpstr>
      <vt:lpstr>STRUCTURE OF THIS DOCUMENT</vt:lpstr>
      <vt:lpstr>THE PROBLEM STATEMENT</vt:lpstr>
      <vt:lpstr>PROCESSES / STEPS</vt:lpstr>
      <vt:lpstr>Step B: Data examination</vt:lpstr>
      <vt:lpstr>Step B: Data Cleaning</vt:lpstr>
      <vt:lpstr>Step B: Data Cleaning…</vt:lpstr>
      <vt:lpstr>Step B: Data Cleaning…</vt:lpstr>
      <vt:lpstr>Step B: Data Cleaning…</vt:lpstr>
      <vt:lpstr>Step b: Data Cleaning…</vt:lpstr>
      <vt:lpstr>Step b: Data Cleaning…</vt:lpstr>
      <vt:lpstr>Step C: EXPLORATORY Data ANALYSIS…</vt:lpstr>
      <vt:lpstr>Step C: EXPLORATORY Data ANALYSIS…</vt:lpstr>
      <vt:lpstr>Step C: EXPLORATORY Data ANALYSIS…</vt:lpstr>
      <vt:lpstr>Step C: EXPLORATORY Data ANALYSIS…</vt:lpstr>
      <vt:lpstr>Step C: EXPLORATORY Data ANALYSIS…</vt:lpstr>
      <vt:lpstr>Step C: EXPLORATORY Data ANALYSIS…</vt:lpstr>
      <vt:lpstr>Step C: EXPLORATORY Data ANALYSIS…</vt:lpstr>
      <vt:lpstr>Step C: EXPLORATORY Data ANALYSIS…</vt:lpstr>
      <vt:lpstr>Step C: EXPLORATORY Data ANALYSIS…</vt:lpstr>
      <vt:lpstr>Step C: EXPLORATORY Data ANALYSIS…</vt:lpstr>
      <vt:lpstr>Step C: EXPLORATORY Data ANALYSIS…</vt:lpstr>
      <vt:lpstr>Step D: INITIAL OBSERVATIONS, INFERENCES AND IMPLICATIONS</vt:lpstr>
      <vt:lpstr>Step D: INITIAL OBSERVATIONS, INFERENCES AND IMPLICATIONS</vt:lpstr>
      <vt:lpstr>ADDITIONAL ANALYSIS: 3 more tables </vt:lpstr>
      <vt:lpstr>Thank you  AADIL SHEIKH siddhartha ghosh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'Sid'</dc:creator>
  <cp:lastModifiedBy>Siddhartha 'Sid'</cp:lastModifiedBy>
  <cp:revision>3</cp:revision>
  <dcterms:created xsi:type="dcterms:W3CDTF">2022-10-30T16:33:03Z</dcterms:created>
  <dcterms:modified xsi:type="dcterms:W3CDTF">2022-11-14T04:16:17Z</dcterms:modified>
</cp:coreProperties>
</file>