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51" d="100"/>
          <a:sy n="51" d="100"/>
        </p:scale>
        <p:origin x="8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73b6cce-bfd3-4ac7-b73d-98f024b9443b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aS2/bOBD+K4YuvQiBaL1za9xiUWyyGySLXhY5DMmRrVYWBYpKkw3833dI2Y6T2kl3m4dS+BDAIqnhzHzfzHCo3HiybJsKrv+AOXqH3pFSX+egv46Y53v13bFcMClCxjljwTgJ0izKElqlGlOquvUObzwDeormc9l2UFmBNPj3he9BVZ3C1D4VULXoew3qVtVQlf9gv5imjO5w4Xt41VRKgxV5bsCgFXtJy+mZVGEHIe0IwpSXeI7C9KNn2ChtVs++1/a/nEp356wwt+FE1QbKmgTbsSgGIVLBRIxhEeVMMMzteFFWZrmEX3+8ajTZQ1ZeN9Yt7+Ul1AKl55TW2LbLHU4Q2k47zT/emThXnRZ4hoWbqk1prknOBCrRVWSqHK3eXJAjTrUiN/UrutaouVXETszUt4lGu947DBYXNNKW9bRaevLWxL96NQVoq6LiX8gH1hR6QWmJ+ujaWfOh1CvnjP17Cj+rJaQ6TcZxAYGQKAKZ5gDAMHT7PWgTOIWPOmMc3hu2WZEMolwkHFOIxrFIC+RMDAnNme5qmj6z7H7zgN41psc0TJIMcZykAQtjFkk+LvBRACYkYap0Kcjk+xhMVNXN6x/Wekmy0QcwcF/h37AmV23xu//WAluqujOTGWgzHDbcCe9VoqYFXzYy8hLoXr3nQPbCZYE4ipBJjAKeh2EwhlxIGFIWeAB6/6WD4r3FidaNWiq53Z6Nz+LSnpZM8CgqUp6mcRhzGYZFWOxpud2HtLcszcgWvNFMVdvz9p6ZT+FVV7dn5XRW0Z9xBzCsVg6h/SUJOoHG6bUp/GCLNLu+FbTfJ9kTYt6ALtsVPVZPv5e1BdD3jrEwL8Ocs5VxxyUFW8+Vz1B1libv/vxGB5l3FpGFI9UcDVizyZ4tkB7cYnhhIezj91bxk/XbNxsB0r4MmD4dEsUMpbPtk8F5v28p0Qotsf0lMPK9Szu+pGVA8256nWoD5FFRJJglURgUEaDAbJ9qd4ChutpQrtnn1yd0ZU/DJMizJOVjEFkQFgGGab6n4S7fzTpd70+hz+XPZV4EGWMWB7nIeSQZz4Lo8duuN0KAtioFFZJN8KmQ66kDdFnNb7ym39AVQppXEldlelfhOYK2FOvDwWIHjG7509f4bSCKOAsJNwjyKAlklog0D/dZZUcvNsXRVKuuGcq1z0/eAFZljZOKLEY6QvV+oiMbV/8l8bH7ie+Z/P3yjffG5n2oSMgSzAPJQsniIExSSN9eAR4MO1/rFuBcKJLzK4bLfQNf60ZgrUAfNpHgEqMCCp7njI4LknqowRwTdrYrrxExx6o1o0FVvJ1fOX4sWAZ1gP7Ou6/e0clI5nGRQoJJTP1ciKlkQ4kM+ik7YQYSGT/35bpP1YMi46vy8BbbZSNHmTlNCsaLJBsHWZaLxH3oftCrBq8MV1fffzaPxDhFkaYZFzFHTJIiKv6vNCdwWwumOtM2IPAUatzSihEdgTKXfKQdc/9Gsm7GFot/AYoi+TvGIgAA&quot;"/>
    <we:property name="creatorSessionId" value="&quot;e2861557-e98b-4247-9517-97c4ce756140&quot;"/>
    <we:property name="creatorTenantId" value="&quot;a1fc61c1-2c36-4d75-9a52-35f7ca82f759&quot;"/>
    <we:property name="creatorUserId" value="&quot;100320016F7C8907&quot;"/>
    <we:property name="datasetId" value="&quot;f4dcc988-7949-415c-b960-d2cbdb54196e&quot;"/>
    <we:property name="embedUrl" value="&quot;/reportEmbed?reportId=5fa2fe9a-5e27-4590-bf23-e9d30261af10&amp;config=eyJjbHVzdGVyVXJsIjoiaHR0cHM6Ly9XQUJJLUlORElBLVdFU1QtcmVkaXJlY3QuYW5hbHlzaXMud2luZG93cy5uZXQiLCJlbWJlZEZlYXR1cmVzIjp7InVzYWdlTWV0cmljc1ZOZXh0Ijp0cnVlfX0%3D&amp;disableSensitivityBanner=true&quot;"/>
    <we:property name="initialStateBookmark" value="&quot;H4sIAAAAAAAAA+1aS2/bOBD+K4YuvQiBZL1zS9y0CPJokCyyh8JYUOTIViuLAkVlkw383zskJcdx7aTd1olS+GBA4mOe3wxnaN1bLK+rgtydkxlY+9Yh519nRHwduJZtle3Yp08nZweXJ/+cH5wd4TCvZM7L2tq/tyQRE5DXed2QQlHAwc9j2yJFcUEm6i0jRQ22VYGoeUmK/D8wi3FKigbmtgW3VcEFUSSvJJGgyN7gcnxH3u6ehxwJlfkNXAGVZvQSKi5k925btXnSIj2eU8Q0wxEvJclLJKzG/IBQGlGXBuBlfuJSFxI1nuWFbJekd0e3lUB9UMu7StnhgN2QkgKztNAC6rrlcAakboSW/OjRxBVvBIVLyPRUKXN5h3RGpKBNgaqyQbdzjoa4EBzNZFY0teQzJYiamPJ/RwLUemvfmY9xpM7LSdFa8kHFv4yYlAglIk+/oA2UKriBCwbi8E5r8z4XnXGG9orAW9UERcfJIMiIQxlQh0UJIcQFT/N7UieiBT5spNT+XtJNkXSJn9AwhYj4w4BGGaQu7ZM3p6IpcfpSofvNO/SxMsanXhjGAMMwclwvcH2WDjN41gEjpDDhIqeo8qoPRrxoZuUPS92CbPCeSLIq8Eco0VRr7G6/tcBmvGzkaEqE7A8aHoV3l6hxwZeljNw62oi3Dc+OdRYIfB9cBr6TJp7nDElCGelTFnjC9fZLB8WB8hOuG9R45DY7NG7FpDo1TvPJtMCf1GccFJ01kDlDKmek0kItU95bJaUW1xQ5HTODg1lFRF53qOjeTvJSuc62TiGTLwCYy06t0xwDzEDkmhSNQse749JY/53yxVzDaQaSKJ1RnzXO3Hvw3lg5z4Ttg+Bni933S3FRv4AbbTyB6RSY1u1YwswwzRkoijn8GQ6yrRs11QLSwSXdikWGdWnq+1mURlHgBSnzvMzLdhl2vT+QN8vlQNVugykv1pcguyT7O6xqwOlA6mdZCHHoe07mE6AQ78C5wYy8KSV6Z4fI32hKA8PQSeIwSoeExo6XOeBFyQ6Gm2w3bUS5K0G3Zc82LxIWQBw4CU1Sn7lp7PjPX3W9EQDURU7xCFh2PlaZYqIdOoHSFD2oVmV46lqtU/3x03V35YgY+SD4TG9rL0UpctigkG0ZURzl7L+noLCknVriOdUa5njFWD9Rs5oXLcIzvrZNZadof15f8J1zOdC7gKmabzw2tzd6b1uWrxpqxhl09famOvKQ1DldVPnzDZBfCLd9wNMg9hDjxEn80GFxSKPE22XgDV3DBAYTwZuqL/djv3hVWuQljArUGAORGTth+5Xynzkk3NVDYkv2fvkbiiXmJlQYiUNIHOZ6zA0cL4xI9PaKld6g87V6zCvKkc6fGC6rCr5Wv7kQwISNT1MGfkayNElcLK0Y9pu9Kak2tnavETGnvMaio08n3sa/g34sWHrVbHxn3VfvfpnPkiCLSAhhgL2vBxFz+xIZ+MgaKnsSGb/2F79J1b0C46vi8MG3bdOLmTkKMzfNwnjoxHFCQ/1FwJNWlXArU377/fcFPh1GQKMoTmmQAoRh5mf/l5omuK5d5Y2sK0LhgpSwphVDOBLMXOyZdkx/b2NpJihNnhbP9W/qK5xF8zaffwOO/IuGECQAAA==&quot;"/>
    <we:property name="isFiltersActionButtonVisible" value="true"/>
    <we:property name="pageDisplayName" value="&quot;Page 1&quot;"/>
    <we:property name="pageName" value="&quot;ReportSection&quot;"/>
    <we:property name="reportEmbeddedTime" value="&quot;2023-10-30T08:44:56.912Z&quot;"/>
    <we:property name="reportName" value="&quot;Bank churn analysis&quot;"/>
    <we:property name="reportState" value="&quot;CONNECTED&quot;"/>
    <we:property name="reportUrl" value="&quot;/groups/me/reports/5fa2fe9a-5e27-4590-bf23-e9d30261af10/ReportSection?bookmarkGuid=cdc37304-cec2-4c5b-b972-e1e46b3d6765&amp;bookmarkUsage=1&amp;ctid=a1fc61c1-2c36-4d75-9a52-35f7ca82f759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aadil tai</cp:lastModifiedBy>
  <cp:revision>8</cp:revision>
  <dcterms:created xsi:type="dcterms:W3CDTF">2018-06-07T21:39:02Z</dcterms:created>
  <dcterms:modified xsi:type="dcterms:W3CDTF">2023-11-01T04:45:26Z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