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2"/>
  </p:normalViewPr>
  <p:slideViewPr>
    <p:cSldViewPr snapToGrid="0" snapToObjects="1">
      <p:cViewPr>
        <p:scale>
          <a:sx n="129" d="100"/>
          <a:sy n="129" d="100"/>
        </p:scale>
        <p:origin x="984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8B7F-565D-E34A-BFA9-E6F4D4A4154B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B395-62C3-C24E-9556-FCDFDED6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B395-62C3-C24E-9556-FCDFDED6D8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B395-62C3-C24E-9556-FCDFDED6D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B395-62C3-C24E-9556-FCDFDED6D8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B395-62C3-C24E-9556-FCDFDED6D8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49D-5E0F-964C-B425-2D739A0B04DF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5F2-781B-2F49-9E68-90A351E1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B4519D-59E9-064C-9949-3723440FBCC9}"/>
              </a:ext>
            </a:extLst>
          </p:cNvPr>
          <p:cNvSpPr/>
          <p:nvPr/>
        </p:nvSpPr>
        <p:spPr>
          <a:xfrm>
            <a:off x="2525296" y="4911390"/>
            <a:ext cx="4070258" cy="406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sentence pair (</a:t>
            </a:r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05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(ie. (context, target word/MWE))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8F65A2-FEB9-D04C-B301-42F7D320FC04}"/>
              </a:ext>
            </a:extLst>
          </p:cNvPr>
          <p:cNvSpPr/>
          <p:nvPr/>
        </p:nvSpPr>
        <p:spPr>
          <a:xfrm>
            <a:off x="2525300" y="4159410"/>
            <a:ext cx="4070256" cy="406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Lexicon Encoder (word, position and segment)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(ie. BertTokenizer)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3AD7C4-AF3F-B647-9708-E11B27746D0D}"/>
              </a:ext>
            </a:extLst>
          </p:cNvPr>
          <p:cNvSpPr/>
          <p:nvPr/>
        </p:nvSpPr>
        <p:spPr>
          <a:xfrm>
            <a:off x="2525299" y="3409935"/>
            <a:ext cx="4070257" cy="406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5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input embedding vectors for each token.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C1DB6-F77D-F741-A6A8-848E668F41C5}"/>
              </a:ext>
            </a:extLst>
          </p:cNvPr>
          <p:cNvSpPr/>
          <p:nvPr/>
        </p:nvSpPr>
        <p:spPr>
          <a:xfrm>
            <a:off x="2525299" y="2655804"/>
            <a:ext cx="4070257" cy="4063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 (contextual embedding layers)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(ie. BertModel)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BECD65-76C5-B549-BBEC-A3B28441B867}"/>
              </a:ext>
            </a:extLst>
          </p:cNvPr>
          <p:cNvSpPr/>
          <p:nvPr/>
        </p:nvSpPr>
        <p:spPr>
          <a:xfrm>
            <a:off x="2525298" y="1901674"/>
            <a:ext cx="4070257" cy="406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5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context embedding vectors for each token.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6B6A3-B962-4C4A-B305-01A3BD5B6C15}"/>
              </a:ext>
            </a:extLst>
          </p:cNvPr>
          <p:cNvSpPr/>
          <p:nvPr/>
        </p:nvSpPr>
        <p:spPr>
          <a:xfrm>
            <a:off x="2525297" y="949461"/>
            <a:ext cx="4070257" cy="6090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 Text Similarity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(ie. Compute semantic similarity between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and target word/MWE)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4B034B-4638-944D-AD7A-0E0B2295883C}"/>
              </a:ext>
            </a:extLst>
          </p:cNvPr>
          <p:cNvSpPr/>
          <p:nvPr/>
        </p:nvSpPr>
        <p:spPr>
          <a:xfrm>
            <a:off x="2525296" y="202804"/>
            <a:ext cx="4070257" cy="407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Sim(</a:t>
            </a:r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05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FF84F-5372-7F4A-ACFF-B09E9E9D3FA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4560425" y="609921"/>
            <a:ext cx="1" cy="33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E4F9D-A355-2F43-A829-F0719E52C325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4560426" y="1558523"/>
            <a:ext cx="1" cy="34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377583-2614-B646-995D-D058F9B65FD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4560427" y="2307999"/>
            <a:ext cx="1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5485AD-EB70-D242-95D9-9EB865A93EE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560427" y="3062129"/>
            <a:ext cx="1" cy="34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41FEEB-915A-6545-909C-8FFCB5EFB94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60428" y="3816259"/>
            <a:ext cx="0" cy="343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7B4D4D-0528-ED41-B9F7-4F21DAE2C96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560425" y="4565735"/>
            <a:ext cx="3" cy="34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2056BBE9-C809-5444-9864-819489F8D538}"/>
              </a:ext>
            </a:extLst>
          </p:cNvPr>
          <p:cNvSpPr/>
          <p:nvPr/>
        </p:nvSpPr>
        <p:spPr>
          <a:xfrm>
            <a:off x="2166844" y="403149"/>
            <a:ext cx="358452" cy="8588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65ED0C9-7340-C741-ACA6-793FD34DB96F}"/>
              </a:ext>
            </a:extLst>
          </p:cNvPr>
          <p:cNvSpPr/>
          <p:nvPr/>
        </p:nvSpPr>
        <p:spPr>
          <a:xfrm>
            <a:off x="2166848" y="2104836"/>
            <a:ext cx="358452" cy="2256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5DA1C6-50FF-D940-8C3A-D3CA965DB859}"/>
              </a:ext>
            </a:extLst>
          </p:cNvPr>
          <p:cNvSpPr txBox="1"/>
          <p:nvPr/>
        </p:nvSpPr>
        <p:spPr>
          <a:xfrm>
            <a:off x="1184528" y="636373"/>
            <a:ext cx="112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layers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6EF4D-093F-1C4C-8DF3-87F7834AE951}"/>
              </a:ext>
            </a:extLst>
          </p:cNvPr>
          <p:cNvSpPr txBox="1"/>
          <p:nvPr/>
        </p:nvSpPr>
        <p:spPr>
          <a:xfrm>
            <a:off x="1396125" y="3017519"/>
            <a:ext cx="6997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layers</a:t>
            </a:r>
          </a:p>
        </p:txBody>
      </p:sp>
    </p:spTree>
    <p:extLst>
      <p:ext uri="{BB962C8B-B14F-4D97-AF65-F5344CB8AC3E}">
        <p14:creationId xmlns:p14="http://schemas.microsoft.com/office/powerpoint/2010/main" val="37842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DD37468-59EB-B647-BF7F-FD9D992275AE}"/>
              </a:ext>
            </a:extLst>
          </p:cNvPr>
          <p:cNvSpPr/>
          <p:nvPr/>
        </p:nvSpPr>
        <p:spPr>
          <a:xfrm rot="2472721">
            <a:off x="2969644" y="2917182"/>
            <a:ext cx="3134870" cy="1982859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92929-B680-554C-8E79-BC087B901D2D}"/>
              </a:ext>
            </a:extLst>
          </p:cNvPr>
          <p:cNvCxnSpPr>
            <a:cxnSpLocks/>
          </p:cNvCxnSpPr>
          <p:nvPr/>
        </p:nvCxnSpPr>
        <p:spPr>
          <a:xfrm flipV="1">
            <a:off x="2704733" y="2453833"/>
            <a:ext cx="1693647" cy="1167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30A17-BEF8-6A4E-ABA5-F17D6CACBB19}"/>
              </a:ext>
            </a:extLst>
          </p:cNvPr>
          <p:cNvCxnSpPr>
            <a:cxnSpLocks/>
          </p:cNvCxnSpPr>
          <p:nvPr/>
        </p:nvCxnSpPr>
        <p:spPr>
          <a:xfrm>
            <a:off x="2704733" y="3621741"/>
            <a:ext cx="1992773" cy="175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9BA112-ADAF-9746-B418-58BD9636B422}"/>
              </a:ext>
            </a:extLst>
          </p:cNvPr>
          <p:cNvCxnSpPr>
            <a:cxnSpLocks/>
          </p:cNvCxnSpPr>
          <p:nvPr/>
        </p:nvCxnSpPr>
        <p:spPr>
          <a:xfrm flipV="1">
            <a:off x="2704733" y="519953"/>
            <a:ext cx="1992773" cy="3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8DACD3-EF80-5946-A889-FC0B345BED09}"/>
              </a:ext>
            </a:extLst>
          </p:cNvPr>
          <p:cNvCxnSpPr>
            <a:cxnSpLocks/>
          </p:cNvCxnSpPr>
          <p:nvPr/>
        </p:nvCxnSpPr>
        <p:spPr>
          <a:xfrm flipV="1">
            <a:off x="2704733" y="3230218"/>
            <a:ext cx="1992773" cy="391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A7261-4D7F-E64A-B648-9D22DDD12BDA}"/>
              </a:ext>
            </a:extLst>
          </p:cNvPr>
          <p:cNvCxnSpPr>
            <a:cxnSpLocks/>
          </p:cNvCxnSpPr>
          <p:nvPr/>
        </p:nvCxnSpPr>
        <p:spPr>
          <a:xfrm flipV="1">
            <a:off x="4688542" y="519953"/>
            <a:ext cx="0" cy="271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B43247-1E85-D940-A812-90958318D3BA}"/>
              </a:ext>
            </a:extLst>
          </p:cNvPr>
          <p:cNvCxnSpPr>
            <a:cxnSpLocks/>
          </p:cNvCxnSpPr>
          <p:nvPr/>
        </p:nvCxnSpPr>
        <p:spPr>
          <a:xfrm flipV="1">
            <a:off x="4398380" y="2918207"/>
            <a:ext cx="286892" cy="4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82A9B-D14F-8F4B-913A-DE823C012FDE}"/>
              </a:ext>
            </a:extLst>
          </p:cNvPr>
          <p:cNvCxnSpPr>
            <a:cxnSpLocks/>
          </p:cNvCxnSpPr>
          <p:nvPr/>
        </p:nvCxnSpPr>
        <p:spPr>
          <a:xfrm flipV="1">
            <a:off x="2726461" y="2662518"/>
            <a:ext cx="1372794" cy="959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2FBD7A-D29D-EC45-98DB-C5C0D0E502F3}"/>
              </a:ext>
            </a:extLst>
          </p:cNvPr>
          <p:cNvCxnSpPr>
            <a:cxnSpLocks/>
          </p:cNvCxnSpPr>
          <p:nvPr/>
        </p:nvCxnSpPr>
        <p:spPr>
          <a:xfrm>
            <a:off x="2717498" y="3621740"/>
            <a:ext cx="604200" cy="56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55D8EC-AF9A-2147-A96A-4056E73DB168}"/>
              </a:ext>
            </a:extLst>
          </p:cNvPr>
          <p:cNvCxnSpPr>
            <a:cxnSpLocks/>
          </p:cNvCxnSpPr>
          <p:nvPr/>
        </p:nvCxnSpPr>
        <p:spPr>
          <a:xfrm flipV="1">
            <a:off x="3321698" y="3230218"/>
            <a:ext cx="1375808" cy="95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940491-CDE3-CA42-A8D5-AC84006AC55B}"/>
              </a:ext>
            </a:extLst>
          </p:cNvPr>
          <p:cNvCxnSpPr>
            <a:cxnSpLocks/>
          </p:cNvCxnSpPr>
          <p:nvPr/>
        </p:nvCxnSpPr>
        <p:spPr>
          <a:xfrm>
            <a:off x="4031330" y="2687347"/>
            <a:ext cx="666176" cy="55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207C4F83-7289-594B-A6FD-77C59539990E}"/>
              </a:ext>
            </a:extLst>
          </p:cNvPr>
          <p:cNvSpPr/>
          <p:nvPr/>
        </p:nvSpPr>
        <p:spPr>
          <a:xfrm>
            <a:off x="2671088" y="3241960"/>
            <a:ext cx="436728" cy="55726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5E2428-F799-0541-B038-567BBB89ED26}"/>
              </a:ext>
            </a:extLst>
          </p:cNvPr>
          <p:cNvSpPr txBox="1"/>
          <p:nvPr/>
        </p:nvSpPr>
        <p:spPr>
          <a:xfrm>
            <a:off x="3845172" y="3705780"/>
            <a:ext cx="246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spanned by feature vectors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90A72-7CA3-6941-B70F-AEE5395DA8F1}"/>
              </a:ext>
            </a:extLst>
          </p:cNvPr>
          <p:cNvSpPr txBox="1"/>
          <p:nvPr/>
        </p:nvSpPr>
        <p:spPr>
          <a:xfrm>
            <a:off x="4572000" y="5286954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7B9C91-5EDC-E347-B93F-94480C679007}"/>
              </a:ext>
            </a:extLst>
          </p:cNvPr>
          <p:cNvSpPr txBox="1"/>
          <p:nvPr/>
        </p:nvSpPr>
        <p:spPr>
          <a:xfrm>
            <a:off x="4144328" y="2107291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5BEB07-26A6-8D42-8736-63C8A76AA3AB}"/>
              </a:ext>
            </a:extLst>
          </p:cNvPr>
          <p:cNvSpPr txBox="1"/>
          <p:nvPr/>
        </p:nvSpPr>
        <p:spPr>
          <a:xfrm>
            <a:off x="4544494" y="157803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1D5B62-2931-A045-A9A8-D29B73ABBC8B}"/>
              </a:ext>
            </a:extLst>
          </p:cNvPr>
          <p:cNvSpPr txBox="1"/>
          <p:nvPr/>
        </p:nvSpPr>
        <p:spPr>
          <a:xfrm>
            <a:off x="2940710" y="3038117"/>
            <a:ext cx="6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4D4605-3A58-3343-ABFF-FE9994F6D0E0}"/>
              </a:ext>
            </a:extLst>
          </p:cNvPr>
          <p:cNvCxnSpPr>
            <a:cxnSpLocks/>
          </p:cNvCxnSpPr>
          <p:nvPr/>
        </p:nvCxnSpPr>
        <p:spPr>
          <a:xfrm>
            <a:off x="4398380" y="296465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937BCE-44AC-4649-8762-D0594F8D0C6B}"/>
                  </a:ext>
                </a:extLst>
              </p:cNvPr>
              <p:cNvSpPr txBox="1"/>
              <p:nvPr/>
            </p:nvSpPr>
            <p:spPr>
              <a:xfrm>
                <a:off x="4432025" y="3005696"/>
                <a:ext cx="76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937BCE-44AC-4649-8762-D0594F8D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25" y="3005696"/>
                <a:ext cx="76408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/>
              <p:nvPr/>
            </p:nvSpPr>
            <p:spPr>
              <a:xfrm>
                <a:off x="1565805" y="3429895"/>
                <a:ext cx="12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5" y="3429895"/>
                <a:ext cx="1202499" cy="369332"/>
              </a:xfrm>
              <a:prstGeom prst="rect">
                <a:avLst/>
              </a:prstGeom>
              <a:blipFill>
                <a:blip r:embed="rId3"/>
                <a:stretch>
                  <a:fillRect l="-210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05B68F-91FF-7646-9535-F0D2EB8D4646}"/>
                  </a:ext>
                </a:extLst>
              </p:cNvPr>
              <p:cNvSpPr txBox="1"/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05B68F-91FF-7646-9535-F0D2EB8D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blipFill>
                <a:blip r:embed="rId4"/>
                <a:stretch>
                  <a:fillRect t="-625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125307-72C6-9147-9B63-191D15DCD728}"/>
                  </a:ext>
                </a:extLst>
              </p:cNvPr>
              <p:cNvSpPr/>
              <p:nvPr/>
            </p:nvSpPr>
            <p:spPr>
              <a:xfrm>
                <a:off x="2726999" y="4135847"/>
                <a:ext cx="713272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125307-72C6-9147-9B63-191D15DCD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99" y="4135847"/>
                <a:ext cx="713272" cy="383951"/>
              </a:xfrm>
              <a:prstGeom prst="rect">
                <a:avLst/>
              </a:prstGeom>
              <a:blipFill>
                <a:blip r:embed="rId5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C9BB6C-5A97-634C-8F8D-212FAB315517}"/>
                  </a:ext>
                </a:extLst>
              </p:cNvPr>
              <p:cNvSpPr txBox="1"/>
              <p:nvPr/>
            </p:nvSpPr>
            <p:spPr>
              <a:xfrm>
                <a:off x="4731151" y="1527235"/>
                <a:ext cx="965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 </a:t>
                </a:r>
                <a:r>
                  <a:rPr lang="en-US" dirty="0"/>
                  <a:t>= </a:t>
                </a:r>
                <a:r>
                  <a:rPr lang="en-US" b="1" dirty="0"/>
                  <a:t>y 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C9BB6C-5A97-634C-8F8D-212FAB31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51" y="1527235"/>
                <a:ext cx="965238" cy="369332"/>
              </a:xfrm>
              <a:prstGeom prst="rect">
                <a:avLst/>
              </a:prstGeom>
              <a:blipFill>
                <a:blip r:embed="rId6"/>
                <a:stretch>
                  <a:fillRect l="-519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46A32C-15B0-9849-BC65-46890842A6BC}"/>
              </a:ext>
            </a:extLst>
          </p:cNvPr>
          <p:cNvCxnSpPr>
            <a:cxnSpLocks/>
          </p:cNvCxnSpPr>
          <p:nvPr/>
        </p:nvCxnSpPr>
        <p:spPr>
          <a:xfrm>
            <a:off x="4537079" y="2824262"/>
            <a:ext cx="160427" cy="10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A5E7A1-E78E-3645-AD21-AFAFF7F29E0B}"/>
              </a:ext>
            </a:extLst>
          </p:cNvPr>
          <p:cNvCxnSpPr>
            <a:cxnSpLocks/>
          </p:cNvCxnSpPr>
          <p:nvPr/>
        </p:nvCxnSpPr>
        <p:spPr>
          <a:xfrm>
            <a:off x="4537079" y="279300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6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DD37468-59EB-B647-BF7F-FD9D992275AE}"/>
              </a:ext>
            </a:extLst>
          </p:cNvPr>
          <p:cNvSpPr/>
          <p:nvPr/>
        </p:nvSpPr>
        <p:spPr>
          <a:xfrm rot="2472721">
            <a:off x="2969644" y="2917182"/>
            <a:ext cx="3134870" cy="1982859"/>
          </a:xfrm>
          <a:prstGeom prst="parallelogram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92929-B680-554C-8E79-BC087B901D2D}"/>
              </a:ext>
            </a:extLst>
          </p:cNvPr>
          <p:cNvCxnSpPr>
            <a:cxnSpLocks/>
          </p:cNvCxnSpPr>
          <p:nvPr/>
        </p:nvCxnSpPr>
        <p:spPr>
          <a:xfrm flipV="1">
            <a:off x="2704733" y="2453833"/>
            <a:ext cx="1693647" cy="1167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30A17-BEF8-6A4E-ABA5-F17D6CACBB19}"/>
              </a:ext>
            </a:extLst>
          </p:cNvPr>
          <p:cNvCxnSpPr>
            <a:cxnSpLocks/>
          </p:cNvCxnSpPr>
          <p:nvPr/>
        </p:nvCxnSpPr>
        <p:spPr>
          <a:xfrm>
            <a:off x="2704733" y="3621741"/>
            <a:ext cx="1992773" cy="1757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9BA112-ADAF-9746-B418-58BD9636B422}"/>
              </a:ext>
            </a:extLst>
          </p:cNvPr>
          <p:cNvCxnSpPr>
            <a:cxnSpLocks/>
          </p:cNvCxnSpPr>
          <p:nvPr/>
        </p:nvCxnSpPr>
        <p:spPr>
          <a:xfrm flipV="1">
            <a:off x="2704733" y="519953"/>
            <a:ext cx="1992773" cy="3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8DACD3-EF80-5946-A889-FC0B345BED09}"/>
              </a:ext>
            </a:extLst>
          </p:cNvPr>
          <p:cNvCxnSpPr>
            <a:cxnSpLocks/>
          </p:cNvCxnSpPr>
          <p:nvPr/>
        </p:nvCxnSpPr>
        <p:spPr>
          <a:xfrm flipV="1">
            <a:off x="2704733" y="3230218"/>
            <a:ext cx="1992773" cy="3915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A7261-4D7F-E64A-B648-9D22DDD12BDA}"/>
              </a:ext>
            </a:extLst>
          </p:cNvPr>
          <p:cNvCxnSpPr>
            <a:cxnSpLocks/>
          </p:cNvCxnSpPr>
          <p:nvPr/>
        </p:nvCxnSpPr>
        <p:spPr>
          <a:xfrm flipV="1">
            <a:off x="4688542" y="519953"/>
            <a:ext cx="0" cy="27163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B43247-1E85-D940-A812-90958318D3BA}"/>
              </a:ext>
            </a:extLst>
          </p:cNvPr>
          <p:cNvCxnSpPr>
            <a:cxnSpLocks/>
          </p:cNvCxnSpPr>
          <p:nvPr/>
        </p:nvCxnSpPr>
        <p:spPr>
          <a:xfrm flipV="1">
            <a:off x="4398380" y="2918207"/>
            <a:ext cx="286892" cy="464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82A9B-D14F-8F4B-913A-DE823C012FDE}"/>
              </a:ext>
            </a:extLst>
          </p:cNvPr>
          <p:cNvCxnSpPr>
            <a:cxnSpLocks/>
          </p:cNvCxnSpPr>
          <p:nvPr/>
        </p:nvCxnSpPr>
        <p:spPr>
          <a:xfrm flipV="1">
            <a:off x="2726461" y="2662518"/>
            <a:ext cx="1372794" cy="959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2FBD7A-D29D-EC45-98DB-C5C0D0E502F3}"/>
              </a:ext>
            </a:extLst>
          </p:cNvPr>
          <p:cNvCxnSpPr>
            <a:cxnSpLocks/>
          </p:cNvCxnSpPr>
          <p:nvPr/>
        </p:nvCxnSpPr>
        <p:spPr>
          <a:xfrm>
            <a:off x="2717498" y="3621740"/>
            <a:ext cx="604200" cy="5677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55D8EC-AF9A-2147-A96A-4056E73DB168}"/>
              </a:ext>
            </a:extLst>
          </p:cNvPr>
          <p:cNvCxnSpPr>
            <a:cxnSpLocks/>
          </p:cNvCxnSpPr>
          <p:nvPr/>
        </p:nvCxnSpPr>
        <p:spPr>
          <a:xfrm flipV="1">
            <a:off x="3321698" y="3230218"/>
            <a:ext cx="1375808" cy="9592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940491-CDE3-CA42-A8D5-AC84006AC55B}"/>
              </a:ext>
            </a:extLst>
          </p:cNvPr>
          <p:cNvCxnSpPr>
            <a:cxnSpLocks/>
          </p:cNvCxnSpPr>
          <p:nvPr/>
        </p:nvCxnSpPr>
        <p:spPr>
          <a:xfrm>
            <a:off x="4031330" y="2687347"/>
            <a:ext cx="666176" cy="554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207C4F83-7289-594B-A6FD-77C59539990E}"/>
              </a:ext>
            </a:extLst>
          </p:cNvPr>
          <p:cNvSpPr/>
          <p:nvPr/>
        </p:nvSpPr>
        <p:spPr>
          <a:xfrm>
            <a:off x="2671088" y="3241960"/>
            <a:ext cx="396341" cy="36933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7B9C91-5EDC-E347-B93F-94480C679007}"/>
              </a:ext>
            </a:extLst>
          </p:cNvPr>
          <p:cNvSpPr txBox="1"/>
          <p:nvPr/>
        </p:nvSpPr>
        <p:spPr>
          <a:xfrm>
            <a:off x="4144328" y="2107291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5BEB07-26A6-8D42-8736-63C8A76AA3AB}"/>
              </a:ext>
            </a:extLst>
          </p:cNvPr>
          <p:cNvSpPr txBox="1"/>
          <p:nvPr/>
        </p:nvSpPr>
        <p:spPr>
          <a:xfrm>
            <a:off x="4544494" y="157803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4D4605-3A58-3343-ABFF-FE9994F6D0E0}"/>
              </a:ext>
            </a:extLst>
          </p:cNvPr>
          <p:cNvCxnSpPr>
            <a:cxnSpLocks/>
          </p:cNvCxnSpPr>
          <p:nvPr/>
        </p:nvCxnSpPr>
        <p:spPr>
          <a:xfrm>
            <a:off x="4398380" y="2964653"/>
            <a:ext cx="0" cy="34507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/>
              <p:nvPr/>
            </p:nvSpPr>
            <p:spPr>
              <a:xfrm>
                <a:off x="1707317" y="3429895"/>
                <a:ext cx="12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17" y="3429895"/>
                <a:ext cx="12024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9E20D2D-88E6-6A41-B2D0-2862361A20E6}"/>
              </a:ext>
            </a:extLst>
          </p:cNvPr>
          <p:cNvSpPr txBox="1"/>
          <p:nvPr/>
        </p:nvSpPr>
        <p:spPr>
          <a:xfrm>
            <a:off x="2940710" y="3038117"/>
            <a:ext cx="6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A015A8-20ED-F343-93BA-57BE5D283129}"/>
              </a:ext>
            </a:extLst>
          </p:cNvPr>
          <p:cNvCxnSpPr>
            <a:cxnSpLocks/>
          </p:cNvCxnSpPr>
          <p:nvPr/>
        </p:nvCxnSpPr>
        <p:spPr>
          <a:xfrm flipV="1">
            <a:off x="4031330" y="517001"/>
            <a:ext cx="653942" cy="21703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DB412C7-6233-DF4A-AFB1-86C2D2E7649C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4708592" y="1022056"/>
            <a:ext cx="366538" cy="64381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99089C-BBA3-3841-9BEB-00A93ACAFCFD}"/>
                  </a:ext>
                </a:extLst>
              </p:cNvPr>
              <p:cNvSpPr txBox="1"/>
              <p:nvPr/>
            </p:nvSpPr>
            <p:spPr>
              <a:xfrm>
                <a:off x="3643065" y="2705908"/>
                <a:ext cx="76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99089C-BBA3-3841-9BEB-00A93ACA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65" y="2705908"/>
                <a:ext cx="764087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C01B75-8ABF-174A-BA3B-459D7C674903}"/>
              </a:ext>
            </a:extLst>
          </p:cNvPr>
          <p:cNvCxnSpPr>
            <a:cxnSpLocks/>
          </p:cNvCxnSpPr>
          <p:nvPr/>
        </p:nvCxnSpPr>
        <p:spPr>
          <a:xfrm flipV="1">
            <a:off x="3911236" y="2471315"/>
            <a:ext cx="185565" cy="12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2664F-5676-A843-9BF8-C8941E0F189F}"/>
              </a:ext>
            </a:extLst>
          </p:cNvPr>
          <p:cNvCxnSpPr>
            <a:cxnSpLocks/>
          </p:cNvCxnSpPr>
          <p:nvPr/>
        </p:nvCxnSpPr>
        <p:spPr>
          <a:xfrm flipH="1">
            <a:off x="3848898" y="2567273"/>
            <a:ext cx="77150" cy="268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1C27A8-4553-B541-8C67-485053EE4AF1}"/>
                  </a:ext>
                </a:extLst>
              </p:cNvPr>
              <p:cNvSpPr txBox="1"/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1C27A8-4553-B541-8C67-485053EE4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blipFill>
                <a:blip r:embed="rId5"/>
                <a:stretch>
                  <a:fillRect t="-625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22633-6650-8B48-9F0F-5D171FB105AF}"/>
                  </a:ext>
                </a:extLst>
              </p:cNvPr>
              <p:cNvSpPr txBox="1"/>
              <p:nvPr/>
            </p:nvSpPr>
            <p:spPr>
              <a:xfrm>
                <a:off x="4731151" y="1527235"/>
                <a:ext cx="965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y </a:t>
                </a:r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22633-6650-8B48-9F0F-5D171FB1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51" y="1527235"/>
                <a:ext cx="965238" cy="369332"/>
              </a:xfrm>
              <a:prstGeom prst="rect">
                <a:avLst/>
              </a:prstGeom>
              <a:blipFill>
                <a:blip r:embed="rId6"/>
                <a:stretch>
                  <a:fillRect l="-519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A0BFF4-5CE9-1945-9FAD-D8D4B56410FC}"/>
              </a:ext>
            </a:extLst>
          </p:cNvPr>
          <p:cNvCxnSpPr>
            <a:cxnSpLocks/>
          </p:cNvCxnSpPr>
          <p:nvPr/>
        </p:nvCxnSpPr>
        <p:spPr>
          <a:xfrm>
            <a:off x="4537079" y="2824262"/>
            <a:ext cx="160427" cy="1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F779DC-003F-BC4D-B648-4C3D33B05D17}"/>
              </a:ext>
            </a:extLst>
          </p:cNvPr>
          <p:cNvCxnSpPr>
            <a:cxnSpLocks/>
          </p:cNvCxnSpPr>
          <p:nvPr/>
        </p:nvCxnSpPr>
        <p:spPr>
          <a:xfrm>
            <a:off x="4537079" y="2793003"/>
            <a:ext cx="0" cy="3450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DD37468-59EB-B647-BF7F-FD9D992275AE}"/>
              </a:ext>
            </a:extLst>
          </p:cNvPr>
          <p:cNvSpPr/>
          <p:nvPr/>
        </p:nvSpPr>
        <p:spPr>
          <a:xfrm rot="2472721">
            <a:off x="2969644" y="2917182"/>
            <a:ext cx="3134870" cy="1982859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92929-B680-554C-8E79-BC087B901D2D}"/>
              </a:ext>
            </a:extLst>
          </p:cNvPr>
          <p:cNvCxnSpPr>
            <a:cxnSpLocks/>
          </p:cNvCxnSpPr>
          <p:nvPr/>
        </p:nvCxnSpPr>
        <p:spPr>
          <a:xfrm flipV="1">
            <a:off x="2704733" y="2453833"/>
            <a:ext cx="1693647" cy="1167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30A17-BEF8-6A4E-ABA5-F17D6CACBB19}"/>
              </a:ext>
            </a:extLst>
          </p:cNvPr>
          <p:cNvCxnSpPr>
            <a:cxnSpLocks/>
          </p:cNvCxnSpPr>
          <p:nvPr/>
        </p:nvCxnSpPr>
        <p:spPr>
          <a:xfrm>
            <a:off x="2704733" y="3621741"/>
            <a:ext cx="1992773" cy="175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9BA112-ADAF-9746-B418-58BD9636B422}"/>
              </a:ext>
            </a:extLst>
          </p:cNvPr>
          <p:cNvCxnSpPr>
            <a:cxnSpLocks/>
          </p:cNvCxnSpPr>
          <p:nvPr/>
        </p:nvCxnSpPr>
        <p:spPr>
          <a:xfrm flipV="1">
            <a:off x="2704733" y="519953"/>
            <a:ext cx="1992773" cy="3101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8DACD3-EF80-5946-A889-FC0B345BED09}"/>
              </a:ext>
            </a:extLst>
          </p:cNvPr>
          <p:cNvCxnSpPr>
            <a:cxnSpLocks/>
          </p:cNvCxnSpPr>
          <p:nvPr/>
        </p:nvCxnSpPr>
        <p:spPr>
          <a:xfrm flipV="1">
            <a:off x="2704733" y="3230218"/>
            <a:ext cx="1992773" cy="3915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A7261-4D7F-E64A-B648-9D22DDD12BDA}"/>
              </a:ext>
            </a:extLst>
          </p:cNvPr>
          <p:cNvCxnSpPr>
            <a:cxnSpLocks/>
          </p:cNvCxnSpPr>
          <p:nvPr/>
        </p:nvCxnSpPr>
        <p:spPr>
          <a:xfrm flipV="1">
            <a:off x="4688542" y="519953"/>
            <a:ext cx="0" cy="27163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B43247-1E85-D940-A812-90958318D3BA}"/>
              </a:ext>
            </a:extLst>
          </p:cNvPr>
          <p:cNvCxnSpPr>
            <a:cxnSpLocks/>
          </p:cNvCxnSpPr>
          <p:nvPr/>
        </p:nvCxnSpPr>
        <p:spPr>
          <a:xfrm flipV="1">
            <a:off x="4398380" y="2918207"/>
            <a:ext cx="286892" cy="4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82A9B-D14F-8F4B-913A-DE823C012FDE}"/>
              </a:ext>
            </a:extLst>
          </p:cNvPr>
          <p:cNvCxnSpPr>
            <a:cxnSpLocks/>
          </p:cNvCxnSpPr>
          <p:nvPr/>
        </p:nvCxnSpPr>
        <p:spPr>
          <a:xfrm flipV="1">
            <a:off x="2726461" y="2662518"/>
            <a:ext cx="1372794" cy="9592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2FBD7A-D29D-EC45-98DB-C5C0D0E502F3}"/>
              </a:ext>
            </a:extLst>
          </p:cNvPr>
          <p:cNvCxnSpPr>
            <a:cxnSpLocks/>
          </p:cNvCxnSpPr>
          <p:nvPr/>
        </p:nvCxnSpPr>
        <p:spPr>
          <a:xfrm>
            <a:off x="2717498" y="3621740"/>
            <a:ext cx="604200" cy="56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55D8EC-AF9A-2147-A96A-4056E73DB168}"/>
              </a:ext>
            </a:extLst>
          </p:cNvPr>
          <p:cNvCxnSpPr>
            <a:cxnSpLocks/>
          </p:cNvCxnSpPr>
          <p:nvPr/>
        </p:nvCxnSpPr>
        <p:spPr>
          <a:xfrm flipV="1">
            <a:off x="3321698" y="3230218"/>
            <a:ext cx="1375808" cy="95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940491-CDE3-CA42-A8D5-AC84006AC55B}"/>
              </a:ext>
            </a:extLst>
          </p:cNvPr>
          <p:cNvCxnSpPr>
            <a:cxnSpLocks/>
          </p:cNvCxnSpPr>
          <p:nvPr/>
        </p:nvCxnSpPr>
        <p:spPr>
          <a:xfrm>
            <a:off x="4031330" y="2687347"/>
            <a:ext cx="666176" cy="55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207C4F83-7289-594B-A6FD-77C59539990E}"/>
              </a:ext>
            </a:extLst>
          </p:cNvPr>
          <p:cNvSpPr/>
          <p:nvPr/>
        </p:nvSpPr>
        <p:spPr>
          <a:xfrm>
            <a:off x="2671088" y="3241960"/>
            <a:ext cx="436728" cy="55726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5E2428-F799-0541-B038-567BBB89ED26}"/>
              </a:ext>
            </a:extLst>
          </p:cNvPr>
          <p:cNvSpPr txBox="1"/>
          <p:nvPr/>
        </p:nvSpPr>
        <p:spPr>
          <a:xfrm>
            <a:off x="3845172" y="3705780"/>
            <a:ext cx="246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 spanned by feature vectors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90A72-7CA3-6941-B70F-AEE5395DA8F1}"/>
              </a:ext>
            </a:extLst>
          </p:cNvPr>
          <p:cNvSpPr txBox="1"/>
          <p:nvPr/>
        </p:nvSpPr>
        <p:spPr>
          <a:xfrm>
            <a:off x="4572000" y="5286954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7B9C91-5EDC-E347-B93F-94480C679007}"/>
              </a:ext>
            </a:extLst>
          </p:cNvPr>
          <p:cNvSpPr txBox="1"/>
          <p:nvPr/>
        </p:nvSpPr>
        <p:spPr>
          <a:xfrm>
            <a:off x="4144328" y="2107291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5BEB07-26A6-8D42-8736-63C8A76AA3AB}"/>
              </a:ext>
            </a:extLst>
          </p:cNvPr>
          <p:cNvSpPr txBox="1"/>
          <p:nvPr/>
        </p:nvSpPr>
        <p:spPr>
          <a:xfrm>
            <a:off x="4544494" y="157803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1D5B62-2931-A045-A9A8-D29B73ABBC8B}"/>
              </a:ext>
            </a:extLst>
          </p:cNvPr>
          <p:cNvSpPr txBox="1"/>
          <p:nvPr/>
        </p:nvSpPr>
        <p:spPr>
          <a:xfrm>
            <a:off x="3169324" y="2764446"/>
            <a:ext cx="6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4D4605-3A58-3343-ABFF-FE9994F6D0E0}"/>
              </a:ext>
            </a:extLst>
          </p:cNvPr>
          <p:cNvCxnSpPr>
            <a:cxnSpLocks/>
          </p:cNvCxnSpPr>
          <p:nvPr/>
        </p:nvCxnSpPr>
        <p:spPr>
          <a:xfrm>
            <a:off x="4398380" y="296465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937BCE-44AC-4649-8762-D0594F8D0C6B}"/>
                  </a:ext>
                </a:extLst>
              </p:cNvPr>
              <p:cNvSpPr txBox="1"/>
              <p:nvPr/>
            </p:nvSpPr>
            <p:spPr>
              <a:xfrm>
                <a:off x="4652213" y="2991099"/>
                <a:ext cx="764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937BCE-44AC-4649-8762-D0594F8D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13" y="2991099"/>
                <a:ext cx="76408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/>
              <p:nvPr/>
            </p:nvSpPr>
            <p:spPr>
              <a:xfrm>
                <a:off x="1565805" y="3429895"/>
                <a:ext cx="12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08BA-3CE1-F14A-AD02-D70CCE05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5" y="3429895"/>
                <a:ext cx="1202499" cy="369332"/>
              </a:xfrm>
              <a:prstGeom prst="rect">
                <a:avLst/>
              </a:prstGeom>
              <a:blipFill>
                <a:blip r:embed="rId3"/>
                <a:stretch>
                  <a:fillRect l="-210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125307-72C6-9147-9B63-191D15DCD728}"/>
                  </a:ext>
                </a:extLst>
              </p:cNvPr>
              <p:cNvSpPr/>
              <p:nvPr/>
            </p:nvSpPr>
            <p:spPr>
              <a:xfrm>
                <a:off x="2726999" y="4135847"/>
                <a:ext cx="713272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125307-72C6-9147-9B63-191D15DCD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99" y="4135847"/>
                <a:ext cx="713272" cy="383951"/>
              </a:xfrm>
              <a:prstGeom prst="rect">
                <a:avLst/>
              </a:prstGeom>
              <a:blipFill>
                <a:blip r:embed="rId4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C9BB6C-5A97-634C-8F8D-212FAB315517}"/>
                  </a:ext>
                </a:extLst>
              </p:cNvPr>
              <p:cNvSpPr txBox="1"/>
              <p:nvPr/>
            </p:nvSpPr>
            <p:spPr>
              <a:xfrm>
                <a:off x="4731150" y="1793619"/>
                <a:ext cx="109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= </a:t>
                </a:r>
                <a:r>
                  <a:rPr lang="en-US" b="1" dirty="0">
                    <a:solidFill>
                      <a:srgbClr val="7030A0"/>
                    </a:solidFill>
                  </a:rPr>
                  <a:t>y </a:t>
                </a:r>
                <a:r>
                  <a:rPr lang="en-US" dirty="0">
                    <a:solidFill>
                      <a:srgbClr val="7030A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DC9BB6C-5A97-634C-8F8D-212FAB31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50" y="1793619"/>
                <a:ext cx="1093049" cy="369332"/>
              </a:xfrm>
              <a:prstGeom prst="rect">
                <a:avLst/>
              </a:prstGeom>
              <a:blipFill>
                <a:blip r:embed="rId5"/>
                <a:stretch>
                  <a:fillRect l="-45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3EC65-A818-F548-B009-E65D8E047CBC}"/>
              </a:ext>
            </a:extLst>
          </p:cNvPr>
          <p:cNvCxnSpPr>
            <a:cxnSpLocks/>
          </p:cNvCxnSpPr>
          <p:nvPr/>
        </p:nvCxnSpPr>
        <p:spPr>
          <a:xfrm flipV="1">
            <a:off x="4031330" y="517001"/>
            <a:ext cx="653942" cy="217034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1D0F04-5519-564D-9F99-A8A51BB85C79}"/>
              </a:ext>
            </a:extLst>
          </p:cNvPr>
          <p:cNvCxnSpPr>
            <a:cxnSpLocks/>
          </p:cNvCxnSpPr>
          <p:nvPr/>
        </p:nvCxnSpPr>
        <p:spPr>
          <a:xfrm flipH="1">
            <a:off x="3848898" y="2567273"/>
            <a:ext cx="77150" cy="268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D5B9E-D6DA-C94B-AF7F-A491AF477E13}"/>
              </a:ext>
            </a:extLst>
          </p:cNvPr>
          <p:cNvCxnSpPr>
            <a:cxnSpLocks/>
          </p:cNvCxnSpPr>
          <p:nvPr/>
        </p:nvCxnSpPr>
        <p:spPr>
          <a:xfrm flipV="1">
            <a:off x="3911236" y="2471315"/>
            <a:ext cx="185565" cy="12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05B68F-91FF-7646-9535-F0D2EB8D4646}"/>
                  </a:ext>
                </a:extLst>
              </p:cNvPr>
              <p:cNvSpPr txBox="1"/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05B68F-91FF-7646-9535-F0D2EB8D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445" y="2319965"/>
                <a:ext cx="1343329" cy="383951"/>
              </a:xfrm>
              <a:prstGeom prst="rect">
                <a:avLst/>
              </a:prstGeom>
              <a:blipFill>
                <a:blip r:embed="rId6"/>
                <a:stretch>
                  <a:fillRect t="-625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239296B8-AA55-FA43-834B-50A459BC998E}"/>
              </a:ext>
            </a:extLst>
          </p:cNvPr>
          <p:cNvSpPr/>
          <p:nvPr/>
        </p:nvSpPr>
        <p:spPr>
          <a:xfrm>
            <a:off x="2870856" y="2968424"/>
            <a:ext cx="436728" cy="55726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6E88-1177-EF40-81E2-F5DC2010643E}"/>
              </a:ext>
            </a:extLst>
          </p:cNvPr>
          <p:cNvSpPr txBox="1"/>
          <p:nvPr/>
        </p:nvSpPr>
        <p:spPr>
          <a:xfrm>
            <a:off x="2947310" y="2997960"/>
            <a:ext cx="6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  <a:r>
              <a:rPr lang="en-US" baseline="-25000" dirty="0"/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07C87-7004-EF4F-A771-4D71792F1353}"/>
              </a:ext>
            </a:extLst>
          </p:cNvPr>
          <p:cNvCxnSpPr>
            <a:cxnSpLocks/>
          </p:cNvCxnSpPr>
          <p:nvPr/>
        </p:nvCxnSpPr>
        <p:spPr>
          <a:xfrm>
            <a:off x="3869383" y="2821852"/>
            <a:ext cx="142164" cy="118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8A6FDF-A78E-8E49-9533-8EC5EFE3E8F6}"/>
              </a:ext>
            </a:extLst>
          </p:cNvPr>
          <p:cNvCxnSpPr>
            <a:cxnSpLocks/>
          </p:cNvCxnSpPr>
          <p:nvPr/>
        </p:nvCxnSpPr>
        <p:spPr>
          <a:xfrm flipV="1">
            <a:off x="4008177" y="2797650"/>
            <a:ext cx="177192" cy="13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9C3907-0987-674B-895D-710FAC08C9F8}"/>
              </a:ext>
            </a:extLst>
          </p:cNvPr>
          <p:cNvCxnSpPr>
            <a:cxnSpLocks/>
          </p:cNvCxnSpPr>
          <p:nvPr/>
        </p:nvCxnSpPr>
        <p:spPr>
          <a:xfrm flipV="1">
            <a:off x="2843522" y="3621330"/>
            <a:ext cx="155440" cy="111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30CD85-B7C7-A14B-8D8D-5BCA0F4B0C8D}"/>
              </a:ext>
            </a:extLst>
          </p:cNvPr>
          <p:cNvCxnSpPr>
            <a:cxnSpLocks/>
          </p:cNvCxnSpPr>
          <p:nvPr/>
        </p:nvCxnSpPr>
        <p:spPr>
          <a:xfrm>
            <a:off x="2876179" y="3490709"/>
            <a:ext cx="134765" cy="124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DB478ED6-146D-304B-A042-FA39973CF10B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4743603" y="987046"/>
            <a:ext cx="366538" cy="71384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16A25-FC0A-7049-8671-76E54A6AF255}"/>
                  </a:ext>
                </a:extLst>
              </p:cNvPr>
              <p:cNvSpPr txBox="1"/>
              <p:nvPr/>
            </p:nvSpPr>
            <p:spPr>
              <a:xfrm>
                <a:off x="4731150" y="1527235"/>
                <a:ext cx="110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y </a:t>
                </a:r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0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16A25-FC0A-7049-8671-76E54A6A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50" y="1527235"/>
                <a:ext cx="1105283" cy="369332"/>
              </a:xfrm>
              <a:prstGeom prst="rect">
                <a:avLst/>
              </a:prstGeom>
              <a:blipFill>
                <a:blip r:embed="rId7"/>
                <a:stretch>
                  <a:fillRect l="-454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58AB9CE-2982-9B48-81C1-6E87AFF6CD24}"/>
              </a:ext>
            </a:extLst>
          </p:cNvPr>
          <p:cNvCxnSpPr>
            <a:cxnSpLocks/>
            <a:stCxn id="75" idx="2"/>
            <a:endCxn id="66" idx="3"/>
          </p:cNvCxnSpPr>
          <p:nvPr/>
        </p:nvCxnSpPr>
        <p:spPr>
          <a:xfrm rot="5400000">
            <a:off x="4939910" y="1954192"/>
            <a:ext cx="129006" cy="54652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53B7A-C42C-1A4B-9E07-9190DC4C3B74}"/>
                  </a:ext>
                </a:extLst>
              </p:cNvPr>
              <p:cNvSpPr txBox="1"/>
              <p:nvPr/>
            </p:nvSpPr>
            <p:spPr>
              <a:xfrm>
                <a:off x="4030985" y="2498119"/>
                <a:ext cx="592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53B7A-C42C-1A4B-9E07-9190DC4C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85" y="2498119"/>
                <a:ext cx="592428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78367B-8D11-8648-A5F7-790F303BA7D3}"/>
              </a:ext>
            </a:extLst>
          </p:cNvPr>
          <p:cNvCxnSpPr>
            <a:cxnSpLocks/>
          </p:cNvCxnSpPr>
          <p:nvPr/>
        </p:nvCxnSpPr>
        <p:spPr>
          <a:xfrm>
            <a:off x="4537079" y="2824262"/>
            <a:ext cx="160427" cy="10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CE8A3B-5D35-6546-B8DB-5A54768E8750}"/>
              </a:ext>
            </a:extLst>
          </p:cNvPr>
          <p:cNvCxnSpPr>
            <a:cxnSpLocks/>
          </p:cNvCxnSpPr>
          <p:nvPr/>
        </p:nvCxnSpPr>
        <p:spPr>
          <a:xfrm>
            <a:off x="4537079" y="279300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3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F49F3E-80C6-D04D-A3E8-275501A67908}"/>
              </a:ext>
            </a:extLst>
          </p:cNvPr>
          <p:cNvCxnSpPr>
            <a:cxnSpLocks/>
          </p:cNvCxnSpPr>
          <p:nvPr/>
        </p:nvCxnSpPr>
        <p:spPr>
          <a:xfrm>
            <a:off x="4747137" y="2355603"/>
            <a:ext cx="163573" cy="86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A22D1C-576C-C047-A74D-778954640755}"/>
              </a:ext>
            </a:extLst>
          </p:cNvPr>
          <p:cNvCxnSpPr>
            <a:cxnSpLocks/>
          </p:cNvCxnSpPr>
          <p:nvPr/>
        </p:nvCxnSpPr>
        <p:spPr>
          <a:xfrm>
            <a:off x="4747137" y="235560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484E02A-EEF8-F34A-B6FB-F1231C9BD6DE}"/>
              </a:ext>
            </a:extLst>
          </p:cNvPr>
          <p:cNvSpPr/>
          <p:nvPr/>
        </p:nvSpPr>
        <p:spPr>
          <a:xfrm rot="1863257">
            <a:off x="2704563" y="2163651"/>
            <a:ext cx="3734874" cy="2240924"/>
          </a:xfrm>
          <a:prstGeom prst="parallelogram">
            <a:avLst>
              <a:gd name="adj" fmla="val 55656"/>
            </a:avLst>
          </a:prstGeom>
          <a:solidFill>
            <a:schemeClr val="bg1">
              <a:lumMod val="8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874449-BA37-FE44-B242-87BF7D4E8EF3}"/>
              </a:ext>
            </a:extLst>
          </p:cNvPr>
          <p:cNvCxnSpPr>
            <a:cxnSpLocks/>
          </p:cNvCxnSpPr>
          <p:nvPr/>
        </p:nvCxnSpPr>
        <p:spPr>
          <a:xfrm flipV="1">
            <a:off x="2394215" y="1997476"/>
            <a:ext cx="2261499" cy="1286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E7D1-5BD6-324C-8D63-0B8545D54742}"/>
              </a:ext>
            </a:extLst>
          </p:cNvPr>
          <p:cNvCxnSpPr>
            <a:cxnSpLocks/>
          </p:cNvCxnSpPr>
          <p:nvPr/>
        </p:nvCxnSpPr>
        <p:spPr>
          <a:xfrm>
            <a:off x="2394215" y="3284113"/>
            <a:ext cx="2126112" cy="129917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01C405-19DB-1F44-B634-7CC451C3ADDB}"/>
              </a:ext>
            </a:extLst>
          </p:cNvPr>
          <p:cNvCxnSpPr>
            <a:cxnSpLocks/>
          </p:cNvCxnSpPr>
          <p:nvPr/>
        </p:nvCxnSpPr>
        <p:spPr>
          <a:xfrm flipH="1" flipV="1">
            <a:off x="4893975" y="1061403"/>
            <a:ext cx="32123" cy="1724203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39C023-0461-864B-81DA-29153F65E2E7}"/>
              </a:ext>
            </a:extLst>
          </p:cNvPr>
          <p:cNvCxnSpPr>
            <a:cxnSpLocks/>
          </p:cNvCxnSpPr>
          <p:nvPr/>
        </p:nvCxnSpPr>
        <p:spPr>
          <a:xfrm flipV="1">
            <a:off x="2394215" y="1061404"/>
            <a:ext cx="2531883" cy="22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91EA9C-C75A-C147-B8E1-FA2FC6A1FDAA}"/>
              </a:ext>
            </a:extLst>
          </p:cNvPr>
          <p:cNvCxnSpPr>
            <a:cxnSpLocks/>
          </p:cNvCxnSpPr>
          <p:nvPr/>
        </p:nvCxnSpPr>
        <p:spPr>
          <a:xfrm flipV="1">
            <a:off x="4114557" y="1061403"/>
            <a:ext cx="811541" cy="124513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069471-B6DF-7340-B19C-946A759E521F}"/>
              </a:ext>
            </a:extLst>
          </p:cNvPr>
          <p:cNvCxnSpPr>
            <a:cxnSpLocks/>
          </p:cNvCxnSpPr>
          <p:nvPr/>
        </p:nvCxnSpPr>
        <p:spPr>
          <a:xfrm flipV="1">
            <a:off x="2424681" y="2749480"/>
            <a:ext cx="2513243" cy="52578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9F31E9-9D3F-1B41-9A22-896BC3116149}"/>
              </a:ext>
            </a:extLst>
          </p:cNvPr>
          <p:cNvCxnSpPr>
            <a:cxnSpLocks/>
          </p:cNvCxnSpPr>
          <p:nvPr/>
        </p:nvCxnSpPr>
        <p:spPr>
          <a:xfrm>
            <a:off x="4114557" y="2320860"/>
            <a:ext cx="811541" cy="4735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6651C0-EC6C-A245-A882-EB7F95B34C2D}"/>
              </a:ext>
            </a:extLst>
          </p:cNvPr>
          <p:cNvCxnSpPr>
            <a:cxnSpLocks/>
          </p:cNvCxnSpPr>
          <p:nvPr/>
        </p:nvCxnSpPr>
        <p:spPr>
          <a:xfrm flipV="1">
            <a:off x="4655714" y="2411787"/>
            <a:ext cx="286892" cy="4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FECEF2-5B5C-2A4E-A7B7-7E53F2CDAAE7}"/>
              </a:ext>
            </a:extLst>
          </p:cNvPr>
          <p:cNvCxnSpPr>
            <a:cxnSpLocks/>
          </p:cNvCxnSpPr>
          <p:nvPr/>
        </p:nvCxnSpPr>
        <p:spPr>
          <a:xfrm>
            <a:off x="4655714" y="245823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A6E511-71A5-0249-AB0B-1685F1FB6619}"/>
              </a:ext>
            </a:extLst>
          </p:cNvPr>
          <p:cNvCxnSpPr>
            <a:cxnSpLocks/>
          </p:cNvCxnSpPr>
          <p:nvPr/>
        </p:nvCxnSpPr>
        <p:spPr>
          <a:xfrm flipV="1">
            <a:off x="2377707" y="2306537"/>
            <a:ext cx="1736850" cy="958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B66C5D-9CF4-CB4F-8469-622B73AA5541}"/>
              </a:ext>
            </a:extLst>
          </p:cNvPr>
          <p:cNvCxnSpPr>
            <a:cxnSpLocks/>
          </p:cNvCxnSpPr>
          <p:nvPr/>
        </p:nvCxnSpPr>
        <p:spPr>
          <a:xfrm flipV="1">
            <a:off x="3161385" y="2767545"/>
            <a:ext cx="1778880" cy="97757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53E5CF-DD49-DA43-86A6-0F9D1FB311B6}"/>
              </a:ext>
            </a:extLst>
          </p:cNvPr>
          <p:cNvCxnSpPr>
            <a:cxnSpLocks/>
          </p:cNvCxnSpPr>
          <p:nvPr/>
        </p:nvCxnSpPr>
        <p:spPr>
          <a:xfrm>
            <a:off x="2424681" y="3275261"/>
            <a:ext cx="736704" cy="46986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55D18E6A-1A6F-3E4F-9854-F37F3B93FF37}"/>
              </a:ext>
            </a:extLst>
          </p:cNvPr>
          <p:cNvSpPr/>
          <p:nvPr/>
        </p:nvSpPr>
        <p:spPr>
          <a:xfrm>
            <a:off x="4013240" y="2125462"/>
            <a:ext cx="372091" cy="521662"/>
          </a:xfrm>
          <a:prstGeom prst="arc">
            <a:avLst>
              <a:gd name="adj1" fmla="val 16200000"/>
              <a:gd name="adj2" fmla="val 21077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9F4FDB-5F6D-574B-A7AE-200B27C10443}"/>
              </a:ext>
            </a:extLst>
          </p:cNvPr>
          <p:cNvSpPr txBox="1"/>
          <p:nvPr/>
        </p:nvSpPr>
        <p:spPr>
          <a:xfrm>
            <a:off x="4748524" y="625062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9016497-E608-0744-A689-4D3C267FFD1C}"/>
                  </a:ext>
                </a:extLst>
              </p:cNvPr>
              <p:cNvSpPr txBox="1"/>
              <p:nvPr/>
            </p:nvSpPr>
            <p:spPr>
              <a:xfrm>
                <a:off x="1323598" y="3058672"/>
                <a:ext cx="12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9016497-E608-0744-A689-4D3C267FF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98" y="3058672"/>
                <a:ext cx="120249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D1E1F2B-552A-1F47-B0FA-73ED423BEFC5}"/>
                  </a:ext>
                </a:extLst>
              </p:cNvPr>
              <p:cNvSpPr txBox="1"/>
              <p:nvPr/>
            </p:nvSpPr>
            <p:spPr>
              <a:xfrm>
                <a:off x="3256049" y="2023106"/>
                <a:ext cx="1343329" cy="3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D1E1F2B-552A-1F47-B0FA-73ED423B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49" y="2023106"/>
                <a:ext cx="1343329" cy="31919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81D810-BF52-084C-A70F-B53B446FEFE8}"/>
                  </a:ext>
                </a:extLst>
              </p:cNvPr>
              <p:cNvSpPr txBox="1"/>
              <p:nvPr/>
            </p:nvSpPr>
            <p:spPr>
              <a:xfrm>
                <a:off x="3716005" y="2338705"/>
                <a:ext cx="764087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81D810-BF52-084C-A70F-B53B446F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005" y="2338705"/>
                <a:ext cx="764087" cy="378373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84F6C853-D9D9-CB4A-A2B7-6BD2684D5B79}"/>
              </a:ext>
            </a:extLst>
          </p:cNvPr>
          <p:cNvSpPr txBox="1"/>
          <p:nvPr/>
        </p:nvSpPr>
        <p:spPr>
          <a:xfrm>
            <a:off x="4497495" y="1660277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2E154A-925A-DE47-BA96-2ADB3EA9A8CC}"/>
              </a:ext>
            </a:extLst>
          </p:cNvPr>
          <p:cNvSpPr txBox="1"/>
          <p:nvPr/>
        </p:nvSpPr>
        <p:spPr>
          <a:xfrm>
            <a:off x="4333622" y="2104968"/>
            <a:ext cx="3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6AC5DF-6EC3-A246-B3FA-8523DD0A682A}"/>
              </a:ext>
            </a:extLst>
          </p:cNvPr>
          <p:cNvSpPr txBox="1"/>
          <p:nvPr/>
        </p:nvSpPr>
        <p:spPr>
          <a:xfrm>
            <a:off x="4323719" y="4525966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FC66DB3-202B-2F49-956A-F122F94AF8F1}"/>
              </a:ext>
            </a:extLst>
          </p:cNvPr>
          <p:cNvCxnSpPr>
            <a:cxnSpLocks/>
            <a:stCxn id="110" idx="0"/>
          </p:cNvCxnSpPr>
          <p:nvPr/>
        </p:nvCxnSpPr>
        <p:spPr>
          <a:xfrm rot="16200000" flipV="1">
            <a:off x="5228854" y="970002"/>
            <a:ext cx="30956" cy="10841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CFB446-7499-854E-8E16-2CE1179C4A80}"/>
                  </a:ext>
                </a:extLst>
              </p:cNvPr>
              <p:cNvSpPr txBox="1"/>
              <p:nvPr/>
            </p:nvSpPr>
            <p:spPr>
              <a:xfrm>
                <a:off x="5232064" y="1527536"/>
                <a:ext cx="1108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y </a:t>
                </a:r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CFB446-7499-854E-8E16-2CE1179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64" y="1527536"/>
                <a:ext cx="1108648" cy="369332"/>
              </a:xfrm>
              <a:prstGeom prst="rect">
                <a:avLst/>
              </a:prstGeom>
              <a:blipFill>
                <a:blip r:embed="rId6"/>
                <a:stretch>
                  <a:fillRect l="-33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73E5EEA-3CFB-7846-A6B8-3B9561794330}"/>
                  </a:ext>
                </a:extLst>
              </p:cNvPr>
              <p:cNvSpPr txBox="1"/>
              <p:nvPr/>
            </p:nvSpPr>
            <p:spPr>
              <a:xfrm>
                <a:off x="4702274" y="2623335"/>
                <a:ext cx="764087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73E5EEA-3CFB-7846-A6B8-3B956179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74" y="2623335"/>
                <a:ext cx="764087" cy="378373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0989B8-7BA0-C64B-AA57-EFD738F28086}"/>
                  </a:ext>
                </a:extLst>
              </p:cNvPr>
              <p:cNvSpPr txBox="1"/>
              <p:nvPr/>
            </p:nvSpPr>
            <p:spPr>
              <a:xfrm>
                <a:off x="5231155" y="1825707"/>
                <a:ext cx="109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= </a:t>
                </a:r>
                <a:r>
                  <a:rPr lang="en-US" b="1" dirty="0">
                    <a:solidFill>
                      <a:srgbClr val="7030A0"/>
                    </a:solidFill>
                  </a:rPr>
                  <a:t>y </a:t>
                </a:r>
                <a:r>
                  <a:rPr lang="en-US" dirty="0">
                    <a:solidFill>
                      <a:srgbClr val="7030A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0989B8-7BA0-C64B-AA57-EFD738F2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55" y="1825707"/>
                <a:ext cx="1093049" cy="369332"/>
              </a:xfrm>
              <a:prstGeom prst="rect">
                <a:avLst/>
              </a:prstGeom>
              <a:blipFill>
                <a:blip r:embed="rId8"/>
                <a:stretch>
                  <a:fillRect l="-344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13B28850-7C11-6D45-AA5C-09F5B6061C83}"/>
              </a:ext>
            </a:extLst>
          </p:cNvPr>
          <p:cNvCxnSpPr>
            <a:cxnSpLocks/>
            <a:stCxn id="114" idx="2"/>
          </p:cNvCxnSpPr>
          <p:nvPr/>
        </p:nvCxnSpPr>
        <p:spPr>
          <a:xfrm rot="5400000">
            <a:off x="5306487" y="1884410"/>
            <a:ext cx="160564" cy="78182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756CFE-5195-F648-9EFE-3F4EB264122C}"/>
              </a:ext>
            </a:extLst>
          </p:cNvPr>
          <p:cNvCxnSpPr>
            <a:cxnSpLocks/>
          </p:cNvCxnSpPr>
          <p:nvPr/>
        </p:nvCxnSpPr>
        <p:spPr>
          <a:xfrm>
            <a:off x="4728028" y="2375269"/>
            <a:ext cx="177500" cy="96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283A88-7C79-E244-A458-7D7B2A319962}"/>
              </a:ext>
            </a:extLst>
          </p:cNvPr>
          <p:cNvCxnSpPr>
            <a:cxnSpLocks/>
          </p:cNvCxnSpPr>
          <p:nvPr/>
        </p:nvCxnSpPr>
        <p:spPr>
          <a:xfrm>
            <a:off x="4728028" y="2344010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694E302-6394-8E42-95F9-C168A0F41929}"/>
                  </a:ext>
                </a:extLst>
              </p:cNvPr>
              <p:cNvSpPr/>
              <p:nvPr/>
            </p:nvSpPr>
            <p:spPr>
              <a:xfrm>
                <a:off x="2588990" y="3699558"/>
                <a:ext cx="713272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694E302-6394-8E42-95F9-C168A0F41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90" y="3699558"/>
                <a:ext cx="713272" cy="383951"/>
              </a:xfrm>
              <a:prstGeom prst="rect">
                <a:avLst/>
              </a:prstGeom>
              <a:blipFill>
                <a:blip r:embed="rId9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0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F49F3E-80C6-D04D-A3E8-275501A67908}"/>
              </a:ext>
            </a:extLst>
          </p:cNvPr>
          <p:cNvCxnSpPr>
            <a:cxnSpLocks/>
          </p:cNvCxnSpPr>
          <p:nvPr/>
        </p:nvCxnSpPr>
        <p:spPr>
          <a:xfrm>
            <a:off x="4747137" y="2355603"/>
            <a:ext cx="163573" cy="86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A22D1C-576C-C047-A74D-778954640755}"/>
              </a:ext>
            </a:extLst>
          </p:cNvPr>
          <p:cNvCxnSpPr>
            <a:cxnSpLocks/>
          </p:cNvCxnSpPr>
          <p:nvPr/>
        </p:nvCxnSpPr>
        <p:spPr>
          <a:xfrm>
            <a:off x="4747137" y="235560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8484E02A-EEF8-F34A-B6FB-F1231C9BD6DE}"/>
              </a:ext>
            </a:extLst>
          </p:cNvPr>
          <p:cNvSpPr/>
          <p:nvPr/>
        </p:nvSpPr>
        <p:spPr>
          <a:xfrm rot="1863257">
            <a:off x="2704563" y="2163651"/>
            <a:ext cx="3734874" cy="2240924"/>
          </a:xfrm>
          <a:prstGeom prst="parallelogram">
            <a:avLst>
              <a:gd name="adj" fmla="val 55656"/>
            </a:avLst>
          </a:prstGeom>
          <a:solidFill>
            <a:schemeClr val="bg1">
              <a:lumMod val="8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874449-BA37-FE44-B242-87BF7D4E8EF3}"/>
              </a:ext>
            </a:extLst>
          </p:cNvPr>
          <p:cNvCxnSpPr>
            <a:cxnSpLocks/>
          </p:cNvCxnSpPr>
          <p:nvPr/>
        </p:nvCxnSpPr>
        <p:spPr>
          <a:xfrm flipV="1">
            <a:off x="2394215" y="1997476"/>
            <a:ext cx="2261499" cy="1286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5E7D1-5BD6-324C-8D63-0B8545D54742}"/>
              </a:ext>
            </a:extLst>
          </p:cNvPr>
          <p:cNvCxnSpPr>
            <a:cxnSpLocks/>
          </p:cNvCxnSpPr>
          <p:nvPr/>
        </p:nvCxnSpPr>
        <p:spPr>
          <a:xfrm>
            <a:off x="2394215" y="3284113"/>
            <a:ext cx="2126112" cy="129917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01C405-19DB-1F44-B634-7CC451C3ADDB}"/>
              </a:ext>
            </a:extLst>
          </p:cNvPr>
          <p:cNvCxnSpPr>
            <a:cxnSpLocks/>
          </p:cNvCxnSpPr>
          <p:nvPr/>
        </p:nvCxnSpPr>
        <p:spPr>
          <a:xfrm flipH="1" flipV="1">
            <a:off x="4893975" y="1061403"/>
            <a:ext cx="32123" cy="1724203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39C023-0461-864B-81DA-29153F65E2E7}"/>
              </a:ext>
            </a:extLst>
          </p:cNvPr>
          <p:cNvCxnSpPr>
            <a:cxnSpLocks/>
          </p:cNvCxnSpPr>
          <p:nvPr/>
        </p:nvCxnSpPr>
        <p:spPr>
          <a:xfrm flipV="1">
            <a:off x="2394215" y="1061404"/>
            <a:ext cx="2531883" cy="22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91EA9C-C75A-C147-B8E1-FA2FC6A1FDAA}"/>
              </a:ext>
            </a:extLst>
          </p:cNvPr>
          <p:cNvCxnSpPr>
            <a:cxnSpLocks/>
          </p:cNvCxnSpPr>
          <p:nvPr/>
        </p:nvCxnSpPr>
        <p:spPr>
          <a:xfrm flipV="1">
            <a:off x="4114557" y="1061403"/>
            <a:ext cx="811541" cy="124513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069471-B6DF-7340-B19C-946A759E521F}"/>
              </a:ext>
            </a:extLst>
          </p:cNvPr>
          <p:cNvCxnSpPr>
            <a:cxnSpLocks/>
          </p:cNvCxnSpPr>
          <p:nvPr/>
        </p:nvCxnSpPr>
        <p:spPr>
          <a:xfrm flipV="1">
            <a:off x="2424681" y="2749480"/>
            <a:ext cx="2513243" cy="52578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9F31E9-9D3F-1B41-9A22-896BC3116149}"/>
              </a:ext>
            </a:extLst>
          </p:cNvPr>
          <p:cNvCxnSpPr>
            <a:cxnSpLocks/>
          </p:cNvCxnSpPr>
          <p:nvPr/>
        </p:nvCxnSpPr>
        <p:spPr>
          <a:xfrm>
            <a:off x="4114557" y="2320860"/>
            <a:ext cx="811541" cy="4735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6651C0-EC6C-A245-A882-EB7F95B34C2D}"/>
              </a:ext>
            </a:extLst>
          </p:cNvPr>
          <p:cNvCxnSpPr>
            <a:cxnSpLocks/>
          </p:cNvCxnSpPr>
          <p:nvPr/>
        </p:nvCxnSpPr>
        <p:spPr>
          <a:xfrm flipV="1">
            <a:off x="4655714" y="2411787"/>
            <a:ext cx="286892" cy="4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FECEF2-5B5C-2A4E-A7B7-7E53F2CDAAE7}"/>
              </a:ext>
            </a:extLst>
          </p:cNvPr>
          <p:cNvCxnSpPr>
            <a:cxnSpLocks/>
          </p:cNvCxnSpPr>
          <p:nvPr/>
        </p:nvCxnSpPr>
        <p:spPr>
          <a:xfrm>
            <a:off x="4655714" y="2458233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A6E511-71A5-0249-AB0B-1685F1FB6619}"/>
              </a:ext>
            </a:extLst>
          </p:cNvPr>
          <p:cNvCxnSpPr>
            <a:cxnSpLocks/>
          </p:cNvCxnSpPr>
          <p:nvPr/>
        </p:nvCxnSpPr>
        <p:spPr>
          <a:xfrm flipV="1">
            <a:off x="2377707" y="2306537"/>
            <a:ext cx="1736850" cy="958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B66C5D-9CF4-CB4F-8469-622B73AA5541}"/>
              </a:ext>
            </a:extLst>
          </p:cNvPr>
          <p:cNvCxnSpPr>
            <a:cxnSpLocks/>
          </p:cNvCxnSpPr>
          <p:nvPr/>
        </p:nvCxnSpPr>
        <p:spPr>
          <a:xfrm flipV="1">
            <a:off x="3161385" y="2767545"/>
            <a:ext cx="1778880" cy="97757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53E5CF-DD49-DA43-86A6-0F9D1FB311B6}"/>
              </a:ext>
            </a:extLst>
          </p:cNvPr>
          <p:cNvCxnSpPr>
            <a:cxnSpLocks/>
          </p:cNvCxnSpPr>
          <p:nvPr/>
        </p:nvCxnSpPr>
        <p:spPr>
          <a:xfrm>
            <a:off x="2424681" y="3275261"/>
            <a:ext cx="736704" cy="46986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55D18E6A-1A6F-3E4F-9854-F37F3B93FF37}"/>
              </a:ext>
            </a:extLst>
          </p:cNvPr>
          <p:cNvSpPr/>
          <p:nvPr/>
        </p:nvSpPr>
        <p:spPr>
          <a:xfrm>
            <a:off x="4013240" y="2125462"/>
            <a:ext cx="372091" cy="521662"/>
          </a:xfrm>
          <a:prstGeom prst="arc">
            <a:avLst>
              <a:gd name="adj1" fmla="val 16200000"/>
              <a:gd name="adj2" fmla="val 21077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9F4FDB-5F6D-574B-A7AE-200B27C10443}"/>
              </a:ext>
            </a:extLst>
          </p:cNvPr>
          <p:cNvSpPr txBox="1"/>
          <p:nvPr/>
        </p:nvSpPr>
        <p:spPr>
          <a:xfrm>
            <a:off x="4748524" y="625062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9016497-E608-0744-A689-4D3C267FFD1C}"/>
                  </a:ext>
                </a:extLst>
              </p:cNvPr>
              <p:cNvSpPr txBox="1"/>
              <p:nvPr/>
            </p:nvSpPr>
            <p:spPr>
              <a:xfrm>
                <a:off x="1323598" y="3058672"/>
                <a:ext cx="12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9016497-E608-0744-A689-4D3C267FF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98" y="3058672"/>
                <a:ext cx="120249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D1E1F2B-552A-1F47-B0FA-73ED423BEFC5}"/>
                  </a:ext>
                </a:extLst>
              </p:cNvPr>
              <p:cNvSpPr txBox="1"/>
              <p:nvPr/>
            </p:nvSpPr>
            <p:spPr>
              <a:xfrm>
                <a:off x="3256049" y="2023106"/>
                <a:ext cx="1343329" cy="3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D1E1F2B-552A-1F47-B0FA-73ED423B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49" y="2023106"/>
                <a:ext cx="1343329" cy="31919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81D810-BF52-084C-A70F-B53B446FEFE8}"/>
                  </a:ext>
                </a:extLst>
              </p:cNvPr>
              <p:cNvSpPr txBox="1"/>
              <p:nvPr/>
            </p:nvSpPr>
            <p:spPr>
              <a:xfrm>
                <a:off x="3711282" y="2338822"/>
                <a:ext cx="764087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81D810-BF52-084C-A70F-B53B446FE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82" y="2338822"/>
                <a:ext cx="764087" cy="378373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84F6C853-D9D9-CB4A-A2B7-6BD2684D5B79}"/>
              </a:ext>
            </a:extLst>
          </p:cNvPr>
          <p:cNvSpPr txBox="1"/>
          <p:nvPr/>
        </p:nvSpPr>
        <p:spPr>
          <a:xfrm>
            <a:off x="4497495" y="1660277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2E154A-925A-DE47-BA96-2ADB3EA9A8CC}"/>
              </a:ext>
            </a:extLst>
          </p:cNvPr>
          <p:cNvSpPr txBox="1"/>
          <p:nvPr/>
        </p:nvSpPr>
        <p:spPr>
          <a:xfrm>
            <a:off x="2878587" y="2840738"/>
            <a:ext cx="3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θ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6AC5DF-6EC3-A246-B3FA-8523DD0A682A}"/>
              </a:ext>
            </a:extLst>
          </p:cNvPr>
          <p:cNvSpPr txBox="1"/>
          <p:nvPr/>
        </p:nvSpPr>
        <p:spPr>
          <a:xfrm>
            <a:off x="4323719" y="4525966"/>
            <a:ext cx="58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1FC66DB3-202B-2F49-956A-F122F94AF8F1}"/>
              </a:ext>
            </a:extLst>
          </p:cNvPr>
          <p:cNvCxnSpPr>
            <a:cxnSpLocks/>
            <a:stCxn id="110" idx="0"/>
          </p:cNvCxnSpPr>
          <p:nvPr/>
        </p:nvCxnSpPr>
        <p:spPr>
          <a:xfrm rot="16200000" flipV="1">
            <a:off x="5228854" y="970002"/>
            <a:ext cx="30956" cy="10841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CFB446-7499-854E-8E16-2CE1179C4A80}"/>
                  </a:ext>
                </a:extLst>
              </p:cNvPr>
              <p:cNvSpPr txBox="1"/>
              <p:nvPr/>
            </p:nvSpPr>
            <p:spPr>
              <a:xfrm>
                <a:off x="5232064" y="1527536"/>
                <a:ext cx="1108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y </a:t>
                </a:r>
                <a:r>
                  <a:rPr lang="en-US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CFB446-7499-854E-8E16-2CE1179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064" y="1527536"/>
                <a:ext cx="1108648" cy="369332"/>
              </a:xfrm>
              <a:prstGeom prst="rect">
                <a:avLst/>
              </a:prstGeom>
              <a:blipFill>
                <a:blip r:embed="rId6"/>
                <a:stretch>
                  <a:fillRect l="-33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73E5EEA-3CFB-7846-A6B8-3B9561794330}"/>
                  </a:ext>
                </a:extLst>
              </p:cNvPr>
              <p:cNvSpPr txBox="1"/>
              <p:nvPr/>
            </p:nvSpPr>
            <p:spPr>
              <a:xfrm>
                <a:off x="4702274" y="2623335"/>
                <a:ext cx="764087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73E5EEA-3CFB-7846-A6B8-3B9561794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74" y="2623335"/>
                <a:ext cx="764087" cy="378373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0989B8-7BA0-C64B-AA57-EFD738F28086}"/>
                  </a:ext>
                </a:extLst>
              </p:cNvPr>
              <p:cNvSpPr txBox="1"/>
              <p:nvPr/>
            </p:nvSpPr>
            <p:spPr>
              <a:xfrm>
                <a:off x="5231155" y="1825707"/>
                <a:ext cx="109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= </a:t>
                </a:r>
                <a:r>
                  <a:rPr lang="en-US" b="1" dirty="0">
                    <a:solidFill>
                      <a:srgbClr val="7030A0"/>
                    </a:solidFill>
                  </a:rPr>
                  <a:t>y </a:t>
                </a:r>
                <a:r>
                  <a:rPr lang="en-US" dirty="0">
                    <a:solidFill>
                      <a:srgbClr val="7030A0"/>
                    </a:solidFill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0989B8-7BA0-C64B-AA57-EFD738F2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55" y="1825707"/>
                <a:ext cx="1093049" cy="369332"/>
              </a:xfrm>
              <a:prstGeom prst="rect">
                <a:avLst/>
              </a:prstGeom>
              <a:blipFill>
                <a:blip r:embed="rId8"/>
                <a:stretch>
                  <a:fillRect l="-344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13B28850-7C11-6D45-AA5C-09F5B6061C83}"/>
              </a:ext>
            </a:extLst>
          </p:cNvPr>
          <p:cNvCxnSpPr>
            <a:cxnSpLocks/>
            <a:stCxn id="114" idx="2"/>
          </p:cNvCxnSpPr>
          <p:nvPr/>
        </p:nvCxnSpPr>
        <p:spPr>
          <a:xfrm rot="5400000">
            <a:off x="5306487" y="1884410"/>
            <a:ext cx="160564" cy="78182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756CFE-5195-F648-9EFE-3F4EB264122C}"/>
              </a:ext>
            </a:extLst>
          </p:cNvPr>
          <p:cNvCxnSpPr>
            <a:cxnSpLocks/>
          </p:cNvCxnSpPr>
          <p:nvPr/>
        </p:nvCxnSpPr>
        <p:spPr>
          <a:xfrm>
            <a:off x="4728028" y="2375269"/>
            <a:ext cx="177500" cy="96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283A88-7C79-E244-A458-7D7B2A319962}"/>
              </a:ext>
            </a:extLst>
          </p:cNvPr>
          <p:cNvCxnSpPr>
            <a:cxnSpLocks/>
          </p:cNvCxnSpPr>
          <p:nvPr/>
        </p:nvCxnSpPr>
        <p:spPr>
          <a:xfrm>
            <a:off x="4728028" y="2344010"/>
            <a:ext cx="0" cy="3450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694E302-6394-8E42-95F9-C168A0F41929}"/>
                  </a:ext>
                </a:extLst>
              </p:cNvPr>
              <p:cNvSpPr/>
              <p:nvPr/>
            </p:nvSpPr>
            <p:spPr>
              <a:xfrm>
                <a:off x="2588990" y="3699558"/>
                <a:ext cx="713272" cy="383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694E302-6394-8E42-95F9-C168A0F41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90" y="3699558"/>
                <a:ext cx="713272" cy="383951"/>
              </a:xfrm>
              <a:prstGeom prst="rect">
                <a:avLst/>
              </a:prstGeom>
              <a:blipFill>
                <a:blip r:embed="rId9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7139CD35-38C3-F04E-A051-B575C3C7E0DD}"/>
              </a:ext>
            </a:extLst>
          </p:cNvPr>
          <p:cNvSpPr/>
          <p:nvPr/>
        </p:nvSpPr>
        <p:spPr>
          <a:xfrm>
            <a:off x="2592077" y="2938947"/>
            <a:ext cx="372091" cy="521662"/>
          </a:xfrm>
          <a:prstGeom prst="arc">
            <a:avLst>
              <a:gd name="adj1" fmla="val 16200000"/>
              <a:gd name="adj2" fmla="val 213955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D6A92-3B48-BE42-ADA9-B9E51E5C7283}"/>
              </a:ext>
            </a:extLst>
          </p:cNvPr>
          <p:cNvSpPr txBox="1"/>
          <p:nvPr/>
        </p:nvSpPr>
        <p:spPr>
          <a:xfrm>
            <a:off x="4314323" y="2059517"/>
            <a:ext cx="3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164448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CFC-B854-3C47-AF80-49819FA9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D90A-3A00-EF43-8E58-975193C9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ID: 46d5815d-fdb6-4efc-bf48-7e41f5e1ccf9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API Key: 0tjCeTK0ecKsD28zhOnk_7x0r0jH84NmVh2YY4Y-n5iN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Skill ID: 67d6112e-6139-4827-b693-c1ed01f04667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Discovery: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	API key: Aq6NKYhZWe2kQ-ujzpkwkV9s5fl8yFZeRBomlZSBcxXo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	URL: https://</a:t>
            </a:r>
            <a:r>
              <a:rPr lang="en-US" dirty="0" err="1"/>
              <a:t>api.us-south.discovery.watson.cloud.ibm.com</a:t>
            </a:r>
            <a:r>
              <a:rPr lang="en-US" dirty="0"/>
              <a:t>/instances/ca79fb4a-aa9e-4935-bca7-9f7fccae5be8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	Collection ID: news-</a:t>
            </a:r>
            <a:r>
              <a:rPr lang="en-US" dirty="0" err="1"/>
              <a:t>en</a:t>
            </a: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	Environment ID: system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api_key</a:t>
            </a:r>
            <a:r>
              <a:rPr lang="en-US" dirty="0"/>
              <a:t>(Discovery API key)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twcApiKey</a:t>
            </a:r>
            <a:r>
              <a:rPr lang="en-US" dirty="0"/>
              <a:t> (API key from The Weather Company)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url</a:t>
            </a:r>
            <a:r>
              <a:rPr lang="en-US" dirty="0"/>
              <a:t> (URL to your Discovery service instance)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collection_id</a:t>
            </a: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env_id</a:t>
            </a: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	HTTP URL: https://us-</a:t>
            </a:r>
            <a:r>
              <a:rPr lang="en-US" dirty="0" err="1"/>
              <a:t>south.functions.appdomain.cloud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/v1/web/aadil.islam.21%40dartmouth.edu_dev/default/discovery-covid-</a:t>
            </a:r>
            <a:r>
              <a:rPr lang="en-US" dirty="0" err="1"/>
              <a:t>async.json</a:t>
            </a: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"result": [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"Country": "Gambia",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"ISO2": "GM",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"Slug": "</a:t>
            </a:r>
            <a:r>
              <a:rPr lang="en-US" dirty="0" err="1"/>
              <a:t>gambia</a:t>
            </a:r>
            <a:r>
              <a:rPr lang="en-US" dirty="0"/>
              <a:t>"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},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"Country": "Saint Pierre and Miquelon",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"ISO2": "PM",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"Slug": "</a:t>
            </a:r>
            <a:r>
              <a:rPr lang="en-US" dirty="0" err="1"/>
              <a:t>saint-pierre</a:t>
            </a:r>
            <a:r>
              <a:rPr lang="en-US" dirty="0"/>
              <a:t>-and-</a:t>
            </a:r>
            <a:r>
              <a:rPr lang="en-US" dirty="0" err="1"/>
              <a:t>miquelon</a:t>
            </a:r>
            <a:r>
              <a:rPr lang="en-US" dirty="0"/>
              <a:t>"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},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{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"Country": "Togo",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"ISO2": "TG",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  "Slug": "</a:t>
            </a:r>
            <a:r>
              <a:rPr lang="en-US" dirty="0" err="1"/>
              <a:t>togo</a:t>
            </a:r>
            <a:r>
              <a:rPr lang="en-US" dirty="0"/>
              <a:t>"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},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17848</TotalTime>
  <Words>441</Words>
  <Application>Microsoft Macintosh PowerPoint</Application>
  <PresentationFormat>On-screen Show (4:3)</PresentationFormat>
  <Paragraphs>110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Aadil Islam</dc:creator>
  <cp:lastModifiedBy>Aadil Islam</cp:lastModifiedBy>
  <cp:revision>36</cp:revision>
  <dcterms:created xsi:type="dcterms:W3CDTF">2021-05-02T20:12:24Z</dcterms:created>
  <dcterms:modified xsi:type="dcterms:W3CDTF">2021-05-15T05:40:34Z</dcterms:modified>
</cp:coreProperties>
</file>