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4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079308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0789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87822" y="5855018"/>
            <a:ext cx="218837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755958"/>
            <a:ext cx="277570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EB020BF1-910C-F9CF-BF5F-CD0288A5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394" y="0"/>
            <a:ext cx="4923006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8F631-776A-04DF-FF00-478771006A11}"/>
              </a:ext>
            </a:extLst>
          </p:cNvPr>
          <p:cNvSpPr txBox="1"/>
          <p:nvPr/>
        </p:nvSpPr>
        <p:spPr>
          <a:xfrm>
            <a:off x="1408519" y="788879"/>
            <a:ext cx="67360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CAPSTONE PROJECT</a:t>
            </a:r>
          </a:p>
          <a:p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585FA-FE94-14A8-2409-B00933BC1723}"/>
              </a:ext>
            </a:extLst>
          </p:cNvPr>
          <p:cNvSpPr txBox="1"/>
          <p:nvPr/>
        </p:nvSpPr>
        <p:spPr>
          <a:xfrm>
            <a:off x="1062055" y="1932554"/>
            <a:ext cx="7812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FUNDAMENTALS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32B2D-65B2-EEEF-F7BB-8F2BFCFF68BD}"/>
              </a:ext>
            </a:extLst>
          </p:cNvPr>
          <p:cNvSpPr txBox="1"/>
          <p:nvPr/>
        </p:nvSpPr>
        <p:spPr>
          <a:xfrm>
            <a:off x="3103654" y="2811573"/>
            <a:ext cx="321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i="1" dirty="0">
                <a:latin typeface="Berlin Sans FB" panose="020E0602020502020306" pitchFamily="34" charset="0"/>
              </a:rPr>
              <a:t>KEYLOGGERS</a:t>
            </a:r>
            <a:endParaRPr lang="en-US" sz="4000" i="1" dirty="0">
              <a:latin typeface="Berlin Sans FB" panose="020E0602020502020306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0778A-9E6F-F394-080D-3C13D9A368E4}"/>
              </a:ext>
            </a:extLst>
          </p:cNvPr>
          <p:cNvSpPr txBox="1"/>
          <p:nvPr/>
        </p:nvSpPr>
        <p:spPr>
          <a:xfrm>
            <a:off x="291548" y="5316409"/>
            <a:ext cx="3899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PRESENTED BY</a:t>
            </a:r>
          </a:p>
          <a:p>
            <a:r>
              <a:rPr lang="en-IN" sz="3200" dirty="0"/>
              <a:t>A.MOHAMMED AADIL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E7B8C-D3AE-F971-8BDB-86327ADA951C}"/>
              </a:ext>
            </a:extLst>
          </p:cNvPr>
          <p:cNvSpPr txBox="1"/>
          <p:nvPr/>
        </p:nvSpPr>
        <p:spPr>
          <a:xfrm>
            <a:off x="159026" y="6297046"/>
            <a:ext cx="2778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 110121104057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3BFC4A-8245-BB56-70C5-066C961947AE}"/>
              </a:ext>
            </a:extLst>
          </p:cNvPr>
          <p:cNvSpPr txBox="1"/>
          <p:nvPr/>
        </p:nvSpPr>
        <p:spPr>
          <a:xfrm>
            <a:off x="159026" y="6785080"/>
            <a:ext cx="962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AALIM MUHAMMED SALEGH COLLEGE  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EAAED-0321-EBF2-96FA-EEEECA331322}"/>
              </a:ext>
            </a:extLst>
          </p:cNvPr>
          <p:cNvSpPr txBox="1"/>
          <p:nvPr/>
        </p:nvSpPr>
        <p:spPr>
          <a:xfrm>
            <a:off x="143589" y="7148333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 ENGINEERING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79808" y="50024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Scopes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99483" y="2168366"/>
            <a:ext cx="1339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35825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Anticipate future technological advancements to counter emerging keylogger threats.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6980" y="4026098"/>
            <a:ext cx="1789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30425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Regulatory Development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Expect the development of more stringent regulations to address keylogger-related cybercrimes.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3289" y="5883831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9339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Emphasize enhanced collaboration between global entities to strengthen cybersecurity against keylogger attacks.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C83-511E-C678-CF0F-FE551F2C2E9E}"/>
              </a:ext>
            </a:extLst>
          </p:cNvPr>
          <p:cNvSpPr txBox="1"/>
          <p:nvPr/>
        </p:nvSpPr>
        <p:spPr>
          <a:xfrm>
            <a:off x="4359965" y="2411896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734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4332803" y="138785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6198" y="2936200"/>
            <a:ext cx="1339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Breach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lead to serious data breaches, compromising the privacy and security of individuals and organizations.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57982" y="2936200"/>
            <a:ext cx="1789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Lack of Awareness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 users are unaware of the presence of keyloggers, making them vulnerable to cyber attacks.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0005" y="5310307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Legal Implications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are complex legal issues surrounding the use of keyloggers, which can lead to ethical and regulatory challenges.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4815483" y="13207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Proposed Solution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Security Measures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robust security measures to detect and prevent keylogger attacks.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Education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Educate users about the risks of keyloggers and how to protect their devices.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Advanced Technology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advanced technologies to detect and remove keyloggers from devices.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4816316" y="184844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System Approach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Perspective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must be equipped with guidelines and support to prevent keylogger attacks.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31538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Technological Perspective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 innovative technological solutions to ensure the detection and elimination of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3980676" y="1295254"/>
            <a:ext cx="66690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Algorithm and Deployment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84032"/>
            <a:ext cx="10554414" cy="2000250"/>
          </a:xfrm>
          <a:prstGeom prst="roundRect">
            <a:avLst>
              <a:gd name="adj" fmla="val 499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Algorithm Development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Engineer advanced algorithms to identify and combat evolving keyloggers.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Deployment Strategies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security protocols to safeguard against keylogging threats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7C0A7-9DC7-C86B-87BA-035EBA8530CE}"/>
              </a:ext>
            </a:extLst>
          </p:cNvPr>
          <p:cNvSpPr txBox="1"/>
          <p:nvPr/>
        </p:nvSpPr>
        <p:spPr>
          <a:xfrm>
            <a:off x="2947433" y="529679"/>
            <a:ext cx="8735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OUTPUT OF KEYLOGGER IN JSON FILE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885BA-AE1A-A566-9040-DC939CD2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1" y="1444486"/>
            <a:ext cx="13875026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4DD74-2920-E0F1-A73C-C8102D5F7807}"/>
              </a:ext>
            </a:extLst>
          </p:cNvPr>
          <p:cNvSpPr txBox="1"/>
          <p:nvPr/>
        </p:nvSpPr>
        <p:spPr>
          <a:xfrm>
            <a:off x="2319131" y="543339"/>
            <a:ext cx="9710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OUTPUT OF KEYLOGGER IN THE TEXT FILE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11445-E8B2-5FDF-0F66-C5DF11BB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5" y="1445301"/>
            <a:ext cx="13543070" cy="65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81161" y="11894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3073241"/>
            <a:ext cx="28922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Educational Campaigns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 educational campaigns to raise awareness about keyloggers and their risks.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Collaborative Efforts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Encourage collaborative efforts between cybersecurity experts and technology developers to combat keyloggers.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6504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3827036" y="1301091"/>
            <a:ext cx="73343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799207" y="2518767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1911" y="32700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Global Impact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945415" y="3640574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pose a global threat to online security, necessitating urgent action.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59921" y="2518767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56208" y="2979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Continuous Vigilance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0018" y="3270051"/>
            <a:ext cx="2910483" cy="3520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Vigilance and proactive measures are essential to combat the sophisticated nature of keyloggers.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0461131" y="2473042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02716" y="2994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Legal Framework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25810" y="3355508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is a critical need for a comprehensive legal framework to address keylogger-related cybercrimes.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342</Words>
  <Application>Microsoft Office PowerPoint</Application>
  <PresentationFormat>Custom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Berlin Sans FB</vt:lpstr>
      <vt:lpstr>Bitter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mohammed aadil</cp:lastModifiedBy>
  <cp:revision>2</cp:revision>
  <dcterms:created xsi:type="dcterms:W3CDTF">2024-04-04T18:23:29Z</dcterms:created>
  <dcterms:modified xsi:type="dcterms:W3CDTF">2024-04-04T18:59:07Z</dcterms:modified>
</cp:coreProperties>
</file>