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2935BE7-33AA-488C-BEC1-2D2560749B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AD723A8-95B0-4AE7-A216-5493A6FD4175}" type="datetimeFigureOut">
              <a:rPr lang="en-US" smtClean="0"/>
              <a:t>11/16/2016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543800" cy="2057401"/>
          </a:xfrm>
        </p:spPr>
        <p:txBody>
          <a:bodyPr/>
          <a:lstStyle/>
          <a:p>
            <a:r>
              <a:rPr lang="en-US" sz="7200" dirty="0" smtClean="0"/>
              <a:t>Aqua-Zoo Management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419600"/>
            <a:ext cx="3733800" cy="2209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Project team: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Akash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Rajendra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Ventekar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Aadil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Ahmed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Adam</a:t>
            </a: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Poornima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Byre Gowda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Jeevan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Chandrashekar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Maintain </a:t>
            </a:r>
            <a:r>
              <a:rPr lang="en-US" sz="2800" dirty="0"/>
              <a:t>database of the animals in the </a:t>
            </a:r>
            <a:r>
              <a:rPr lang="en-US" sz="2800" dirty="0" smtClean="0"/>
              <a:t>zoo and their description.</a:t>
            </a:r>
          </a:p>
          <a:p>
            <a:r>
              <a:rPr lang="en-US" sz="2800" dirty="0" smtClean="0"/>
              <a:t>Maintain </a:t>
            </a:r>
            <a:r>
              <a:rPr lang="en-US" sz="2800" dirty="0"/>
              <a:t>a record of </a:t>
            </a:r>
            <a:r>
              <a:rPr lang="en-US" sz="2800" dirty="0" smtClean="0"/>
              <a:t>trainers and their information</a:t>
            </a:r>
          </a:p>
          <a:p>
            <a:r>
              <a:rPr lang="en-US" sz="2800" dirty="0" smtClean="0"/>
              <a:t>Display the available </a:t>
            </a:r>
            <a:r>
              <a:rPr lang="en-US" sz="2800" dirty="0"/>
              <a:t>sponsors </a:t>
            </a:r>
            <a:r>
              <a:rPr lang="en-US" sz="2800" dirty="0" smtClean="0"/>
              <a:t>for </a:t>
            </a:r>
            <a:r>
              <a:rPr lang="en-US" sz="2800" dirty="0"/>
              <a:t>the animals present </a:t>
            </a: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zoo.</a:t>
            </a:r>
          </a:p>
          <a:p>
            <a:r>
              <a:rPr lang="en-US" sz="2800" dirty="0" smtClean="0"/>
              <a:t>Admin rights to insert, update and delete any of the information to/from the database.</a:t>
            </a:r>
          </a:p>
          <a:p>
            <a:r>
              <a:rPr lang="en-US" sz="2800" dirty="0" smtClean="0"/>
              <a:t>The database is implemented on </a:t>
            </a:r>
            <a:r>
              <a:rPr lang="en-US" sz="2800" dirty="0" smtClean="0"/>
              <a:t>Cloud9</a:t>
            </a:r>
            <a:r>
              <a:rPr lang="en-US" sz="2800" dirty="0" smtClean="0"/>
              <a:t>.</a:t>
            </a:r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15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7753350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1409" y="578758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Architectural Design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7934325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57400"/>
            <a:ext cx="5410200" cy="1143000"/>
          </a:xfrm>
        </p:spPr>
        <p:txBody>
          <a:bodyPr/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38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1433</TotalTime>
  <Words>76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Adjacency</vt:lpstr>
      <vt:lpstr>Aqua-Zoo Management </vt:lpstr>
      <vt:lpstr>Introduction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Aqua- Zoo Management</dc:title>
  <dc:creator>Aadilahmed  Adam</dc:creator>
  <cp:lastModifiedBy>Aadil Adam</cp:lastModifiedBy>
  <cp:revision>10</cp:revision>
  <dcterms:created xsi:type="dcterms:W3CDTF">2016-11-16T02:31:27Z</dcterms:created>
  <dcterms:modified xsi:type="dcterms:W3CDTF">2016-11-17T02:50:02Z</dcterms:modified>
</cp:coreProperties>
</file>