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7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51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8EC64A-5D12-4DCE-B345-A41D83856BD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759277-4B37-45AF-8343-F046ADFB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8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864913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Step count 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using accelerometer sensor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5052334"/>
            <a:ext cx="6987645" cy="1388534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sz="2400" dirty="0" smtClean="0"/>
              <a:t>Aadil Ahmed Adam</a:t>
            </a:r>
          </a:p>
          <a:p>
            <a:r>
              <a:rPr lang="en-US" sz="2400" dirty="0" err="1" smtClean="0"/>
              <a:t>Sindhuja</a:t>
            </a:r>
            <a:r>
              <a:rPr lang="en-US" sz="2400" dirty="0" smtClean="0"/>
              <a:t> G </a:t>
            </a:r>
            <a:r>
              <a:rPr lang="en-US" sz="2400" dirty="0" err="1" smtClean="0"/>
              <a:t>Naik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8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953" y="547591"/>
            <a:ext cx="7197726" cy="984995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sensors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953" y="2286475"/>
            <a:ext cx="7197726" cy="1405467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3600" dirty="0" smtClean="0"/>
              <a:t>Accelerometer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600" dirty="0" smtClean="0"/>
              <a:t>Message sending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600" dirty="0" smtClean="0"/>
              <a:t>Alarm (vibration)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26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498" y="238498"/>
            <a:ext cx="7197726" cy="946358"/>
          </a:xfrm>
        </p:spPr>
        <p:txBody>
          <a:bodyPr/>
          <a:lstStyle/>
          <a:p>
            <a:pPr algn="l"/>
            <a:r>
              <a:rPr lang="en-US" dirty="0" smtClean="0"/>
              <a:t>sensing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498" y="1307681"/>
            <a:ext cx="11054368" cy="4938572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instrument for measuring acceleration, typically that of an automobile, ship, aircraft, or that involved in the vibration of a machine, building, or other structure.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cap="none" dirty="0" smtClean="0"/>
              <a:t>An accelerometer measures proper acceleration, which is the acceleration it experiences relative to freefall and is the acceleration felt by people and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– vehicle acceleration 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– machinery health monitoring.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activities – walking, running etc.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stabilization -  e.g.. Camcorders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9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92" y="328650"/>
            <a:ext cx="7197726" cy="1165299"/>
          </a:xfrm>
        </p:spPr>
        <p:txBody>
          <a:bodyPr/>
          <a:lstStyle/>
          <a:p>
            <a:pPr algn="l"/>
            <a:r>
              <a:rPr lang="en-US" dirty="0" smtClean="0"/>
              <a:t>Continued..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69" y="2085108"/>
            <a:ext cx="6747166" cy="980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69" y="3065171"/>
            <a:ext cx="10250220" cy="669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69" y="3734873"/>
            <a:ext cx="10250220" cy="4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4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317" y="624865"/>
            <a:ext cx="7197726" cy="984994"/>
          </a:xfrm>
        </p:spPr>
        <p:txBody>
          <a:bodyPr/>
          <a:lstStyle/>
          <a:p>
            <a:pPr algn="l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25014"/>
            <a:ext cx="10245725" cy="36661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/>
              <a:t>A</a:t>
            </a:r>
            <a:r>
              <a:rPr lang="en-US" sz="2400" cap="none" dirty="0" smtClean="0"/>
              <a:t>n alert message can be sent to all the registered numbers when a particular device is used by an anonymous user. This can be </a:t>
            </a:r>
            <a:r>
              <a:rPr lang="en-US" sz="2400" cap="none" dirty="0" smtClean="0"/>
              <a:t>us</a:t>
            </a:r>
            <a:r>
              <a:rPr lang="en-US" sz="2400" cap="none" dirty="0" smtClean="0"/>
              <a:t>ed </a:t>
            </a:r>
            <a:r>
              <a:rPr lang="en-US" sz="2400" cap="none" dirty="0" smtClean="0"/>
              <a:t>in various fields to ensure safety and security.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17" y="3597498"/>
            <a:ext cx="6521875" cy="394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17" y="3992452"/>
            <a:ext cx="9265075" cy="10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469" y="508954"/>
            <a:ext cx="7197726" cy="869085"/>
          </a:xfrm>
        </p:spPr>
        <p:txBody>
          <a:bodyPr/>
          <a:lstStyle/>
          <a:p>
            <a:pPr algn="l"/>
            <a:r>
              <a:rPr lang="en-US" dirty="0" smtClean="0"/>
              <a:t>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69" y="2112134"/>
            <a:ext cx="10868249" cy="90152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468" y="3193959"/>
            <a:ext cx="10868249" cy="31553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/>
              <a:t>A</a:t>
            </a:r>
            <a:r>
              <a:rPr lang="en-US" sz="2400" cap="none" dirty="0" smtClean="0"/>
              <a:t>fter the values of the three coordinate system  are being fetched, the calculation for counting the number of steps is done briefly using the above code snippet.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/>
              <a:t>T</a:t>
            </a:r>
            <a:r>
              <a:rPr lang="en-US" sz="2400" cap="none" dirty="0" smtClean="0"/>
              <a:t>he values of x, y ,z axis are used to compute the number of steps taken by the user using the accelerometer sensor data.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08941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770" y="508954"/>
            <a:ext cx="8517229" cy="7918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4" y="1300766"/>
            <a:ext cx="4114800" cy="5454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28" y="1300765"/>
            <a:ext cx="4114800" cy="54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93" y="850005"/>
            <a:ext cx="4114800" cy="5312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15" y="850005"/>
            <a:ext cx="4114800" cy="531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1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877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231</TotalTime>
  <Words>151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Times New Roman</vt:lpstr>
      <vt:lpstr>Celestial</vt:lpstr>
      <vt:lpstr>Step count  using accelerometer sensor</vt:lpstr>
      <vt:lpstr>sensors</vt:lpstr>
      <vt:lpstr>sensing</vt:lpstr>
      <vt:lpstr>Continued..</vt:lpstr>
      <vt:lpstr>communication</vt:lpstr>
      <vt:lpstr>processing</vt:lpstr>
      <vt:lpstr>experiment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count  using accelerometer sensor</dc:title>
  <dc:creator>Aadil Adam</dc:creator>
  <cp:lastModifiedBy>Aadil Adam</cp:lastModifiedBy>
  <cp:revision>12</cp:revision>
  <dcterms:created xsi:type="dcterms:W3CDTF">2016-04-15T16:30:10Z</dcterms:created>
  <dcterms:modified xsi:type="dcterms:W3CDTF">2016-04-18T18:55:45Z</dcterms:modified>
</cp:coreProperties>
</file>