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58" d="100"/>
          <a:sy n="58" d="100"/>
        </p:scale>
        <p:origin x="34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EC5D-DBC6-C16A-6E81-6F92DDC1AF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FEFD0891-8886-41B5-3B5C-C8B4BD0CA5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ECA6127E-C893-1D05-F586-9CE1072572E6}"/>
              </a:ext>
            </a:extLst>
          </p:cNvPr>
          <p:cNvSpPr>
            <a:spLocks noGrp="1"/>
          </p:cNvSpPr>
          <p:nvPr>
            <p:ph type="dt" sz="half" idx="10"/>
          </p:nvPr>
        </p:nvSpPr>
        <p:spPr/>
        <p:txBody>
          <a:bodyPr/>
          <a:lstStyle/>
          <a:p>
            <a:fld id="{B0A6FF9F-ADC7-4D55-AAE9-FB32812529C6}" type="datetimeFigureOut">
              <a:rPr lang="fr-FR" smtClean="0"/>
              <a:t>04/12/2022</a:t>
            </a:fld>
            <a:endParaRPr lang="fr-FR"/>
          </a:p>
        </p:txBody>
      </p:sp>
      <p:sp>
        <p:nvSpPr>
          <p:cNvPr id="5" name="Footer Placeholder 4">
            <a:extLst>
              <a:ext uri="{FF2B5EF4-FFF2-40B4-BE49-F238E27FC236}">
                <a16:creationId xmlns:a16="http://schemas.microsoft.com/office/drawing/2014/main" id="{D67CBA07-EA65-AA0E-FD9D-EFFC0F837FD2}"/>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AE7E17C3-CD9D-6D29-A701-30C7E11B92A5}"/>
              </a:ext>
            </a:extLst>
          </p:cNvPr>
          <p:cNvSpPr>
            <a:spLocks noGrp="1"/>
          </p:cNvSpPr>
          <p:nvPr>
            <p:ph type="sldNum" sz="quarter" idx="12"/>
          </p:nvPr>
        </p:nvSpPr>
        <p:spPr/>
        <p:txBody>
          <a:bodyPr/>
          <a:lstStyle/>
          <a:p>
            <a:fld id="{DB74E754-D2DB-4C89-8992-D7023A51C85D}" type="slidenum">
              <a:rPr lang="fr-FR" smtClean="0"/>
              <a:t>‹#›</a:t>
            </a:fld>
            <a:endParaRPr lang="fr-FR"/>
          </a:p>
        </p:txBody>
      </p:sp>
    </p:spTree>
    <p:extLst>
      <p:ext uri="{BB962C8B-B14F-4D97-AF65-F5344CB8AC3E}">
        <p14:creationId xmlns:p14="http://schemas.microsoft.com/office/powerpoint/2010/main" val="1386348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D86D1-5AAF-5E68-4682-933FDCE21610}"/>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C1908815-6582-E12C-A6CB-3C4E0E794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79FB37D0-2AD1-B2E7-E98F-292AE6F5EAEC}"/>
              </a:ext>
            </a:extLst>
          </p:cNvPr>
          <p:cNvSpPr>
            <a:spLocks noGrp="1"/>
          </p:cNvSpPr>
          <p:nvPr>
            <p:ph type="dt" sz="half" idx="10"/>
          </p:nvPr>
        </p:nvSpPr>
        <p:spPr/>
        <p:txBody>
          <a:bodyPr/>
          <a:lstStyle/>
          <a:p>
            <a:fld id="{B0A6FF9F-ADC7-4D55-AAE9-FB32812529C6}" type="datetimeFigureOut">
              <a:rPr lang="fr-FR" smtClean="0"/>
              <a:t>04/12/2022</a:t>
            </a:fld>
            <a:endParaRPr lang="fr-FR"/>
          </a:p>
        </p:txBody>
      </p:sp>
      <p:sp>
        <p:nvSpPr>
          <p:cNvPr id="5" name="Footer Placeholder 4">
            <a:extLst>
              <a:ext uri="{FF2B5EF4-FFF2-40B4-BE49-F238E27FC236}">
                <a16:creationId xmlns:a16="http://schemas.microsoft.com/office/drawing/2014/main" id="{F8515253-F158-E012-0C6C-3647D968CA5E}"/>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16A7947C-9F62-03D2-C13B-174C87B73E96}"/>
              </a:ext>
            </a:extLst>
          </p:cNvPr>
          <p:cNvSpPr>
            <a:spLocks noGrp="1"/>
          </p:cNvSpPr>
          <p:nvPr>
            <p:ph type="sldNum" sz="quarter" idx="12"/>
          </p:nvPr>
        </p:nvSpPr>
        <p:spPr/>
        <p:txBody>
          <a:bodyPr/>
          <a:lstStyle/>
          <a:p>
            <a:fld id="{DB74E754-D2DB-4C89-8992-D7023A51C85D}" type="slidenum">
              <a:rPr lang="fr-FR" smtClean="0"/>
              <a:t>‹#›</a:t>
            </a:fld>
            <a:endParaRPr lang="fr-FR"/>
          </a:p>
        </p:txBody>
      </p:sp>
    </p:spTree>
    <p:extLst>
      <p:ext uri="{BB962C8B-B14F-4D97-AF65-F5344CB8AC3E}">
        <p14:creationId xmlns:p14="http://schemas.microsoft.com/office/powerpoint/2010/main" val="2707108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F45D3B-4E5B-A356-6941-8EB3FE6DC1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2390676F-8A62-F933-0DA2-D9C58D17C3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FCE79F67-396A-B24B-B850-9999EDB005E8}"/>
              </a:ext>
            </a:extLst>
          </p:cNvPr>
          <p:cNvSpPr>
            <a:spLocks noGrp="1"/>
          </p:cNvSpPr>
          <p:nvPr>
            <p:ph type="dt" sz="half" idx="10"/>
          </p:nvPr>
        </p:nvSpPr>
        <p:spPr/>
        <p:txBody>
          <a:bodyPr/>
          <a:lstStyle/>
          <a:p>
            <a:fld id="{B0A6FF9F-ADC7-4D55-AAE9-FB32812529C6}" type="datetimeFigureOut">
              <a:rPr lang="fr-FR" smtClean="0"/>
              <a:t>04/12/2022</a:t>
            </a:fld>
            <a:endParaRPr lang="fr-FR"/>
          </a:p>
        </p:txBody>
      </p:sp>
      <p:sp>
        <p:nvSpPr>
          <p:cNvPr id="5" name="Footer Placeholder 4">
            <a:extLst>
              <a:ext uri="{FF2B5EF4-FFF2-40B4-BE49-F238E27FC236}">
                <a16:creationId xmlns:a16="http://schemas.microsoft.com/office/drawing/2014/main" id="{32E320AC-015C-F184-B3A0-B7A1B7D0B59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FA9355D4-3574-48FE-AF93-2DF4EB42719E}"/>
              </a:ext>
            </a:extLst>
          </p:cNvPr>
          <p:cNvSpPr>
            <a:spLocks noGrp="1"/>
          </p:cNvSpPr>
          <p:nvPr>
            <p:ph type="sldNum" sz="quarter" idx="12"/>
          </p:nvPr>
        </p:nvSpPr>
        <p:spPr/>
        <p:txBody>
          <a:bodyPr/>
          <a:lstStyle/>
          <a:p>
            <a:fld id="{DB74E754-D2DB-4C89-8992-D7023A51C85D}" type="slidenum">
              <a:rPr lang="fr-FR" smtClean="0"/>
              <a:t>‹#›</a:t>
            </a:fld>
            <a:endParaRPr lang="fr-FR"/>
          </a:p>
        </p:txBody>
      </p:sp>
    </p:spTree>
    <p:extLst>
      <p:ext uri="{BB962C8B-B14F-4D97-AF65-F5344CB8AC3E}">
        <p14:creationId xmlns:p14="http://schemas.microsoft.com/office/powerpoint/2010/main" val="594061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8A7D-F270-1253-6042-1572351783B3}"/>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97A2E363-66FA-732A-819D-CAC40A78DC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C109B63C-BEE5-86AF-7694-C49C83A7A64D}"/>
              </a:ext>
            </a:extLst>
          </p:cNvPr>
          <p:cNvSpPr>
            <a:spLocks noGrp="1"/>
          </p:cNvSpPr>
          <p:nvPr>
            <p:ph type="dt" sz="half" idx="10"/>
          </p:nvPr>
        </p:nvSpPr>
        <p:spPr/>
        <p:txBody>
          <a:bodyPr/>
          <a:lstStyle/>
          <a:p>
            <a:fld id="{B0A6FF9F-ADC7-4D55-AAE9-FB32812529C6}" type="datetimeFigureOut">
              <a:rPr lang="fr-FR" smtClean="0"/>
              <a:t>04/12/2022</a:t>
            </a:fld>
            <a:endParaRPr lang="fr-FR"/>
          </a:p>
        </p:txBody>
      </p:sp>
      <p:sp>
        <p:nvSpPr>
          <p:cNvPr id="5" name="Footer Placeholder 4">
            <a:extLst>
              <a:ext uri="{FF2B5EF4-FFF2-40B4-BE49-F238E27FC236}">
                <a16:creationId xmlns:a16="http://schemas.microsoft.com/office/drawing/2014/main" id="{8144F482-0010-F3A8-A484-C38EC9F0440B}"/>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B2A98C3A-639F-54FB-51AD-F34B25DF7C28}"/>
              </a:ext>
            </a:extLst>
          </p:cNvPr>
          <p:cNvSpPr>
            <a:spLocks noGrp="1"/>
          </p:cNvSpPr>
          <p:nvPr>
            <p:ph type="sldNum" sz="quarter" idx="12"/>
          </p:nvPr>
        </p:nvSpPr>
        <p:spPr/>
        <p:txBody>
          <a:bodyPr/>
          <a:lstStyle/>
          <a:p>
            <a:fld id="{DB74E754-D2DB-4C89-8992-D7023A51C85D}" type="slidenum">
              <a:rPr lang="fr-FR" smtClean="0"/>
              <a:t>‹#›</a:t>
            </a:fld>
            <a:endParaRPr lang="fr-FR"/>
          </a:p>
        </p:txBody>
      </p:sp>
    </p:spTree>
    <p:extLst>
      <p:ext uri="{BB962C8B-B14F-4D97-AF65-F5344CB8AC3E}">
        <p14:creationId xmlns:p14="http://schemas.microsoft.com/office/powerpoint/2010/main" val="705453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0299-ACF2-5C13-60E3-98D3FFB743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B7873D2C-EE6B-8576-E06F-A42D6A0B30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D331E7-CB74-B626-B83B-5D3B07A89D97}"/>
              </a:ext>
            </a:extLst>
          </p:cNvPr>
          <p:cNvSpPr>
            <a:spLocks noGrp="1"/>
          </p:cNvSpPr>
          <p:nvPr>
            <p:ph type="dt" sz="half" idx="10"/>
          </p:nvPr>
        </p:nvSpPr>
        <p:spPr/>
        <p:txBody>
          <a:bodyPr/>
          <a:lstStyle/>
          <a:p>
            <a:fld id="{B0A6FF9F-ADC7-4D55-AAE9-FB32812529C6}" type="datetimeFigureOut">
              <a:rPr lang="fr-FR" smtClean="0"/>
              <a:t>04/12/2022</a:t>
            </a:fld>
            <a:endParaRPr lang="fr-FR"/>
          </a:p>
        </p:txBody>
      </p:sp>
      <p:sp>
        <p:nvSpPr>
          <p:cNvPr id="5" name="Footer Placeholder 4">
            <a:extLst>
              <a:ext uri="{FF2B5EF4-FFF2-40B4-BE49-F238E27FC236}">
                <a16:creationId xmlns:a16="http://schemas.microsoft.com/office/drawing/2014/main" id="{01E20DFF-702C-1133-33F6-3160050238F4}"/>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E51943AF-13E0-1EB9-1CA9-57F0AB9F09DF}"/>
              </a:ext>
            </a:extLst>
          </p:cNvPr>
          <p:cNvSpPr>
            <a:spLocks noGrp="1"/>
          </p:cNvSpPr>
          <p:nvPr>
            <p:ph type="sldNum" sz="quarter" idx="12"/>
          </p:nvPr>
        </p:nvSpPr>
        <p:spPr/>
        <p:txBody>
          <a:bodyPr/>
          <a:lstStyle/>
          <a:p>
            <a:fld id="{DB74E754-D2DB-4C89-8992-D7023A51C85D}" type="slidenum">
              <a:rPr lang="fr-FR" smtClean="0"/>
              <a:t>‹#›</a:t>
            </a:fld>
            <a:endParaRPr lang="fr-FR"/>
          </a:p>
        </p:txBody>
      </p:sp>
    </p:spTree>
    <p:extLst>
      <p:ext uri="{BB962C8B-B14F-4D97-AF65-F5344CB8AC3E}">
        <p14:creationId xmlns:p14="http://schemas.microsoft.com/office/powerpoint/2010/main" val="208802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EC479-5931-5B2A-0EBF-4748BFD426CF}"/>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C7974D70-1BF1-25F7-B1F2-46AB868454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C598B168-0812-0A2D-01AC-251870DDE8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F6D3BCF0-001F-3B6E-36B7-16B3C6032158}"/>
              </a:ext>
            </a:extLst>
          </p:cNvPr>
          <p:cNvSpPr>
            <a:spLocks noGrp="1"/>
          </p:cNvSpPr>
          <p:nvPr>
            <p:ph type="dt" sz="half" idx="10"/>
          </p:nvPr>
        </p:nvSpPr>
        <p:spPr/>
        <p:txBody>
          <a:bodyPr/>
          <a:lstStyle/>
          <a:p>
            <a:fld id="{B0A6FF9F-ADC7-4D55-AAE9-FB32812529C6}" type="datetimeFigureOut">
              <a:rPr lang="fr-FR" smtClean="0"/>
              <a:t>04/12/2022</a:t>
            </a:fld>
            <a:endParaRPr lang="fr-FR"/>
          </a:p>
        </p:txBody>
      </p:sp>
      <p:sp>
        <p:nvSpPr>
          <p:cNvPr id="6" name="Footer Placeholder 5">
            <a:extLst>
              <a:ext uri="{FF2B5EF4-FFF2-40B4-BE49-F238E27FC236}">
                <a16:creationId xmlns:a16="http://schemas.microsoft.com/office/drawing/2014/main" id="{D9B14FD4-864E-AE11-2407-6DEF46DBBEB0}"/>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D5A318A4-4B1A-9CDB-0F6B-6F9F9489A2F1}"/>
              </a:ext>
            </a:extLst>
          </p:cNvPr>
          <p:cNvSpPr>
            <a:spLocks noGrp="1"/>
          </p:cNvSpPr>
          <p:nvPr>
            <p:ph type="sldNum" sz="quarter" idx="12"/>
          </p:nvPr>
        </p:nvSpPr>
        <p:spPr/>
        <p:txBody>
          <a:bodyPr/>
          <a:lstStyle/>
          <a:p>
            <a:fld id="{DB74E754-D2DB-4C89-8992-D7023A51C85D}" type="slidenum">
              <a:rPr lang="fr-FR" smtClean="0"/>
              <a:t>‹#›</a:t>
            </a:fld>
            <a:endParaRPr lang="fr-FR"/>
          </a:p>
        </p:txBody>
      </p:sp>
    </p:spTree>
    <p:extLst>
      <p:ext uri="{BB962C8B-B14F-4D97-AF65-F5344CB8AC3E}">
        <p14:creationId xmlns:p14="http://schemas.microsoft.com/office/powerpoint/2010/main" val="1664669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D1CC4-E58F-8FF6-CA26-34A09D4D0F9B}"/>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B1D4A327-C91C-3DAE-5E2D-0F484B2C10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F70332-6641-6C09-6DF2-F0FFAB6BA0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66118AB3-8F62-3CDC-09FF-F9E56E2C6F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99EECF-E734-A83D-6CF5-EF24065087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D3DE9D4B-3C55-1A1B-A301-4388FC756218}"/>
              </a:ext>
            </a:extLst>
          </p:cNvPr>
          <p:cNvSpPr>
            <a:spLocks noGrp="1"/>
          </p:cNvSpPr>
          <p:nvPr>
            <p:ph type="dt" sz="half" idx="10"/>
          </p:nvPr>
        </p:nvSpPr>
        <p:spPr/>
        <p:txBody>
          <a:bodyPr/>
          <a:lstStyle/>
          <a:p>
            <a:fld id="{B0A6FF9F-ADC7-4D55-AAE9-FB32812529C6}" type="datetimeFigureOut">
              <a:rPr lang="fr-FR" smtClean="0"/>
              <a:t>04/12/2022</a:t>
            </a:fld>
            <a:endParaRPr lang="fr-FR"/>
          </a:p>
        </p:txBody>
      </p:sp>
      <p:sp>
        <p:nvSpPr>
          <p:cNvPr id="8" name="Footer Placeholder 7">
            <a:extLst>
              <a:ext uri="{FF2B5EF4-FFF2-40B4-BE49-F238E27FC236}">
                <a16:creationId xmlns:a16="http://schemas.microsoft.com/office/drawing/2014/main" id="{4A0F67EC-E747-EA3E-2B6C-C83A7B969735}"/>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69B9FF9B-E01D-5ADA-F123-4330AD30613C}"/>
              </a:ext>
            </a:extLst>
          </p:cNvPr>
          <p:cNvSpPr>
            <a:spLocks noGrp="1"/>
          </p:cNvSpPr>
          <p:nvPr>
            <p:ph type="sldNum" sz="quarter" idx="12"/>
          </p:nvPr>
        </p:nvSpPr>
        <p:spPr/>
        <p:txBody>
          <a:bodyPr/>
          <a:lstStyle/>
          <a:p>
            <a:fld id="{DB74E754-D2DB-4C89-8992-D7023A51C85D}" type="slidenum">
              <a:rPr lang="fr-FR" smtClean="0"/>
              <a:t>‹#›</a:t>
            </a:fld>
            <a:endParaRPr lang="fr-FR"/>
          </a:p>
        </p:txBody>
      </p:sp>
    </p:spTree>
    <p:extLst>
      <p:ext uri="{BB962C8B-B14F-4D97-AF65-F5344CB8AC3E}">
        <p14:creationId xmlns:p14="http://schemas.microsoft.com/office/powerpoint/2010/main" val="2432909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1D69C-B280-9274-938B-3970BED2CBCB}"/>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17A818F8-4142-B656-59A3-6D698F25F8FC}"/>
              </a:ext>
            </a:extLst>
          </p:cNvPr>
          <p:cNvSpPr>
            <a:spLocks noGrp="1"/>
          </p:cNvSpPr>
          <p:nvPr>
            <p:ph type="dt" sz="half" idx="10"/>
          </p:nvPr>
        </p:nvSpPr>
        <p:spPr/>
        <p:txBody>
          <a:bodyPr/>
          <a:lstStyle/>
          <a:p>
            <a:fld id="{B0A6FF9F-ADC7-4D55-AAE9-FB32812529C6}" type="datetimeFigureOut">
              <a:rPr lang="fr-FR" smtClean="0"/>
              <a:t>04/12/2022</a:t>
            </a:fld>
            <a:endParaRPr lang="fr-FR"/>
          </a:p>
        </p:txBody>
      </p:sp>
      <p:sp>
        <p:nvSpPr>
          <p:cNvPr id="4" name="Footer Placeholder 3">
            <a:extLst>
              <a:ext uri="{FF2B5EF4-FFF2-40B4-BE49-F238E27FC236}">
                <a16:creationId xmlns:a16="http://schemas.microsoft.com/office/drawing/2014/main" id="{5479DCDC-ADA4-5A22-0FCC-32BF9B310CF6}"/>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1FC73C51-4B42-BE61-C347-A0A6F42D7283}"/>
              </a:ext>
            </a:extLst>
          </p:cNvPr>
          <p:cNvSpPr>
            <a:spLocks noGrp="1"/>
          </p:cNvSpPr>
          <p:nvPr>
            <p:ph type="sldNum" sz="quarter" idx="12"/>
          </p:nvPr>
        </p:nvSpPr>
        <p:spPr/>
        <p:txBody>
          <a:bodyPr/>
          <a:lstStyle/>
          <a:p>
            <a:fld id="{DB74E754-D2DB-4C89-8992-D7023A51C85D}" type="slidenum">
              <a:rPr lang="fr-FR" smtClean="0"/>
              <a:t>‹#›</a:t>
            </a:fld>
            <a:endParaRPr lang="fr-FR"/>
          </a:p>
        </p:txBody>
      </p:sp>
    </p:spTree>
    <p:extLst>
      <p:ext uri="{BB962C8B-B14F-4D97-AF65-F5344CB8AC3E}">
        <p14:creationId xmlns:p14="http://schemas.microsoft.com/office/powerpoint/2010/main" val="4094050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EFA88-5BCA-C19C-EC2A-52D265092AB1}"/>
              </a:ext>
            </a:extLst>
          </p:cNvPr>
          <p:cNvSpPr>
            <a:spLocks noGrp="1"/>
          </p:cNvSpPr>
          <p:nvPr>
            <p:ph type="dt" sz="half" idx="10"/>
          </p:nvPr>
        </p:nvSpPr>
        <p:spPr/>
        <p:txBody>
          <a:bodyPr/>
          <a:lstStyle/>
          <a:p>
            <a:fld id="{B0A6FF9F-ADC7-4D55-AAE9-FB32812529C6}" type="datetimeFigureOut">
              <a:rPr lang="fr-FR" smtClean="0"/>
              <a:t>04/12/2022</a:t>
            </a:fld>
            <a:endParaRPr lang="fr-FR"/>
          </a:p>
        </p:txBody>
      </p:sp>
      <p:sp>
        <p:nvSpPr>
          <p:cNvPr id="3" name="Footer Placeholder 2">
            <a:extLst>
              <a:ext uri="{FF2B5EF4-FFF2-40B4-BE49-F238E27FC236}">
                <a16:creationId xmlns:a16="http://schemas.microsoft.com/office/drawing/2014/main" id="{8C70A4D5-2D19-DDFA-4069-CD9D0834B440}"/>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198BDCD0-0410-840A-4A09-3B3E55ABF89B}"/>
              </a:ext>
            </a:extLst>
          </p:cNvPr>
          <p:cNvSpPr>
            <a:spLocks noGrp="1"/>
          </p:cNvSpPr>
          <p:nvPr>
            <p:ph type="sldNum" sz="quarter" idx="12"/>
          </p:nvPr>
        </p:nvSpPr>
        <p:spPr/>
        <p:txBody>
          <a:bodyPr/>
          <a:lstStyle/>
          <a:p>
            <a:fld id="{DB74E754-D2DB-4C89-8992-D7023A51C85D}" type="slidenum">
              <a:rPr lang="fr-FR" smtClean="0"/>
              <a:t>‹#›</a:t>
            </a:fld>
            <a:endParaRPr lang="fr-FR"/>
          </a:p>
        </p:txBody>
      </p:sp>
    </p:spTree>
    <p:extLst>
      <p:ext uri="{BB962C8B-B14F-4D97-AF65-F5344CB8AC3E}">
        <p14:creationId xmlns:p14="http://schemas.microsoft.com/office/powerpoint/2010/main" val="74274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3BA56-2E33-E05A-9EB3-D0FBEE41D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FD437A91-0827-FEC6-E876-CE188B7B9C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0AD50DBA-3806-6EBC-F4C1-3AEBE1973F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18E2C-D37D-432F-4E45-84D226303F41}"/>
              </a:ext>
            </a:extLst>
          </p:cNvPr>
          <p:cNvSpPr>
            <a:spLocks noGrp="1"/>
          </p:cNvSpPr>
          <p:nvPr>
            <p:ph type="dt" sz="half" idx="10"/>
          </p:nvPr>
        </p:nvSpPr>
        <p:spPr/>
        <p:txBody>
          <a:bodyPr/>
          <a:lstStyle/>
          <a:p>
            <a:fld id="{B0A6FF9F-ADC7-4D55-AAE9-FB32812529C6}" type="datetimeFigureOut">
              <a:rPr lang="fr-FR" smtClean="0"/>
              <a:t>04/12/2022</a:t>
            </a:fld>
            <a:endParaRPr lang="fr-FR"/>
          </a:p>
        </p:txBody>
      </p:sp>
      <p:sp>
        <p:nvSpPr>
          <p:cNvPr id="6" name="Footer Placeholder 5">
            <a:extLst>
              <a:ext uri="{FF2B5EF4-FFF2-40B4-BE49-F238E27FC236}">
                <a16:creationId xmlns:a16="http://schemas.microsoft.com/office/drawing/2014/main" id="{BD7BCF46-9AB7-B5B8-C0C3-CEA11CCF08B2}"/>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95BA04D7-2EE4-52B8-1A95-6D30E313FA75}"/>
              </a:ext>
            </a:extLst>
          </p:cNvPr>
          <p:cNvSpPr>
            <a:spLocks noGrp="1"/>
          </p:cNvSpPr>
          <p:nvPr>
            <p:ph type="sldNum" sz="quarter" idx="12"/>
          </p:nvPr>
        </p:nvSpPr>
        <p:spPr/>
        <p:txBody>
          <a:bodyPr/>
          <a:lstStyle/>
          <a:p>
            <a:fld id="{DB74E754-D2DB-4C89-8992-D7023A51C85D}" type="slidenum">
              <a:rPr lang="fr-FR" smtClean="0"/>
              <a:t>‹#›</a:t>
            </a:fld>
            <a:endParaRPr lang="fr-FR"/>
          </a:p>
        </p:txBody>
      </p:sp>
    </p:spTree>
    <p:extLst>
      <p:ext uri="{BB962C8B-B14F-4D97-AF65-F5344CB8AC3E}">
        <p14:creationId xmlns:p14="http://schemas.microsoft.com/office/powerpoint/2010/main" val="663439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05D9-2C9C-AF80-EBFC-24D0EB47B8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603EBAE5-FE94-6D6C-8DDF-4D9C814191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40702F4B-4809-E394-2646-4B54DF523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A67E0C-474F-FB54-5B38-B2366E35E7B5}"/>
              </a:ext>
            </a:extLst>
          </p:cNvPr>
          <p:cNvSpPr>
            <a:spLocks noGrp="1"/>
          </p:cNvSpPr>
          <p:nvPr>
            <p:ph type="dt" sz="half" idx="10"/>
          </p:nvPr>
        </p:nvSpPr>
        <p:spPr/>
        <p:txBody>
          <a:bodyPr/>
          <a:lstStyle/>
          <a:p>
            <a:fld id="{B0A6FF9F-ADC7-4D55-AAE9-FB32812529C6}" type="datetimeFigureOut">
              <a:rPr lang="fr-FR" smtClean="0"/>
              <a:t>04/12/2022</a:t>
            </a:fld>
            <a:endParaRPr lang="fr-FR"/>
          </a:p>
        </p:txBody>
      </p:sp>
      <p:sp>
        <p:nvSpPr>
          <p:cNvPr id="6" name="Footer Placeholder 5">
            <a:extLst>
              <a:ext uri="{FF2B5EF4-FFF2-40B4-BE49-F238E27FC236}">
                <a16:creationId xmlns:a16="http://schemas.microsoft.com/office/drawing/2014/main" id="{CBD2D316-0414-2FDC-6EFC-7408A2C20DFE}"/>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AA333F7C-E3A2-DD1B-F33B-86666057A7B0}"/>
              </a:ext>
            </a:extLst>
          </p:cNvPr>
          <p:cNvSpPr>
            <a:spLocks noGrp="1"/>
          </p:cNvSpPr>
          <p:nvPr>
            <p:ph type="sldNum" sz="quarter" idx="12"/>
          </p:nvPr>
        </p:nvSpPr>
        <p:spPr/>
        <p:txBody>
          <a:bodyPr/>
          <a:lstStyle/>
          <a:p>
            <a:fld id="{DB74E754-D2DB-4C89-8992-D7023A51C85D}" type="slidenum">
              <a:rPr lang="fr-FR" smtClean="0"/>
              <a:t>‹#›</a:t>
            </a:fld>
            <a:endParaRPr lang="fr-FR"/>
          </a:p>
        </p:txBody>
      </p:sp>
    </p:spTree>
    <p:extLst>
      <p:ext uri="{BB962C8B-B14F-4D97-AF65-F5344CB8AC3E}">
        <p14:creationId xmlns:p14="http://schemas.microsoft.com/office/powerpoint/2010/main" val="1334362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63312C-7536-12C0-4D17-F103701868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76F0B376-28A7-742F-E76A-B757B7F685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51524887-F86C-D1B3-7BBF-5C762ACE7C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6FF9F-ADC7-4D55-AAE9-FB32812529C6}" type="datetimeFigureOut">
              <a:rPr lang="fr-FR" smtClean="0"/>
              <a:t>04/12/2022</a:t>
            </a:fld>
            <a:endParaRPr lang="fr-FR"/>
          </a:p>
        </p:txBody>
      </p:sp>
      <p:sp>
        <p:nvSpPr>
          <p:cNvPr id="5" name="Footer Placeholder 4">
            <a:extLst>
              <a:ext uri="{FF2B5EF4-FFF2-40B4-BE49-F238E27FC236}">
                <a16:creationId xmlns:a16="http://schemas.microsoft.com/office/drawing/2014/main" id="{221ABACE-5C40-7094-3526-78CBF501BA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580CFBE7-D120-EA4B-0D56-41612B432E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74E754-D2DB-4C89-8992-D7023A51C85D}" type="slidenum">
              <a:rPr lang="fr-FR" smtClean="0"/>
              <a:t>‹#›</a:t>
            </a:fld>
            <a:endParaRPr lang="fr-FR"/>
          </a:p>
        </p:txBody>
      </p:sp>
    </p:spTree>
    <p:extLst>
      <p:ext uri="{BB962C8B-B14F-4D97-AF65-F5344CB8AC3E}">
        <p14:creationId xmlns:p14="http://schemas.microsoft.com/office/powerpoint/2010/main" val="2837166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automobile-propre.com/belib-inaugure-ses-premieres-bornes-de-recharge-rapide-dans-les-parkings-souterrains-de-paris/am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C54B1-2306-8290-DC46-7C84D3E27E89}"/>
              </a:ext>
            </a:extLst>
          </p:cNvPr>
          <p:cNvSpPr>
            <a:spLocks noGrp="1"/>
          </p:cNvSpPr>
          <p:nvPr>
            <p:ph type="ctrTitle"/>
          </p:nvPr>
        </p:nvSpPr>
        <p:spPr/>
        <p:txBody>
          <a:bodyPr/>
          <a:lstStyle/>
          <a:p>
            <a:r>
              <a:rPr lang="fr-FR" dirty="0" err="1"/>
              <a:t>Final_Project</a:t>
            </a:r>
            <a:br>
              <a:rPr lang="fr-FR" dirty="0"/>
            </a:br>
            <a:r>
              <a:rPr lang="fr-FR" dirty="0" err="1"/>
              <a:t>Belib</a:t>
            </a:r>
            <a:endParaRPr lang="fr-FR" dirty="0"/>
          </a:p>
        </p:txBody>
      </p:sp>
      <p:sp>
        <p:nvSpPr>
          <p:cNvPr id="3" name="Subtitle 2">
            <a:extLst>
              <a:ext uri="{FF2B5EF4-FFF2-40B4-BE49-F238E27FC236}">
                <a16:creationId xmlns:a16="http://schemas.microsoft.com/office/drawing/2014/main" id="{49E339BB-ACC6-014C-F202-2EA15493B0B8}"/>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950036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FDC607-E25F-39F1-80AA-45D2AF18A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 y="504825"/>
            <a:ext cx="9525000" cy="6353175"/>
          </a:xfrm>
          <a:prstGeom prst="rect">
            <a:avLst/>
          </a:prstGeom>
        </p:spPr>
      </p:pic>
    </p:spTree>
    <p:extLst>
      <p:ext uri="{BB962C8B-B14F-4D97-AF65-F5344CB8AC3E}">
        <p14:creationId xmlns:p14="http://schemas.microsoft.com/office/powerpoint/2010/main" val="3220491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C458-D739-1E04-9375-CB4B0A487A40}"/>
              </a:ext>
            </a:extLst>
          </p:cNvPr>
          <p:cNvSpPr>
            <a:spLocks noGrp="1"/>
          </p:cNvSpPr>
          <p:nvPr>
            <p:ph type="title"/>
          </p:nvPr>
        </p:nvSpPr>
        <p:spPr/>
        <p:txBody>
          <a:bodyPr/>
          <a:lstStyle/>
          <a:p>
            <a:endParaRPr lang="fr-FR" dirty="0"/>
          </a:p>
        </p:txBody>
      </p:sp>
      <p:sp>
        <p:nvSpPr>
          <p:cNvPr id="3" name="Content Placeholder 2">
            <a:extLst>
              <a:ext uri="{FF2B5EF4-FFF2-40B4-BE49-F238E27FC236}">
                <a16:creationId xmlns:a16="http://schemas.microsoft.com/office/drawing/2014/main" id="{C61521EA-6991-A91C-DDE4-9B8EBE668767}"/>
              </a:ext>
            </a:extLst>
          </p:cNvPr>
          <p:cNvSpPr>
            <a:spLocks noGrp="1"/>
          </p:cNvSpPr>
          <p:nvPr>
            <p:ph idx="1"/>
          </p:nvPr>
        </p:nvSpPr>
        <p:spPr/>
        <p:txBody>
          <a:bodyPr>
            <a:normAutofit/>
          </a:bodyPr>
          <a:lstStyle/>
          <a:p>
            <a:endParaRPr lang="fr-FR" sz="1600" b="0" i="0" dirty="0">
              <a:solidFill>
                <a:srgbClr val="222222"/>
              </a:solidFill>
              <a:effectLst/>
              <a:latin typeface="Helvetica" panose="020B0604020202020204" pitchFamily="34" charset="0"/>
            </a:endParaRPr>
          </a:p>
          <a:p>
            <a:r>
              <a:rPr lang="fr-FR" sz="1100" b="1" i="0" dirty="0">
                <a:solidFill>
                  <a:srgbClr val="222222"/>
                </a:solidFill>
                <a:effectLst/>
                <a:latin typeface="Helvetica" panose="020B0604020202020204" pitchFamily="34" charset="0"/>
              </a:rPr>
              <a:t>Le réseau de recharge parisien </a:t>
            </a:r>
            <a:r>
              <a:rPr lang="fr-FR" sz="1100" b="1" i="0" dirty="0" err="1">
                <a:solidFill>
                  <a:srgbClr val="222222"/>
                </a:solidFill>
                <a:effectLst/>
                <a:latin typeface="Helvetica" panose="020B0604020202020204" pitchFamily="34" charset="0"/>
              </a:rPr>
              <a:t>Belib</a:t>
            </a:r>
            <a:r>
              <a:rPr lang="fr-FR" sz="1100" b="1" i="0" dirty="0">
                <a:solidFill>
                  <a:srgbClr val="222222"/>
                </a:solidFill>
                <a:effectLst/>
                <a:latin typeface="Helvetica" panose="020B0604020202020204" pitchFamily="34" charset="0"/>
              </a:rPr>
              <a:t>’, désormais géré par </a:t>
            </a:r>
            <a:r>
              <a:rPr lang="fr-FR" sz="1100" b="1" i="0" dirty="0" err="1">
                <a:solidFill>
                  <a:srgbClr val="222222"/>
                </a:solidFill>
                <a:effectLst/>
                <a:latin typeface="Helvetica" panose="020B0604020202020204" pitchFamily="34" charset="0"/>
              </a:rPr>
              <a:t>TotalEnergies</a:t>
            </a:r>
            <a:r>
              <a:rPr lang="fr-FR" sz="1100" b="1" i="0" dirty="0">
                <a:solidFill>
                  <a:srgbClr val="222222"/>
                </a:solidFill>
                <a:effectLst/>
                <a:latin typeface="Helvetica" panose="020B0604020202020204" pitchFamily="34" charset="0"/>
              </a:rPr>
              <a:t>, vient d’ouvrir un premier hub de recharge rapide, dans un parking souterrain.</a:t>
            </a:r>
            <a:endParaRPr lang="fr-FR" sz="1600" dirty="0">
              <a:solidFill>
                <a:srgbClr val="222222"/>
              </a:solidFill>
              <a:latin typeface="Helvetica" panose="020B0604020202020204" pitchFamily="34" charset="0"/>
            </a:endParaRPr>
          </a:p>
          <a:p>
            <a:pPr algn="l"/>
            <a:r>
              <a:rPr lang="fr-FR" sz="1100" b="0" i="0" dirty="0">
                <a:solidFill>
                  <a:srgbClr val="222222"/>
                </a:solidFill>
                <a:effectLst/>
                <a:latin typeface="Helvetica" panose="020B0604020202020204" pitchFamily="34" charset="0"/>
              </a:rPr>
              <a:t>Fin 2020, </a:t>
            </a:r>
            <a:r>
              <a:rPr lang="fr-FR" sz="1100" b="0" i="0" dirty="0" err="1">
                <a:solidFill>
                  <a:srgbClr val="222222"/>
                </a:solidFill>
                <a:effectLst/>
                <a:latin typeface="Helvetica" panose="020B0604020202020204" pitchFamily="34" charset="0"/>
              </a:rPr>
              <a:t>TotalEnergies</a:t>
            </a:r>
            <a:r>
              <a:rPr lang="fr-FR" sz="1100" b="0" i="0" dirty="0">
                <a:solidFill>
                  <a:srgbClr val="222222"/>
                </a:solidFill>
                <a:effectLst/>
                <a:latin typeface="Helvetica" panose="020B0604020202020204" pitchFamily="34" charset="0"/>
              </a:rPr>
              <a:t> reprenait en main l’exploitation du réseau de </a:t>
            </a:r>
            <a:r>
              <a:rPr lang="fr-FR" sz="1100" b="0" i="0" u="none" strike="noStrike" dirty="0">
                <a:solidFill>
                  <a:srgbClr val="72C02C"/>
                </a:solidFill>
                <a:effectLst/>
                <a:latin typeface="Helvetica" panose="020B0604020202020204" pitchFamily="34" charset="0"/>
                <a:hlinkClick r:id="rId2"/>
              </a:rPr>
              <a:t>bornes de recharge</a:t>
            </a:r>
            <a:r>
              <a:rPr lang="fr-FR" sz="1100" b="0" i="0" dirty="0">
                <a:solidFill>
                  <a:srgbClr val="222222"/>
                </a:solidFill>
                <a:effectLst/>
                <a:latin typeface="Helvetica" panose="020B0604020202020204" pitchFamily="34" charset="0"/>
              </a:rPr>
              <a:t> publiques installées dans Paris, un réseau qui regroupait celui de </a:t>
            </a:r>
            <a:r>
              <a:rPr lang="fr-FR" sz="1100" b="0" i="0" dirty="0" err="1">
                <a:solidFill>
                  <a:srgbClr val="222222"/>
                </a:solidFill>
                <a:effectLst/>
                <a:latin typeface="Helvetica" panose="020B0604020202020204" pitchFamily="34" charset="0"/>
              </a:rPr>
              <a:t>Belib</a:t>
            </a:r>
            <a:r>
              <a:rPr lang="fr-FR" sz="1100" b="0" i="0" dirty="0">
                <a:solidFill>
                  <a:srgbClr val="222222"/>
                </a:solidFill>
                <a:effectLst/>
                <a:latin typeface="Helvetica" panose="020B0604020202020204" pitchFamily="34" charset="0"/>
              </a:rPr>
              <a:t>’, dont le nom a été conservé, et celui d’</a:t>
            </a:r>
            <a:r>
              <a:rPr lang="fr-FR" sz="1100" b="0" i="0" dirty="0" err="1">
                <a:solidFill>
                  <a:srgbClr val="222222"/>
                </a:solidFill>
                <a:effectLst/>
                <a:latin typeface="Helvetica" panose="020B0604020202020204" pitchFamily="34" charset="0"/>
              </a:rPr>
              <a:t>Autolib</a:t>
            </a:r>
            <a:r>
              <a:rPr lang="fr-FR" sz="1100" b="0" i="0" dirty="0">
                <a:solidFill>
                  <a:srgbClr val="222222"/>
                </a:solidFill>
                <a:effectLst/>
                <a:latin typeface="Helvetica" panose="020B0604020202020204" pitchFamily="34" charset="0"/>
              </a:rPr>
              <a:t>. Outre la gestion et la modernisation des bornes déjà en place, Total avait annoncé des hubs de recharge rapide au sein de parkings souterrains.</a:t>
            </a:r>
          </a:p>
          <a:p>
            <a:pPr algn="l"/>
            <a:r>
              <a:rPr lang="fr-FR" sz="1100" b="0" i="0" dirty="0">
                <a:solidFill>
                  <a:srgbClr val="222222"/>
                </a:solidFill>
                <a:effectLst/>
                <a:latin typeface="Helvetica" panose="020B0604020202020204" pitchFamily="34" charset="0"/>
              </a:rPr>
              <a:t>Et voici que le premier d’entre eux est ouvert. Il se trouve dans le parking Lobau, au cœur du quatrième arrondissement de la Ville Lumière. Ce hub comporte sept points de recharge de 50 kW de puissance, avec des prises T2, Combo CCS DC et </a:t>
            </a:r>
            <a:r>
              <a:rPr lang="fr-FR" sz="1100" b="0" i="0" dirty="0" err="1">
                <a:solidFill>
                  <a:srgbClr val="222222"/>
                </a:solidFill>
                <a:effectLst/>
                <a:latin typeface="Helvetica" panose="020B0604020202020204" pitchFamily="34" charset="0"/>
              </a:rPr>
              <a:t>CHAdeMO</a:t>
            </a:r>
            <a:r>
              <a:rPr lang="fr-FR" sz="1100" b="0" i="0" dirty="0">
                <a:solidFill>
                  <a:srgbClr val="222222"/>
                </a:solidFill>
                <a:effectLst/>
                <a:latin typeface="Helvetica" panose="020B0604020202020204" pitchFamily="34" charset="0"/>
              </a:rPr>
              <a:t>. Une borne est réservée aux personnes à mobilité réduite.</a:t>
            </a:r>
          </a:p>
          <a:p>
            <a:endParaRPr lang="fr-FR" sz="1600" b="0" i="0" dirty="0">
              <a:solidFill>
                <a:srgbClr val="222222"/>
              </a:solidFill>
              <a:effectLst/>
              <a:latin typeface="Helvetica" panose="020B0604020202020204" pitchFamily="34" charset="0"/>
            </a:endParaRPr>
          </a:p>
          <a:p>
            <a:r>
              <a:rPr lang="fr-FR" sz="1100" b="0" i="0" dirty="0">
                <a:solidFill>
                  <a:srgbClr val="222222"/>
                </a:solidFill>
                <a:effectLst/>
                <a:latin typeface="Helvetica" panose="020B0604020202020204" pitchFamily="34" charset="0"/>
              </a:rPr>
              <a:t>La tarification est annoncée au quart d’heure : le prix est de 4,80 € pour 15 minutes, et de 4,40 € pour les abonnées au réseau </a:t>
            </a:r>
            <a:r>
              <a:rPr lang="fr-FR" sz="1100" b="0" i="0" dirty="0" err="1">
                <a:solidFill>
                  <a:srgbClr val="222222"/>
                </a:solidFill>
                <a:effectLst/>
                <a:latin typeface="Helvetica" panose="020B0604020202020204" pitchFamily="34" charset="0"/>
              </a:rPr>
              <a:t>Belib</a:t>
            </a:r>
            <a:r>
              <a:rPr lang="fr-FR" sz="1100" b="0" i="0" dirty="0">
                <a:solidFill>
                  <a:srgbClr val="222222"/>
                </a:solidFill>
                <a:effectLst/>
                <a:latin typeface="Helvetica" panose="020B0604020202020204" pitchFamily="34" charset="0"/>
              </a:rPr>
              <a:t>’. Avec une particularité : le stationnement est « offert » pendant la durée de recharge. Le client paie son stationnement le moment venu au gestionnaire du parking, mais ces frais de stationnement équivalent à la durée de la recharge sont déduits de la facture </a:t>
            </a:r>
            <a:r>
              <a:rPr lang="fr-FR" sz="1100" b="0" i="0" dirty="0" err="1">
                <a:solidFill>
                  <a:srgbClr val="222222"/>
                </a:solidFill>
                <a:effectLst/>
                <a:latin typeface="Helvetica" panose="020B0604020202020204" pitchFamily="34" charset="0"/>
              </a:rPr>
              <a:t>Belib</a:t>
            </a:r>
            <a:r>
              <a:rPr lang="fr-FR" sz="1100" b="0" i="0" dirty="0">
                <a:solidFill>
                  <a:srgbClr val="222222"/>
                </a:solidFill>
                <a:effectLst/>
                <a:latin typeface="Helvetica" panose="020B0604020202020204" pitchFamily="34" charset="0"/>
              </a:rPr>
              <a:t>. Outre la carte </a:t>
            </a:r>
            <a:r>
              <a:rPr lang="fr-FR" sz="1100" b="0" i="0" dirty="0" err="1">
                <a:solidFill>
                  <a:srgbClr val="222222"/>
                </a:solidFill>
                <a:effectLst/>
                <a:latin typeface="Helvetica" panose="020B0604020202020204" pitchFamily="34" charset="0"/>
              </a:rPr>
              <a:t>Belib</a:t>
            </a:r>
            <a:r>
              <a:rPr lang="fr-FR" sz="1100" b="0" i="0" dirty="0">
                <a:solidFill>
                  <a:srgbClr val="222222"/>
                </a:solidFill>
                <a:effectLst/>
                <a:latin typeface="Helvetica" panose="020B0604020202020204" pitchFamily="34" charset="0"/>
              </a:rPr>
              <a:t>’, le paiement de la recharge peut se faire avec une carte Fleet </a:t>
            </a:r>
            <a:r>
              <a:rPr lang="fr-FR" sz="1100" b="0" i="0" dirty="0" err="1">
                <a:solidFill>
                  <a:srgbClr val="222222"/>
                </a:solidFill>
                <a:effectLst/>
                <a:latin typeface="Helvetica" panose="020B0604020202020204" pitchFamily="34" charset="0"/>
              </a:rPr>
              <a:t>TotalEnergies</a:t>
            </a:r>
            <a:r>
              <a:rPr lang="fr-FR" sz="1100" b="0" i="0" dirty="0">
                <a:solidFill>
                  <a:srgbClr val="222222"/>
                </a:solidFill>
                <a:effectLst/>
                <a:latin typeface="Helvetica" panose="020B0604020202020204" pitchFamily="34" charset="0"/>
              </a:rPr>
              <a:t> ou la carte bancaire.</a:t>
            </a:r>
            <a:endParaRPr lang="fr-FR" sz="1600" dirty="0">
              <a:solidFill>
                <a:srgbClr val="222222"/>
              </a:solidFill>
              <a:latin typeface="Helvetica" panose="020B0604020202020204" pitchFamily="34" charset="0"/>
            </a:endParaRPr>
          </a:p>
          <a:p>
            <a:r>
              <a:rPr lang="fr-FR" sz="1600" b="0" i="0" dirty="0">
                <a:solidFill>
                  <a:srgbClr val="222222"/>
                </a:solidFill>
                <a:effectLst/>
                <a:latin typeface="Helvetica" panose="020B0604020202020204" pitchFamily="34" charset="0"/>
              </a:rPr>
              <a:t>Deux autres hubs sont annoncés pour cette année, au parking Saint-Augustin Bergson (Paris 8</a:t>
            </a:r>
            <a:r>
              <a:rPr lang="fr-FR" sz="1600" b="0" i="0" baseline="30000" dirty="0">
                <a:solidFill>
                  <a:srgbClr val="222222"/>
                </a:solidFill>
                <a:effectLst/>
                <a:latin typeface="Helvetica" panose="020B0604020202020204" pitchFamily="34" charset="0"/>
              </a:rPr>
              <a:t>e</a:t>
            </a:r>
            <a:r>
              <a:rPr lang="fr-FR" sz="1600" b="0" i="0" dirty="0">
                <a:solidFill>
                  <a:srgbClr val="222222"/>
                </a:solidFill>
                <a:effectLst/>
                <a:latin typeface="Helvetica" panose="020B0604020202020204" pitchFamily="34" charset="0"/>
              </a:rPr>
              <a:t>) et au parking Porte d’Auteuil (Paris 16</a:t>
            </a:r>
            <a:r>
              <a:rPr lang="fr-FR" sz="1600" b="0" i="0" baseline="30000" dirty="0">
                <a:solidFill>
                  <a:srgbClr val="222222"/>
                </a:solidFill>
                <a:effectLst/>
                <a:latin typeface="Helvetica" panose="020B0604020202020204" pitchFamily="34" charset="0"/>
              </a:rPr>
              <a:t>e</a:t>
            </a:r>
            <a:r>
              <a:rPr lang="fr-FR" sz="1600" b="0" i="0" dirty="0">
                <a:solidFill>
                  <a:srgbClr val="222222"/>
                </a:solidFill>
                <a:effectLst/>
                <a:latin typeface="Helvetica" panose="020B0604020202020204" pitchFamily="34" charset="0"/>
              </a:rPr>
              <a:t>). D’ici 2025, dix hubs de recharge rapide </a:t>
            </a:r>
            <a:r>
              <a:rPr lang="fr-FR" sz="1600" b="0" i="0" dirty="0" err="1">
                <a:solidFill>
                  <a:srgbClr val="222222"/>
                </a:solidFill>
                <a:effectLst/>
                <a:latin typeface="Helvetica" panose="020B0604020202020204" pitchFamily="34" charset="0"/>
              </a:rPr>
              <a:t>Belib</a:t>
            </a:r>
            <a:r>
              <a:rPr lang="fr-FR" sz="1600" b="0" i="0" dirty="0">
                <a:solidFill>
                  <a:srgbClr val="222222"/>
                </a:solidFill>
                <a:effectLst/>
                <a:latin typeface="Helvetica" panose="020B0604020202020204" pitchFamily="34" charset="0"/>
              </a:rPr>
              <a:t>’ seront ouverts dans les parkings de la capitale.</a:t>
            </a:r>
            <a:endParaRPr lang="fr-FR" sz="1600" dirty="0"/>
          </a:p>
        </p:txBody>
      </p:sp>
    </p:spTree>
    <p:extLst>
      <p:ext uri="{BB962C8B-B14F-4D97-AF65-F5344CB8AC3E}">
        <p14:creationId xmlns:p14="http://schemas.microsoft.com/office/powerpoint/2010/main" val="3485839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302</Words>
  <Application>Microsoft Office PowerPoint</Application>
  <PresentationFormat>Widescreen</PresentationFormat>
  <Paragraphs>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Helvetica</vt:lpstr>
      <vt:lpstr>Office Theme</vt:lpstr>
      <vt:lpstr>Final_Project Belib</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Final_Project Belib</dc:title>
  <dc:creator>Aadil BR</dc:creator>
  <cp:lastModifiedBy>Aadil BR</cp:lastModifiedBy>
  <cp:revision>1</cp:revision>
  <dcterms:created xsi:type="dcterms:W3CDTF">2022-12-04T21:32:02Z</dcterms:created>
  <dcterms:modified xsi:type="dcterms:W3CDTF">2022-12-04T21:35:32Z</dcterms:modified>
</cp:coreProperties>
</file>