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ammersmith One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Quicksand"/>
      <p:regular r:id="rId27"/>
      <p:bold r:id="rId28"/>
    </p:embeddedFont>
    <p:embeddedFont>
      <p:font typeface="Signika Negative"/>
      <p:regular r:id="rId29"/>
      <p:bold r:id="rId30"/>
    </p:embeddedFont>
    <p:embeddedFont>
      <p:font typeface="Quicksand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BDA994-DCEF-4374-9F99-DC9D106F6898}">
  <a:tblStyle styleId="{52BDA994-DCEF-4374-9F99-DC9D106F6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font" Target="fonts/HammersmithOne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ignikaNegativ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Medium-regular.fntdata"/><Relationship Id="rId30" Type="http://schemas.openxmlformats.org/officeDocument/2006/relationships/font" Target="fonts/SignikaNegativ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icksand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7280530102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7280530102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7280530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7280530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7265e0488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7265e0488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727350e7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727350e7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7265e048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7265e048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c6705954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c6705954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c639c5e6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c639c5e6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c639c5e66_0_2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c639c5e66_0_2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7221c244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7221c244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221ab960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221ab960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21ab9606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221ab9606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7265e0488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7265e048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7265e048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7265e048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679600" y="1410550"/>
            <a:ext cx="59622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9600" y="3266550"/>
            <a:ext cx="59184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8100000">
            <a:off x="-192229" y="-17447"/>
            <a:ext cx="853142" cy="1104889"/>
            <a:chOff x="2833850" y="2350550"/>
            <a:chExt cx="853150" cy="1104900"/>
          </a:xfrm>
        </p:grpSpPr>
        <p:sp>
          <p:nvSpPr>
            <p:cNvPr id="12" name="Google Shape;12;p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15" name="Google Shape;15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4" name="Google Shape;24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" name="Google Shape;27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-8100000">
            <a:off x="7581850" y="-532081"/>
            <a:ext cx="1016742" cy="1623027"/>
            <a:chOff x="8529317" y="3813271"/>
            <a:chExt cx="934909" cy="1492397"/>
          </a:xfrm>
        </p:grpSpPr>
        <p:sp>
          <p:nvSpPr>
            <p:cNvPr id="36" name="Google Shape;36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6600067">
            <a:off x="8121577" y="-50117"/>
            <a:ext cx="1441567" cy="1680320"/>
            <a:chOff x="6332867" y="4307670"/>
            <a:chExt cx="1325460" cy="1544983"/>
          </a:xfrm>
        </p:grpSpPr>
        <p:sp>
          <p:nvSpPr>
            <p:cNvPr id="39" name="Google Shape;39;p2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hasCustomPrompt="1" type="title"/>
          </p:nvPr>
        </p:nvSpPr>
        <p:spPr>
          <a:xfrm>
            <a:off x="1688400" y="1578425"/>
            <a:ext cx="5767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1688400" y="3089575"/>
            <a:ext cx="5767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11"/>
          <p:cNvGrpSpPr/>
          <p:nvPr/>
        </p:nvGrpSpPr>
        <p:grpSpPr>
          <a:xfrm flipH="1" rot="9872014">
            <a:off x="788009" y="-475932"/>
            <a:ext cx="571876" cy="1200127"/>
            <a:chOff x="3912125" y="621725"/>
            <a:chExt cx="668000" cy="1401850"/>
          </a:xfrm>
        </p:grpSpPr>
        <p:sp>
          <p:nvSpPr>
            <p:cNvPr id="208" name="Google Shape;208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 flipH="1" rot="-2700000">
            <a:off x="8351955" y="3287969"/>
            <a:ext cx="919399" cy="988141"/>
            <a:chOff x="1603825" y="2277075"/>
            <a:chExt cx="1062450" cy="1193375"/>
          </a:xfrm>
        </p:grpSpPr>
        <p:sp>
          <p:nvSpPr>
            <p:cNvPr id="211" name="Google Shape;211;p1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 flipH="1" rot="2152442">
            <a:off x="-41990" y="3368993"/>
            <a:ext cx="667994" cy="1401837"/>
            <a:chOff x="3912125" y="621725"/>
            <a:chExt cx="668000" cy="1401850"/>
          </a:xfrm>
        </p:grpSpPr>
        <p:sp>
          <p:nvSpPr>
            <p:cNvPr id="214" name="Google Shape;214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 flipH="1" rot="3144145">
            <a:off x="451004" y="4162249"/>
            <a:ext cx="853133" cy="1104879"/>
            <a:chOff x="2833850" y="2350550"/>
            <a:chExt cx="853150" cy="1104900"/>
          </a:xfrm>
        </p:grpSpPr>
        <p:sp>
          <p:nvSpPr>
            <p:cNvPr id="217" name="Google Shape;217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 rot="-7799162">
            <a:off x="7933553" y="-358578"/>
            <a:ext cx="667999" cy="1401848"/>
            <a:chOff x="3912125" y="621725"/>
            <a:chExt cx="668000" cy="1401850"/>
          </a:xfrm>
        </p:grpSpPr>
        <p:sp>
          <p:nvSpPr>
            <p:cNvPr id="220" name="Google Shape;220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-7799162">
            <a:off x="8302277" y="572057"/>
            <a:ext cx="853149" cy="1104898"/>
            <a:chOff x="2833850" y="2350550"/>
            <a:chExt cx="853150" cy="1104900"/>
          </a:xfrm>
        </p:grpSpPr>
        <p:sp>
          <p:nvSpPr>
            <p:cNvPr id="223" name="Google Shape;223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 flipH="1" rot="8783172">
            <a:off x="-158030" y="-116117"/>
            <a:ext cx="981289" cy="1444896"/>
            <a:chOff x="3922000" y="2234050"/>
            <a:chExt cx="981275" cy="1444875"/>
          </a:xfrm>
        </p:grpSpPr>
        <p:sp>
          <p:nvSpPr>
            <p:cNvPr id="226" name="Google Shape;226;p1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hasCustomPrompt="1" type="title"/>
          </p:nvPr>
        </p:nvSpPr>
        <p:spPr>
          <a:xfrm>
            <a:off x="108390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231924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hasCustomPrompt="1" idx="2" type="title"/>
          </p:nvPr>
        </p:nvSpPr>
        <p:spPr>
          <a:xfrm>
            <a:off x="464665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idx="3" type="subTitle"/>
          </p:nvPr>
        </p:nvSpPr>
        <p:spPr>
          <a:xfrm>
            <a:off x="579418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4" type="title"/>
          </p:nvPr>
        </p:nvSpPr>
        <p:spPr>
          <a:xfrm>
            <a:off x="108390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5" type="subTitle"/>
          </p:nvPr>
        </p:nvSpPr>
        <p:spPr>
          <a:xfrm>
            <a:off x="231924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hasCustomPrompt="1" idx="6" type="title"/>
          </p:nvPr>
        </p:nvSpPr>
        <p:spPr>
          <a:xfrm>
            <a:off x="464665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idx="7" type="subTitle"/>
          </p:nvPr>
        </p:nvSpPr>
        <p:spPr>
          <a:xfrm>
            <a:off x="579418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9" type="subTitle"/>
          </p:nvPr>
        </p:nvSpPr>
        <p:spPr>
          <a:xfrm>
            <a:off x="2313287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3" type="subTitle"/>
          </p:nvPr>
        </p:nvSpPr>
        <p:spPr>
          <a:xfrm>
            <a:off x="5794200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14" type="subTitle"/>
          </p:nvPr>
        </p:nvSpPr>
        <p:spPr>
          <a:xfrm>
            <a:off x="2313287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15" type="subTitle"/>
          </p:nvPr>
        </p:nvSpPr>
        <p:spPr>
          <a:xfrm>
            <a:off x="5794200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3" name="Google Shape;243;p13"/>
          <p:cNvGrpSpPr/>
          <p:nvPr/>
        </p:nvGrpSpPr>
        <p:grpSpPr>
          <a:xfrm rot="8100000">
            <a:off x="-111539" y="87865"/>
            <a:ext cx="853142" cy="1104889"/>
            <a:chOff x="2833850" y="2350550"/>
            <a:chExt cx="853150" cy="1104900"/>
          </a:xfrm>
        </p:grpSpPr>
        <p:sp>
          <p:nvSpPr>
            <p:cNvPr id="244" name="Google Shape;244;p1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3"/>
          <p:cNvGrpSpPr/>
          <p:nvPr/>
        </p:nvGrpSpPr>
        <p:grpSpPr>
          <a:xfrm rot="8697874">
            <a:off x="907569" y="-138690"/>
            <a:ext cx="804944" cy="1182558"/>
            <a:chOff x="9601332" y="3570186"/>
            <a:chExt cx="1128185" cy="1562191"/>
          </a:xfrm>
        </p:grpSpPr>
        <p:sp>
          <p:nvSpPr>
            <p:cNvPr id="247" name="Google Shape;247;p1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 rot="-7962588">
            <a:off x="7925248" y="-327356"/>
            <a:ext cx="534274" cy="1121215"/>
            <a:chOff x="3912125" y="621725"/>
            <a:chExt cx="668000" cy="1401850"/>
          </a:xfrm>
        </p:grpSpPr>
        <p:sp>
          <p:nvSpPr>
            <p:cNvPr id="256" name="Google Shape;256;p1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 rot="-7525031">
            <a:off x="8343491" y="158626"/>
            <a:ext cx="829856" cy="1221801"/>
            <a:chOff x="2943425" y="3566975"/>
            <a:chExt cx="981275" cy="1444875"/>
          </a:xfrm>
        </p:grpSpPr>
        <p:sp>
          <p:nvSpPr>
            <p:cNvPr id="259" name="Google Shape;259;p13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3"/>
          <p:cNvGrpSpPr/>
          <p:nvPr/>
        </p:nvGrpSpPr>
        <p:grpSpPr>
          <a:xfrm rot="-2014825">
            <a:off x="8390463" y="3916099"/>
            <a:ext cx="591268" cy="1451257"/>
            <a:chOff x="2978125" y="596500"/>
            <a:chExt cx="591275" cy="1451275"/>
          </a:xfrm>
        </p:grpSpPr>
        <p:sp>
          <p:nvSpPr>
            <p:cNvPr id="262" name="Google Shape;262;p13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2290025" y="3027988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6" name="Google Shape;266;p14"/>
          <p:cNvSpPr txBox="1"/>
          <p:nvPr>
            <p:ph idx="1" type="subTitle"/>
          </p:nvPr>
        </p:nvSpPr>
        <p:spPr>
          <a:xfrm>
            <a:off x="1279300" y="1583613"/>
            <a:ext cx="65853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67" name="Google Shape;267;p14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68" name="Google Shape;268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1" name="Google Shape;271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4"/>
          <p:cNvGrpSpPr/>
          <p:nvPr/>
        </p:nvGrpSpPr>
        <p:grpSpPr>
          <a:xfrm rot="1837954">
            <a:off x="-70898" y="4003625"/>
            <a:ext cx="1178946" cy="1324227"/>
            <a:chOff x="625250" y="3610000"/>
            <a:chExt cx="1062450" cy="1193375"/>
          </a:xfrm>
        </p:grpSpPr>
        <p:sp>
          <p:nvSpPr>
            <p:cNvPr id="280" name="Google Shape;280;p14"/>
            <p:cNvSpPr/>
            <p:nvPr/>
          </p:nvSpPr>
          <p:spPr>
            <a:xfrm>
              <a:off x="625250" y="3610000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86200" y="3812475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4"/>
          <p:cNvGrpSpPr/>
          <p:nvPr/>
        </p:nvGrpSpPr>
        <p:grpSpPr>
          <a:xfrm rot="-7879032">
            <a:off x="7849397" y="-433626"/>
            <a:ext cx="894437" cy="1317010"/>
            <a:chOff x="2943425" y="3566975"/>
            <a:chExt cx="981275" cy="1444875"/>
          </a:xfrm>
        </p:grpSpPr>
        <p:sp>
          <p:nvSpPr>
            <p:cNvPr id="283" name="Google Shape;283;p14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4"/>
          <p:cNvGrpSpPr/>
          <p:nvPr/>
        </p:nvGrpSpPr>
        <p:grpSpPr>
          <a:xfrm rot="-8100000">
            <a:off x="8370494" y="90272"/>
            <a:ext cx="1021105" cy="1629992"/>
            <a:chOff x="8529317" y="3813271"/>
            <a:chExt cx="934909" cy="1492397"/>
          </a:xfrm>
        </p:grpSpPr>
        <p:sp>
          <p:nvSpPr>
            <p:cNvPr id="286" name="Google Shape;286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 rot="8100000">
            <a:off x="-192229" y="146203"/>
            <a:ext cx="853142" cy="1104889"/>
            <a:chOff x="2833850" y="2350550"/>
            <a:chExt cx="853150" cy="1104900"/>
          </a:xfrm>
        </p:grpSpPr>
        <p:sp>
          <p:nvSpPr>
            <p:cNvPr id="289" name="Google Shape;289;p1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292" name="Google Shape;292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2" name="Google Shape;302;p15"/>
          <p:cNvGrpSpPr/>
          <p:nvPr/>
        </p:nvGrpSpPr>
        <p:grpSpPr>
          <a:xfrm rot="3600019">
            <a:off x="14334" y="4086508"/>
            <a:ext cx="1011470" cy="1419450"/>
            <a:chOff x="4841950" y="633750"/>
            <a:chExt cx="1039100" cy="1458225"/>
          </a:xfrm>
        </p:grpSpPr>
        <p:sp>
          <p:nvSpPr>
            <p:cNvPr id="303" name="Google Shape;303;p15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5"/>
          <p:cNvGrpSpPr/>
          <p:nvPr/>
        </p:nvGrpSpPr>
        <p:grpSpPr>
          <a:xfrm flipH="1" rot="-8100000">
            <a:off x="8288483" y="-216793"/>
            <a:ext cx="940735" cy="1056661"/>
            <a:chOff x="1603825" y="2277075"/>
            <a:chExt cx="1062450" cy="1193375"/>
          </a:xfrm>
        </p:grpSpPr>
        <p:sp>
          <p:nvSpPr>
            <p:cNvPr id="312" name="Google Shape;312;p1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" type="subTitle"/>
          </p:nvPr>
        </p:nvSpPr>
        <p:spPr>
          <a:xfrm>
            <a:off x="4675775" y="2994913"/>
            <a:ext cx="364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type="title"/>
          </p:nvPr>
        </p:nvSpPr>
        <p:spPr>
          <a:xfrm>
            <a:off x="4675775" y="1283688"/>
            <a:ext cx="3644700" cy="16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7" name="Google Shape;317;p16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318" name="Google Shape;318;p16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6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321" name="Google Shape;321;p16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6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330" name="Google Shape;330;p16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6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333" name="Google Shape;333;p16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6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336" name="Google Shape;336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339" name="Google Shape;339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720000" y="1156475"/>
            <a:ext cx="77040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45" name="Google Shape;345;p1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48" name="Google Shape;348;p1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7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51" name="Google Shape;351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54" name="Google Shape;354;p1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7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63" name="Google Shape;363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66" name="Google Shape;366;p1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7200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7200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34038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876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34038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0876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77" name="Google Shape;377;p1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8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86" name="Google Shape;386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89" name="Google Shape;389;p18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8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92" name="Google Shape;392;p1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95" name="Google Shape;395;p1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98" name="Google Shape;398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" type="subTitle"/>
          </p:nvPr>
        </p:nvSpPr>
        <p:spPr>
          <a:xfrm>
            <a:off x="282344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2" type="subTitle"/>
          </p:nvPr>
        </p:nvSpPr>
        <p:spPr>
          <a:xfrm>
            <a:off x="2823435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9"/>
          <p:cNvSpPr txBox="1"/>
          <p:nvPr>
            <p:ph idx="3" type="subTitle"/>
          </p:nvPr>
        </p:nvSpPr>
        <p:spPr>
          <a:xfrm>
            <a:off x="5316959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4" type="subTitle"/>
          </p:nvPr>
        </p:nvSpPr>
        <p:spPr>
          <a:xfrm>
            <a:off x="2823435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9"/>
          <p:cNvSpPr txBox="1"/>
          <p:nvPr>
            <p:ph idx="5" type="subTitle"/>
          </p:nvPr>
        </p:nvSpPr>
        <p:spPr>
          <a:xfrm>
            <a:off x="5316959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" name="Google Shape;407;p19"/>
          <p:cNvSpPr txBox="1"/>
          <p:nvPr>
            <p:ph idx="6" type="subTitle"/>
          </p:nvPr>
        </p:nvSpPr>
        <p:spPr>
          <a:xfrm>
            <a:off x="282344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7" type="subTitle"/>
          </p:nvPr>
        </p:nvSpPr>
        <p:spPr>
          <a:xfrm>
            <a:off x="531696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8" type="subTitle"/>
          </p:nvPr>
        </p:nvSpPr>
        <p:spPr>
          <a:xfrm>
            <a:off x="531696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0" name="Google Shape;410;p19"/>
          <p:cNvGrpSpPr/>
          <p:nvPr/>
        </p:nvGrpSpPr>
        <p:grpSpPr>
          <a:xfrm rot="-9872014">
            <a:off x="7650256" y="-475932"/>
            <a:ext cx="571876" cy="1200127"/>
            <a:chOff x="3912125" y="621725"/>
            <a:chExt cx="668000" cy="1401850"/>
          </a:xfrm>
        </p:grpSpPr>
        <p:sp>
          <p:nvSpPr>
            <p:cNvPr id="411" name="Google Shape;411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 rot="-8783172">
            <a:off x="8186883" y="-116117"/>
            <a:ext cx="981289" cy="1444896"/>
            <a:chOff x="3922000" y="2234050"/>
            <a:chExt cx="981275" cy="1444875"/>
          </a:xfrm>
        </p:grpSpPr>
        <p:sp>
          <p:nvSpPr>
            <p:cNvPr id="414" name="Google Shape;414;p19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850279">
            <a:off x="345803" y="3785588"/>
            <a:ext cx="1039075" cy="1458191"/>
            <a:chOff x="4841950" y="633750"/>
            <a:chExt cx="1039100" cy="1458225"/>
          </a:xfrm>
        </p:grpSpPr>
        <p:sp>
          <p:nvSpPr>
            <p:cNvPr id="417" name="Google Shape;417;p19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9"/>
          <p:cNvGrpSpPr/>
          <p:nvPr/>
        </p:nvGrpSpPr>
        <p:grpSpPr>
          <a:xfrm rot="-2152442">
            <a:off x="8384138" y="3368993"/>
            <a:ext cx="667994" cy="1401837"/>
            <a:chOff x="3912125" y="621725"/>
            <a:chExt cx="668000" cy="1401850"/>
          </a:xfrm>
        </p:grpSpPr>
        <p:sp>
          <p:nvSpPr>
            <p:cNvPr id="426" name="Google Shape;426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9"/>
          <p:cNvGrpSpPr/>
          <p:nvPr/>
        </p:nvGrpSpPr>
        <p:grpSpPr>
          <a:xfrm rot="-3144145">
            <a:off x="7706005" y="4162249"/>
            <a:ext cx="853133" cy="1104879"/>
            <a:chOff x="2833850" y="2350550"/>
            <a:chExt cx="853150" cy="1104900"/>
          </a:xfrm>
        </p:grpSpPr>
        <p:sp>
          <p:nvSpPr>
            <p:cNvPr id="429" name="Google Shape;429;p1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 rot="2700000">
            <a:off x="-261212" y="3287969"/>
            <a:ext cx="919399" cy="988141"/>
            <a:chOff x="1603825" y="2277075"/>
            <a:chExt cx="1062450" cy="1193375"/>
          </a:xfrm>
        </p:grpSpPr>
        <p:sp>
          <p:nvSpPr>
            <p:cNvPr id="432" name="Google Shape;432;p19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0"/>
          <p:cNvSpPr txBox="1"/>
          <p:nvPr>
            <p:ph idx="1" type="subTitle"/>
          </p:nvPr>
        </p:nvSpPr>
        <p:spPr>
          <a:xfrm>
            <a:off x="937523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0"/>
          <p:cNvSpPr txBox="1"/>
          <p:nvPr>
            <p:ph idx="2" type="subTitle"/>
          </p:nvPr>
        </p:nvSpPr>
        <p:spPr>
          <a:xfrm>
            <a:off x="3469769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0"/>
          <p:cNvSpPr txBox="1"/>
          <p:nvPr>
            <p:ph idx="3" type="subTitle"/>
          </p:nvPr>
        </p:nvSpPr>
        <p:spPr>
          <a:xfrm>
            <a:off x="6002014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0"/>
          <p:cNvSpPr txBox="1"/>
          <p:nvPr>
            <p:ph idx="4" type="subTitle"/>
          </p:nvPr>
        </p:nvSpPr>
        <p:spPr>
          <a:xfrm>
            <a:off x="937523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5" type="subTitle"/>
          </p:nvPr>
        </p:nvSpPr>
        <p:spPr>
          <a:xfrm>
            <a:off x="3469769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6" type="subTitle"/>
          </p:nvPr>
        </p:nvSpPr>
        <p:spPr>
          <a:xfrm>
            <a:off x="6002014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>
            <p:ph idx="7" type="subTitle"/>
          </p:nvPr>
        </p:nvSpPr>
        <p:spPr>
          <a:xfrm>
            <a:off x="932900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20"/>
          <p:cNvSpPr txBox="1"/>
          <p:nvPr>
            <p:ph idx="8" type="subTitle"/>
          </p:nvPr>
        </p:nvSpPr>
        <p:spPr>
          <a:xfrm>
            <a:off x="3469769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20"/>
          <p:cNvSpPr txBox="1"/>
          <p:nvPr>
            <p:ph idx="9" type="subTitle"/>
          </p:nvPr>
        </p:nvSpPr>
        <p:spPr>
          <a:xfrm>
            <a:off x="6006637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13" type="subTitle"/>
          </p:nvPr>
        </p:nvSpPr>
        <p:spPr>
          <a:xfrm>
            <a:off x="932900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20"/>
          <p:cNvSpPr txBox="1"/>
          <p:nvPr>
            <p:ph idx="14" type="subTitle"/>
          </p:nvPr>
        </p:nvSpPr>
        <p:spPr>
          <a:xfrm>
            <a:off x="3469769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20"/>
          <p:cNvSpPr txBox="1"/>
          <p:nvPr>
            <p:ph idx="15" type="subTitle"/>
          </p:nvPr>
        </p:nvSpPr>
        <p:spPr>
          <a:xfrm>
            <a:off x="6006637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8" name="Google Shape;448;p20"/>
          <p:cNvGrpSpPr/>
          <p:nvPr/>
        </p:nvGrpSpPr>
        <p:grpSpPr>
          <a:xfrm rot="-8100000">
            <a:off x="8499349" y="145324"/>
            <a:ext cx="667994" cy="1401837"/>
            <a:chOff x="3912125" y="621725"/>
            <a:chExt cx="668000" cy="1401850"/>
          </a:xfrm>
        </p:grpSpPr>
        <p:sp>
          <p:nvSpPr>
            <p:cNvPr id="449" name="Google Shape;449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rot="2195099">
            <a:off x="-71377" y="4003324"/>
            <a:ext cx="764910" cy="859169"/>
            <a:chOff x="1603825" y="2277075"/>
            <a:chExt cx="1062450" cy="1193375"/>
          </a:xfrm>
        </p:grpSpPr>
        <p:sp>
          <p:nvSpPr>
            <p:cNvPr id="452" name="Google Shape;452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0"/>
          <p:cNvGrpSpPr/>
          <p:nvPr/>
        </p:nvGrpSpPr>
        <p:grpSpPr>
          <a:xfrm rot="388111">
            <a:off x="626939" y="4350682"/>
            <a:ext cx="706403" cy="1040141"/>
            <a:chOff x="3922000" y="2234050"/>
            <a:chExt cx="981275" cy="1444875"/>
          </a:xfrm>
        </p:grpSpPr>
        <p:sp>
          <p:nvSpPr>
            <p:cNvPr id="455" name="Google Shape;455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458" name="Google Shape;458;p20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0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461" name="Google Shape;461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0"/>
          <p:cNvGrpSpPr/>
          <p:nvPr/>
        </p:nvGrpSpPr>
        <p:grpSpPr>
          <a:xfrm rot="-1611584">
            <a:off x="8339834" y="3404468"/>
            <a:ext cx="981258" cy="1444850"/>
            <a:chOff x="3922000" y="2234050"/>
            <a:chExt cx="981275" cy="1444875"/>
          </a:xfrm>
        </p:grpSpPr>
        <p:sp>
          <p:nvSpPr>
            <p:cNvPr id="464" name="Google Shape;464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 flipH="1" rot="709829">
            <a:off x="7365448" y="4220602"/>
            <a:ext cx="878393" cy="986637"/>
            <a:chOff x="1603825" y="2277075"/>
            <a:chExt cx="1062450" cy="1193375"/>
          </a:xfrm>
        </p:grpSpPr>
        <p:sp>
          <p:nvSpPr>
            <p:cNvPr id="467" name="Google Shape;467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0"/>
          <p:cNvGrpSpPr/>
          <p:nvPr/>
        </p:nvGrpSpPr>
        <p:grpSpPr>
          <a:xfrm rot="-8100000">
            <a:off x="7721912" y="-384257"/>
            <a:ext cx="880089" cy="1235076"/>
            <a:chOff x="4841950" y="633750"/>
            <a:chExt cx="1039100" cy="1458225"/>
          </a:xfrm>
        </p:grpSpPr>
        <p:sp>
          <p:nvSpPr>
            <p:cNvPr id="470" name="Google Shape;470;p20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2132550" y="2272525"/>
            <a:ext cx="48789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81500" y="761125"/>
            <a:ext cx="17811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132550" y="3358775"/>
            <a:ext cx="487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 rot="-8697874">
            <a:off x="7612598" y="-244003"/>
            <a:ext cx="804944" cy="1182558"/>
            <a:chOff x="9601332" y="3570186"/>
            <a:chExt cx="1128185" cy="1562191"/>
          </a:xfrm>
        </p:grpSpPr>
        <p:sp>
          <p:nvSpPr>
            <p:cNvPr id="46" name="Google Shape;46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flipH="1" rot="1506053">
            <a:off x="870718" y="3850784"/>
            <a:ext cx="1021051" cy="1629906"/>
            <a:chOff x="8529317" y="3813271"/>
            <a:chExt cx="934909" cy="1492397"/>
          </a:xfrm>
        </p:grpSpPr>
        <p:sp>
          <p:nvSpPr>
            <p:cNvPr id="55" name="Google Shape;55;p3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 rot="1506053">
            <a:off x="-154225" y="3503552"/>
            <a:ext cx="1232135" cy="1706130"/>
            <a:chOff x="9601332" y="3570186"/>
            <a:chExt cx="1128185" cy="1562191"/>
          </a:xfrm>
        </p:grpSpPr>
        <p:sp>
          <p:nvSpPr>
            <p:cNvPr id="58" name="Google Shape;58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 rot="-8100000">
            <a:off x="8583509" y="-17447"/>
            <a:ext cx="853142" cy="1104889"/>
            <a:chOff x="2833850" y="2350550"/>
            <a:chExt cx="853150" cy="1104900"/>
          </a:xfrm>
        </p:grpSpPr>
        <p:sp>
          <p:nvSpPr>
            <p:cNvPr id="67" name="Google Shape;67;p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hasCustomPrompt="1" type="title"/>
          </p:nvPr>
        </p:nvSpPr>
        <p:spPr>
          <a:xfrm>
            <a:off x="1932075" y="580415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0" name="Google Shape;480;p21"/>
          <p:cNvSpPr txBox="1"/>
          <p:nvPr>
            <p:ph idx="1" type="subTitle"/>
          </p:nvPr>
        </p:nvSpPr>
        <p:spPr>
          <a:xfrm>
            <a:off x="1932075" y="1246027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21"/>
          <p:cNvSpPr txBox="1"/>
          <p:nvPr>
            <p:ph hasCustomPrompt="1" idx="2" type="title"/>
          </p:nvPr>
        </p:nvSpPr>
        <p:spPr>
          <a:xfrm>
            <a:off x="1932075" y="2036557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2" name="Google Shape;482;p21"/>
          <p:cNvSpPr txBox="1"/>
          <p:nvPr>
            <p:ph idx="3" type="subTitle"/>
          </p:nvPr>
        </p:nvSpPr>
        <p:spPr>
          <a:xfrm>
            <a:off x="1932075" y="2702169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1"/>
          <p:cNvSpPr txBox="1"/>
          <p:nvPr>
            <p:ph hasCustomPrompt="1" idx="4" type="title"/>
          </p:nvPr>
        </p:nvSpPr>
        <p:spPr>
          <a:xfrm>
            <a:off x="1932075" y="3492712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4" name="Google Shape;484;p21"/>
          <p:cNvSpPr txBox="1"/>
          <p:nvPr>
            <p:ph idx="5" type="subTitle"/>
          </p:nvPr>
        </p:nvSpPr>
        <p:spPr>
          <a:xfrm>
            <a:off x="1932075" y="4158324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5" name="Google Shape;485;p21"/>
          <p:cNvGrpSpPr/>
          <p:nvPr/>
        </p:nvGrpSpPr>
        <p:grpSpPr>
          <a:xfrm flipH="1" rot="-927986">
            <a:off x="7650256" y="4135065"/>
            <a:ext cx="571876" cy="1200127"/>
            <a:chOff x="3912125" y="621725"/>
            <a:chExt cx="668000" cy="1401850"/>
          </a:xfrm>
        </p:grpSpPr>
        <p:sp>
          <p:nvSpPr>
            <p:cNvPr id="486" name="Google Shape;486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 flipH="1" rot="-2016828">
            <a:off x="8209333" y="3530482"/>
            <a:ext cx="981289" cy="1444896"/>
            <a:chOff x="3922000" y="2234050"/>
            <a:chExt cx="981275" cy="1444875"/>
          </a:xfrm>
        </p:grpSpPr>
        <p:sp>
          <p:nvSpPr>
            <p:cNvPr id="489" name="Google Shape;489;p2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 flipH="1" rot="8100000">
            <a:off x="716501" y="-116925"/>
            <a:ext cx="919399" cy="988141"/>
            <a:chOff x="1603825" y="2277075"/>
            <a:chExt cx="1062450" cy="1193375"/>
          </a:xfrm>
        </p:grpSpPr>
        <p:sp>
          <p:nvSpPr>
            <p:cNvPr id="492" name="Google Shape;492;p2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 flipH="1" rot="-8647558">
            <a:off x="8406588" y="88430"/>
            <a:ext cx="667994" cy="1401837"/>
            <a:chOff x="3912125" y="621725"/>
            <a:chExt cx="668000" cy="1401850"/>
          </a:xfrm>
        </p:grpSpPr>
        <p:sp>
          <p:nvSpPr>
            <p:cNvPr id="495" name="Google Shape;495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1"/>
          <p:cNvGrpSpPr/>
          <p:nvPr/>
        </p:nvGrpSpPr>
        <p:grpSpPr>
          <a:xfrm flipH="1" rot="-7655812">
            <a:off x="7781188" y="-419950"/>
            <a:ext cx="780013" cy="1010181"/>
            <a:chOff x="2833850" y="2350550"/>
            <a:chExt cx="853150" cy="1104900"/>
          </a:xfrm>
        </p:grpSpPr>
        <p:sp>
          <p:nvSpPr>
            <p:cNvPr id="498" name="Google Shape;498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 rot="2700000">
            <a:off x="559041" y="4267831"/>
            <a:ext cx="645699" cy="1355049"/>
            <a:chOff x="3912125" y="621725"/>
            <a:chExt cx="668000" cy="1401850"/>
          </a:xfrm>
        </p:grpSpPr>
        <p:sp>
          <p:nvSpPr>
            <p:cNvPr id="501" name="Google Shape;501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1"/>
          <p:cNvGrpSpPr/>
          <p:nvPr/>
        </p:nvGrpSpPr>
        <p:grpSpPr>
          <a:xfrm rot="8449432">
            <a:off x="-329063" y="60250"/>
            <a:ext cx="1039090" cy="1458210"/>
            <a:chOff x="4841950" y="633750"/>
            <a:chExt cx="1039100" cy="1458225"/>
          </a:xfrm>
        </p:grpSpPr>
        <p:sp>
          <p:nvSpPr>
            <p:cNvPr id="504" name="Google Shape;504;p21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 rot="2014410">
            <a:off x="-267167" y="4190598"/>
            <a:ext cx="709510" cy="918875"/>
            <a:chOff x="2833850" y="2350550"/>
            <a:chExt cx="853150" cy="1104900"/>
          </a:xfrm>
        </p:grpSpPr>
        <p:sp>
          <p:nvSpPr>
            <p:cNvPr id="513" name="Google Shape;513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>
            <p:ph type="ctrTitle"/>
          </p:nvPr>
        </p:nvSpPr>
        <p:spPr>
          <a:xfrm>
            <a:off x="2863200" y="669825"/>
            <a:ext cx="34176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758925" y="1704550"/>
            <a:ext cx="3626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8" name="Google Shape;518;p22"/>
          <p:cNvGrpSpPr/>
          <p:nvPr/>
        </p:nvGrpSpPr>
        <p:grpSpPr>
          <a:xfrm flipH="1" rot="-8520626">
            <a:off x="8267663" y="130627"/>
            <a:ext cx="981246" cy="1444833"/>
            <a:chOff x="3922000" y="2234050"/>
            <a:chExt cx="981275" cy="1444875"/>
          </a:xfrm>
        </p:grpSpPr>
        <p:sp>
          <p:nvSpPr>
            <p:cNvPr id="519" name="Google Shape;519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 rot="-9413182">
            <a:off x="7380046" y="-268684"/>
            <a:ext cx="940777" cy="1056709"/>
            <a:chOff x="1603825" y="2277075"/>
            <a:chExt cx="1062450" cy="1193375"/>
          </a:xfrm>
        </p:grpSpPr>
        <p:sp>
          <p:nvSpPr>
            <p:cNvPr id="522" name="Google Shape;522;p22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2"/>
          <p:cNvGrpSpPr/>
          <p:nvPr/>
        </p:nvGrpSpPr>
        <p:grpSpPr>
          <a:xfrm rot="2885086">
            <a:off x="566457" y="4169319"/>
            <a:ext cx="591248" cy="1451209"/>
            <a:chOff x="2978125" y="596500"/>
            <a:chExt cx="591275" cy="1451275"/>
          </a:xfrm>
        </p:grpSpPr>
        <p:sp>
          <p:nvSpPr>
            <p:cNvPr id="525" name="Google Shape;525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2"/>
          <p:cNvGrpSpPr/>
          <p:nvPr/>
        </p:nvGrpSpPr>
        <p:grpSpPr>
          <a:xfrm rot="-2760288">
            <a:off x="7883168" y="4162751"/>
            <a:ext cx="668002" cy="1401854"/>
            <a:chOff x="3912125" y="621725"/>
            <a:chExt cx="668000" cy="1401850"/>
          </a:xfrm>
        </p:grpSpPr>
        <p:sp>
          <p:nvSpPr>
            <p:cNvPr id="528" name="Google Shape;528;p22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2"/>
          <p:cNvGrpSpPr/>
          <p:nvPr/>
        </p:nvGrpSpPr>
        <p:grpSpPr>
          <a:xfrm rot="7151584">
            <a:off x="-139462" y="196657"/>
            <a:ext cx="935448" cy="1312765"/>
            <a:chOff x="4841950" y="633750"/>
            <a:chExt cx="1039100" cy="1458225"/>
          </a:xfrm>
        </p:grpSpPr>
        <p:sp>
          <p:nvSpPr>
            <p:cNvPr id="531" name="Google Shape;531;p22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 rot="7655812">
            <a:off x="571356" y="-298837"/>
            <a:ext cx="780013" cy="1010181"/>
            <a:chOff x="2833850" y="2350550"/>
            <a:chExt cx="853150" cy="1104900"/>
          </a:xfrm>
        </p:grpSpPr>
        <p:sp>
          <p:nvSpPr>
            <p:cNvPr id="540" name="Google Shape;540;p2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 rot="-1676785">
            <a:off x="8573870" y="3730394"/>
            <a:ext cx="591217" cy="1451133"/>
            <a:chOff x="2978125" y="596500"/>
            <a:chExt cx="591275" cy="1451275"/>
          </a:xfrm>
        </p:grpSpPr>
        <p:sp>
          <p:nvSpPr>
            <p:cNvPr id="543" name="Google Shape;543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2"/>
          <p:cNvGrpSpPr/>
          <p:nvPr/>
        </p:nvGrpSpPr>
        <p:grpSpPr>
          <a:xfrm rot="1800122">
            <a:off x="-75804" y="3739707"/>
            <a:ext cx="808128" cy="1189926"/>
            <a:chOff x="3922000" y="2234050"/>
            <a:chExt cx="981275" cy="1444875"/>
          </a:xfrm>
        </p:grpSpPr>
        <p:sp>
          <p:nvSpPr>
            <p:cNvPr id="546" name="Google Shape;546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2"/>
          <p:cNvSpPr txBox="1"/>
          <p:nvPr/>
        </p:nvSpPr>
        <p:spPr>
          <a:xfrm>
            <a:off x="2071325" y="3492400"/>
            <a:ext cx="5001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and infographics &amp; images by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551" name="Google Shape;551;p2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554" name="Google Shape;554;p23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563" name="Google Shape;563;p23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3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566" name="Google Shape;566;p23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3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569" name="Google Shape;569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572" name="Google Shape;572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4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576" name="Google Shape;576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579" name="Google Shape;579;p2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4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582" name="Google Shape;582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4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585" name="Google Shape;585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4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588" name="Google Shape;588;p2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4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591" name="Google Shape;591;p24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600" name="Google Shape;600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603" name="Google Shape;603;p2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6557744" y="581271"/>
            <a:ext cx="1667255" cy="1504197"/>
            <a:chOff x="540900" y="3060200"/>
            <a:chExt cx="2141350" cy="1931925"/>
          </a:xfrm>
        </p:grpSpPr>
        <p:sp>
          <p:nvSpPr>
            <p:cNvPr id="606" name="Google Shape;606;p24"/>
            <p:cNvSpPr/>
            <p:nvPr/>
          </p:nvSpPr>
          <p:spPr>
            <a:xfrm>
              <a:off x="540900" y="3060200"/>
              <a:ext cx="2141350" cy="1931925"/>
            </a:xfrm>
            <a:custGeom>
              <a:rect b="b" l="l" r="r" t="t"/>
              <a:pathLst>
                <a:path extrusionOk="0" h="77277" w="85654">
                  <a:moveTo>
                    <a:pt x="43942" y="0"/>
                  </a:moveTo>
                  <a:cubicBezTo>
                    <a:pt x="40087" y="0"/>
                    <a:pt x="37157" y="1896"/>
                    <a:pt x="34305" y="5113"/>
                  </a:cubicBezTo>
                  <a:lnTo>
                    <a:pt x="34305" y="5041"/>
                  </a:lnTo>
                  <a:lnTo>
                    <a:pt x="34305" y="4997"/>
                  </a:lnTo>
                  <a:cubicBezTo>
                    <a:pt x="34305" y="4867"/>
                    <a:pt x="34305" y="4736"/>
                    <a:pt x="34291" y="4606"/>
                  </a:cubicBezTo>
                  <a:lnTo>
                    <a:pt x="34291" y="4577"/>
                  </a:lnTo>
                  <a:cubicBezTo>
                    <a:pt x="34276" y="4446"/>
                    <a:pt x="34233" y="4316"/>
                    <a:pt x="34204" y="4200"/>
                  </a:cubicBezTo>
                  <a:cubicBezTo>
                    <a:pt x="34204" y="4156"/>
                    <a:pt x="34175" y="4142"/>
                    <a:pt x="34160" y="4098"/>
                  </a:cubicBezTo>
                  <a:cubicBezTo>
                    <a:pt x="34146" y="4069"/>
                    <a:pt x="34146" y="4025"/>
                    <a:pt x="34131" y="4011"/>
                  </a:cubicBezTo>
                  <a:cubicBezTo>
                    <a:pt x="34088" y="3924"/>
                    <a:pt x="34059" y="3837"/>
                    <a:pt x="34001" y="3735"/>
                  </a:cubicBezTo>
                  <a:lnTo>
                    <a:pt x="33986" y="3721"/>
                  </a:lnTo>
                  <a:cubicBezTo>
                    <a:pt x="33928" y="3590"/>
                    <a:pt x="33856" y="3489"/>
                    <a:pt x="33769" y="3373"/>
                  </a:cubicBezTo>
                  <a:cubicBezTo>
                    <a:pt x="33740" y="3358"/>
                    <a:pt x="33740" y="3344"/>
                    <a:pt x="33725" y="3344"/>
                  </a:cubicBezTo>
                  <a:cubicBezTo>
                    <a:pt x="33638" y="3228"/>
                    <a:pt x="33565" y="3141"/>
                    <a:pt x="33449" y="3039"/>
                  </a:cubicBezTo>
                  <a:cubicBezTo>
                    <a:pt x="33435" y="3010"/>
                    <a:pt x="33420" y="2996"/>
                    <a:pt x="33406" y="2996"/>
                  </a:cubicBezTo>
                  <a:cubicBezTo>
                    <a:pt x="33304" y="2909"/>
                    <a:pt x="33203" y="2822"/>
                    <a:pt x="33087" y="2749"/>
                  </a:cubicBezTo>
                  <a:lnTo>
                    <a:pt x="33072" y="2749"/>
                  </a:lnTo>
                  <a:cubicBezTo>
                    <a:pt x="32971" y="2677"/>
                    <a:pt x="32855" y="2604"/>
                    <a:pt x="32724" y="2546"/>
                  </a:cubicBezTo>
                  <a:cubicBezTo>
                    <a:pt x="32710" y="2546"/>
                    <a:pt x="32695" y="2531"/>
                    <a:pt x="32681" y="2531"/>
                  </a:cubicBezTo>
                  <a:cubicBezTo>
                    <a:pt x="32550" y="2473"/>
                    <a:pt x="32434" y="2415"/>
                    <a:pt x="32318" y="2386"/>
                  </a:cubicBezTo>
                  <a:cubicBezTo>
                    <a:pt x="32289" y="2386"/>
                    <a:pt x="32275" y="2357"/>
                    <a:pt x="32260" y="2357"/>
                  </a:cubicBezTo>
                  <a:cubicBezTo>
                    <a:pt x="31984" y="2285"/>
                    <a:pt x="31709" y="2256"/>
                    <a:pt x="31448" y="2256"/>
                  </a:cubicBezTo>
                  <a:lnTo>
                    <a:pt x="31404" y="2256"/>
                  </a:lnTo>
                  <a:cubicBezTo>
                    <a:pt x="31259" y="2256"/>
                    <a:pt x="31129" y="2270"/>
                    <a:pt x="30984" y="2314"/>
                  </a:cubicBezTo>
                  <a:lnTo>
                    <a:pt x="30955" y="2314"/>
                  </a:lnTo>
                  <a:cubicBezTo>
                    <a:pt x="14143" y="5737"/>
                    <a:pt x="11764" y="11539"/>
                    <a:pt x="13128" y="21722"/>
                  </a:cubicBezTo>
                  <a:cubicBezTo>
                    <a:pt x="13171" y="22012"/>
                    <a:pt x="13200" y="22302"/>
                    <a:pt x="13244" y="22577"/>
                  </a:cubicBezTo>
                  <a:cubicBezTo>
                    <a:pt x="13200" y="22519"/>
                    <a:pt x="13171" y="22447"/>
                    <a:pt x="13128" y="22403"/>
                  </a:cubicBezTo>
                  <a:cubicBezTo>
                    <a:pt x="13113" y="22374"/>
                    <a:pt x="13113" y="22360"/>
                    <a:pt x="13099" y="22345"/>
                  </a:cubicBezTo>
                  <a:cubicBezTo>
                    <a:pt x="13026" y="22229"/>
                    <a:pt x="12925" y="22142"/>
                    <a:pt x="12838" y="22041"/>
                  </a:cubicBezTo>
                  <a:lnTo>
                    <a:pt x="12809" y="21997"/>
                  </a:lnTo>
                  <a:cubicBezTo>
                    <a:pt x="12707" y="21910"/>
                    <a:pt x="12620" y="21823"/>
                    <a:pt x="12519" y="21751"/>
                  </a:cubicBezTo>
                  <a:cubicBezTo>
                    <a:pt x="12490" y="21751"/>
                    <a:pt x="12490" y="21722"/>
                    <a:pt x="12475" y="21722"/>
                  </a:cubicBezTo>
                  <a:cubicBezTo>
                    <a:pt x="12374" y="21649"/>
                    <a:pt x="12258" y="21577"/>
                    <a:pt x="12156" y="21533"/>
                  </a:cubicBezTo>
                  <a:cubicBezTo>
                    <a:pt x="12127" y="21504"/>
                    <a:pt x="12098" y="21490"/>
                    <a:pt x="12083" y="21490"/>
                  </a:cubicBezTo>
                  <a:cubicBezTo>
                    <a:pt x="12040" y="21475"/>
                    <a:pt x="12025" y="21461"/>
                    <a:pt x="11982" y="21432"/>
                  </a:cubicBezTo>
                  <a:cubicBezTo>
                    <a:pt x="11895" y="21403"/>
                    <a:pt x="11808" y="21359"/>
                    <a:pt x="11692" y="21330"/>
                  </a:cubicBezTo>
                  <a:lnTo>
                    <a:pt x="11677" y="21330"/>
                  </a:lnTo>
                  <a:cubicBezTo>
                    <a:pt x="11547" y="21287"/>
                    <a:pt x="11431" y="21258"/>
                    <a:pt x="11300" y="21243"/>
                  </a:cubicBezTo>
                  <a:cubicBezTo>
                    <a:pt x="11286" y="21243"/>
                    <a:pt x="11257" y="21243"/>
                    <a:pt x="11242" y="21214"/>
                  </a:cubicBezTo>
                  <a:cubicBezTo>
                    <a:pt x="11112" y="21200"/>
                    <a:pt x="10967" y="21200"/>
                    <a:pt x="10851" y="21200"/>
                  </a:cubicBezTo>
                  <a:lnTo>
                    <a:pt x="10778" y="21200"/>
                  </a:lnTo>
                  <a:cubicBezTo>
                    <a:pt x="10647" y="21200"/>
                    <a:pt x="10517" y="21214"/>
                    <a:pt x="10386" y="21243"/>
                  </a:cubicBezTo>
                  <a:lnTo>
                    <a:pt x="10357" y="21243"/>
                  </a:lnTo>
                  <a:cubicBezTo>
                    <a:pt x="10241" y="21258"/>
                    <a:pt x="10125" y="21287"/>
                    <a:pt x="10009" y="21330"/>
                  </a:cubicBezTo>
                  <a:cubicBezTo>
                    <a:pt x="9995" y="21330"/>
                    <a:pt x="9951" y="21345"/>
                    <a:pt x="9937" y="21345"/>
                  </a:cubicBezTo>
                  <a:cubicBezTo>
                    <a:pt x="9835" y="21388"/>
                    <a:pt x="9705" y="21432"/>
                    <a:pt x="9589" y="21490"/>
                  </a:cubicBezTo>
                  <a:cubicBezTo>
                    <a:pt x="9574" y="21504"/>
                    <a:pt x="9545" y="21533"/>
                    <a:pt x="9516" y="21533"/>
                  </a:cubicBezTo>
                  <a:cubicBezTo>
                    <a:pt x="9415" y="21577"/>
                    <a:pt x="9298" y="21649"/>
                    <a:pt x="9197" y="21751"/>
                  </a:cubicBezTo>
                  <a:lnTo>
                    <a:pt x="9182" y="21765"/>
                  </a:lnTo>
                  <a:cubicBezTo>
                    <a:pt x="9066" y="21838"/>
                    <a:pt x="8979" y="21925"/>
                    <a:pt x="8892" y="22012"/>
                  </a:cubicBezTo>
                  <a:lnTo>
                    <a:pt x="8849" y="22055"/>
                  </a:lnTo>
                  <a:cubicBezTo>
                    <a:pt x="8762" y="22142"/>
                    <a:pt x="8675" y="22258"/>
                    <a:pt x="8602" y="22374"/>
                  </a:cubicBezTo>
                  <a:lnTo>
                    <a:pt x="8573" y="22403"/>
                  </a:lnTo>
                  <a:cubicBezTo>
                    <a:pt x="1" y="35385"/>
                    <a:pt x="1176" y="41347"/>
                    <a:pt x="7587" y="47004"/>
                  </a:cubicBezTo>
                  <a:lnTo>
                    <a:pt x="7471" y="47004"/>
                  </a:lnTo>
                  <a:cubicBezTo>
                    <a:pt x="7340" y="47004"/>
                    <a:pt x="7224" y="47004"/>
                    <a:pt x="7094" y="47019"/>
                  </a:cubicBezTo>
                  <a:lnTo>
                    <a:pt x="7050" y="47019"/>
                  </a:lnTo>
                  <a:cubicBezTo>
                    <a:pt x="6934" y="47033"/>
                    <a:pt x="6804" y="47077"/>
                    <a:pt x="6673" y="47106"/>
                  </a:cubicBezTo>
                  <a:cubicBezTo>
                    <a:pt x="6644" y="47106"/>
                    <a:pt x="6615" y="47135"/>
                    <a:pt x="6586" y="47135"/>
                  </a:cubicBezTo>
                  <a:cubicBezTo>
                    <a:pt x="6543" y="47149"/>
                    <a:pt x="6514" y="47149"/>
                    <a:pt x="6499" y="47164"/>
                  </a:cubicBezTo>
                  <a:cubicBezTo>
                    <a:pt x="6397" y="47207"/>
                    <a:pt x="6310" y="47236"/>
                    <a:pt x="6223" y="47294"/>
                  </a:cubicBezTo>
                  <a:cubicBezTo>
                    <a:pt x="6223" y="47294"/>
                    <a:pt x="6209" y="47294"/>
                    <a:pt x="6209" y="47309"/>
                  </a:cubicBezTo>
                  <a:cubicBezTo>
                    <a:pt x="6078" y="47381"/>
                    <a:pt x="5962" y="47454"/>
                    <a:pt x="5861" y="47526"/>
                  </a:cubicBezTo>
                  <a:cubicBezTo>
                    <a:pt x="5846" y="47541"/>
                    <a:pt x="5846" y="47541"/>
                    <a:pt x="5817" y="47541"/>
                  </a:cubicBezTo>
                  <a:cubicBezTo>
                    <a:pt x="5716" y="47642"/>
                    <a:pt x="5600" y="47715"/>
                    <a:pt x="5513" y="47816"/>
                  </a:cubicBezTo>
                  <a:cubicBezTo>
                    <a:pt x="5498" y="47831"/>
                    <a:pt x="5484" y="47860"/>
                    <a:pt x="5484" y="47874"/>
                  </a:cubicBezTo>
                  <a:cubicBezTo>
                    <a:pt x="5382" y="47961"/>
                    <a:pt x="5295" y="48077"/>
                    <a:pt x="5223" y="48179"/>
                  </a:cubicBezTo>
                  <a:cubicBezTo>
                    <a:pt x="5223" y="48179"/>
                    <a:pt x="5223" y="48193"/>
                    <a:pt x="5208" y="48193"/>
                  </a:cubicBezTo>
                  <a:cubicBezTo>
                    <a:pt x="5136" y="48309"/>
                    <a:pt x="5078" y="48411"/>
                    <a:pt x="5005" y="48527"/>
                  </a:cubicBezTo>
                  <a:cubicBezTo>
                    <a:pt x="4990" y="48542"/>
                    <a:pt x="4990" y="48556"/>
                    <a:pt x="4976" y="48585"/>
                  </a:cubicBezTo>
                  <a:cubicBezTo>
                    <a:pt x="4918" y="48687"/>
                    <a:pt x="4874" y="48817"/>
                    <a:pt x="4831" y="48948"/>
                  </a:cubicBezTo>
                  <a:cubicBezTo>
                    <a:pt x="4831" y="48962"/>
                    <a:pt x="4802" y="48991"/>
                    <a:pt x="4802" y="49020"/>
                  </a:cubicBezTo>
                  <a:cubicBezTo>
                    <a:pt x="4773" y="49136"/>
                    <a:pt x="4729" y="49267"/>
                    <a:pt x="4729" y="49397"/>
                  </a:cubicBezTo>
                  <a:lnTo>
                    <a:pt x="4729" y="49412"/>
                  </a:lnTo>
                  <a:cubicBezTo>
                    <a:pt x="4715" y="49542"/>
                    <a:pt x="4715" y="49687"/>
                    <a:pt x="4715" y="49818"/>
                  </a:cubicBezTo>
                  <a:lnTo>
                    <a:pt x="4715" y="49862"/>
                  </a:lnTo>
                  <a:cubicBezTo>
                    <a:pt x="4715" y="49992"/>
                    <a:pt x="4729" y="50137"/>
                    <a:pt x="4773" y="50268"/>
                  </a:cubicBezTo>
                  <a:lnTo>
                    <a:pt x="4773" y="50297"/>
                  </a:lnTo>
                  <a:cubicBezTo>
                    <a:pt x="7683" y="64586"/>
                    <a:pt x="12311" y="68448"/>
                    <a:pt x="19896" y="68448"/>
                  </a:cubicBezTo>
                  <a:cubicBezTo>
                    <a:pt x="21235" y="68448"/>
                    <a:pt x="22665" y="68328"/>
                    <a:pt x="24195" y="68123"/>
                  </a:cubicBezTo>
                  <a:lnTo>
                    <a:pt x="24224" y="68123"/>
                  </a:lnTo>
                  <a:cubicBezTo>
                    <a:pt x="24746" y="68051"/>
                    <a:pt x="25254" y="67978"/>
                    <a:pt x="25747" y="67920"/>
                  </a:cubicBezTo>
                  <a:lnTo>
                    <a:pt x="25747" y="67920"/>
                  </a:lnTo>
                  <a:cubicBezTo>
                    <a:pt x="25733" y="67964"/>
                    <a:pt x="25733" y="67993"/>
                    <a:pt x="25718" y="68036"/>
                  </a:cubicBezTo>
                  <a:lnTo>
                    <a:pt x="25718" y="68051"/>
                  </a:lnTo>
                  <a:cubicBezTo>
                    <a:pt x="25675" y="68181"/>
                    <a:pt x="25646" y="68312"/>
                    <a:pt x="25617" y="68457"/>
                  </a:cubicBezTo>
                  <a:lnTo>
                    <a:pt x="25617" y="68501"/>
                  </a:lnTo>
                  <a:cubicBezTo>
                    <a:pt x="25602" y="68631"/>
                    <a:pt x="25602" y="68776"/>
                    <a:pt x="25602" y="68907"/>
                  </a:cubicBezTo>
                  <a:lnTo>
                    <a:pt x="25602" y="68979"/>
                  </a:lnTo>
                  <a:cubicBezTo>
                    <a:pt x="25602" y="69110"/>
                    <a:pt x="25617" y="69255"/>
                    <a:pt x="25646" y="69371"/>
                  </a:cubicBezTo>
                  <a:lnTo>
                    <a:pt x="25646" y="69400"/>
                  </a:lnTo>
                  <a:cubicBezTo>
                    <a:pt x="25660" y="69516"/>
                    <a:pt x="25689" y="69646"/>
                    <a:pt x="25733" y="69762"/>
                  </a:cubicBezTo>
                  <a:cubicBezTo>
                    <a:pt x="25733" y="69777"/>
                    <a:pt x="25747" y="69791"/>
                    <a:pt x="25747" y="69806"/>
                  </a:cubicBezTo>
                  <a:cubicBezTo>
                    <a:pt x="25791" y="69937"/>
                    <a:pt x="25834" y="70053"/>
                    <a:pt x="25907" y="70154"/>
                  </a:cubicBezTo>
                  <a:cubicBezTo>
                    <a:pt x="25936" y="70169"/>
                    <a:pt x="25936" y="70198"/>
                    <a:pt x="25950" y="70227"/>
                  </a:cubicBezTo>
                  <a:cubicBezTo>
                    <a:pt x="26023" y="70343"/>
                    <a:pt x="26095" y="70459"/>
                    <a:pt x="26168" y="70560"/>
                  </a:cubicBezTo>
                  <a:cubicBezTo>
                    <a:pt x="26255" y="70662"/>
                    <a:pt x="26342" y="70749"/>
                    <a:pt x="26443" y="70865"/>
                  </a:cubicBezTo>
                  <a:lnTo>
                    <a:pt x="26473" y="70894"/>
                  </a:lnTo>
                  <a:cubicBezTo>
                    <a:pt x="26560" y="70995"/>
                    <a:pt x="26676" y="71082"/>
                    <a:pt x="26806" y="71155"/>
                  </a:cubicBezTo>
                  <a:lnTo>
                    <a:pt x="26821" y="71169"/>
                  </a:lnTo>
                  <a:cubicBezTo>
                    <a:pt x="33261" y="75434"/>
                    <a:pt x="37975" y="77276"/>
                    <a:pt x="41775" y="77276"/>
                  </a:cubicBezTo>
                  <a:cubicBezTo>
                    <a:pt x="45634" y="77276"/>
                    <a:pt x="48564" y="75376"/>
                    <a:pt x="51407" y="72156"/>
                  </a:cubicBezTo>
                  <a:lnTo>
                    <a:pt x="51407" y="72228"/>
                  </a:lnTo>
                  <a:lnTo>
                    <a:pt x="51407" y="72272"/>
                  </a:lnTo>
                  <a:cubicBezTo>
                    <a:pt x="51407" y="72402"/>
                    <a:pt x="51407" y="72533"/>
                    <a:pt x="51421" y="72663"/>
                  </a:cubicBezTo>
                  <a:lnTo>
                    <a:pt x="51421" y="72692"/>
                  </a:lnTo>
                  <a:cubicBezTo>
                    <a:pt x="51436" y="72823"/>
                    <a:pt x="51479" y="72954"/>
                    <a:pt x="51508" y="73070"/>
                  </a:cubicBezTo>
                  <a:cubicBezTo>
                    <a:pt x="51508" y="73113"/>
                    <a:pt x="51537" y="73128"/>
                    <a:pt x="51552" y="73171"/>
                  </a:cubicBezTo>
                  <a:cubicBezTo>
                    <a:pt x="51566" y="73200"/>
                    <a:pt x="51566" y="73244"/>
                    <a:pt x="51581" y="73258"/>
                  </a:cubicBezTo>
                  <a:cubicBezTo>
                    <a:pt x="51610" y="73316"/>
                    <a:pt x="51639" y="73360"/>
                    <a:pt x="51653" y="73403"/>
                  </a:cubicBezTo>
                  <a:cubicBezTo>
                    <a:pt x="51682" y="73432"/>
                    <a:pt x="51697" y="73490"/>
                    <a:pt x="51711" y="73534"/>
                  </a:cubicBezTo>
                  <a:cubicBezTo>
                    <a:pt x="51726" y="73548"/>
                    <a:pt x="51726" y="73563"/>
                    <a:pt x="51755" y="73577"/>
                  </a:cubicBezTo>
                  <a:cubicBezTo>
                    <a:pt x="51784" y="73635"/>
                    <a:pt x="51798" y="73693"/>
                    <a:pt x="51842" y="73751"/>
                  </a:cubicBezTo>
                  <a:cubicBezTo>
                    <a:pt x="51871" y="73795"/>
                    <a:pt x="51914" y="73867"/>
                    <a:pt x="51972" y="73925"/>
                  </a:cubicBezTo>
                  <a:cubicBezTo>
                    <a:pt x="52001" y="73983"/>
                    <a:pt x="52045" y="74012"/>
                    <a:pt x="52074" y="74070"/>
                  </a:cubicBezTo>
                  <a:cubicBezTo>
                    <a:pt x="52132" y="74129"/>
                    <a:pt x="52161" y="74187"/>
                    <a:pt x="52219" y="74230"/>
                  </a:cubicBezTo>
                  <a:lnTo>
                    <a:pt x="52350" y="74361"/>
                  </a:lnTo>
                  <a:cubicBezTo>
                    <a:pt x="52408" y="74419"/>
                    <a:pt x="52451" y="74448"/>
                    <a:pt x="52509" y="74491"/>
                  </a:cubicBezTo>
                  <a:cubicBezTo>
                    <a:pt x="52567" y="74520"/>
                    <a:pt x="52596" y="74564"/>
                    <a:pt x="52654" y="74593"/>
                  </a:cubicBezTo>
                  <a:cubicBezTo>
                    <a:pt x="52712" y="74636"/>
                    <a:pt x="52785" y="74665"/>
                    <a:pt x="52857" y="74709"/>
                  </a:cubicBezTo>
                  <a:cubicBezTo>
                    <a:pt x="52915" y="74723"/>
                    <a:pt x="52944" y="74767"/>
                    <a:pt x="53002" y="74781"/>
                  </a:cubicBezTo>
                  <a:cubicBezTo>
                    <a:pt x="53075" y="74810"/>
                    <a:pt x="53147" y="74839"/>
                    <a:pt x="53220" y="74868"/>
                  </a:cubicBezTo>
                  <a:cubicBezTo>
                    <a:pt x="53278" y="74883"/>
                    <a:pt x="53321" y="74912"/>
                    <a:pt x="53365" y="74926"/>
                  </a:cubicBezTo>
                  <a:cubicBezTo>
                    <a:pt x="53437" y="74941"/>
                    <a:pt x="53524" y="74955"/>
                    <a:pt x="53597" y="74984"/>
                  </a:cubicBezTo>
                  <a:cubicBezTo>
                    <a:pt x="53655" y="74999"/>
                    <a:pt x="53713" y="74999"/>
                    <a:pt x="53742" y="75013"/>
                  </a:cubicBezTo>
                  <a:cubicBezTo>
                    <a:pt x="53829" y="75028"/>
                    <a:pt x="53931" y="75028"/>
                    <a:pt x="54032" y="75028"/>
                  </a:cubicBezTo>
                  <a:lnTo>
                    <a:pt x="54148" y="75028"/>
                  </a:lnTo>
                  <a:cubicBezTo>
                    <a:pt x="54235" y="75028"/>
                    <a:pt x="54322" y="75028"/>
                    <a:pt x="54409" y="75013"/>
                  </a:cubicBezTo>
                  <a:lnTo>
                    <a:pt x="54438" y="75013"/>
                  </a:lnTo>
                  <a:cubicBezTo>
                    <a:pt x="54511" y="75013"/>
                    <a:pt x="54598" y="74999"/>
                    <a:pt x="54670" y="74984"/>
                  </a:cubicBezTo>
                  <a:lnTo>
                    <a:pt x="54685" y="74984"/>
                  </a:lnTo>
                  <a:cubicBezTo>
                    <a:pt x="71496" y="71547"/>
                    <a:pt x="73875" y="65745"/>
                    <a:pt x="72512" y="55562"/>
                  </a:cubicBezTo>
                  <a:lnTo>
                    <a:pt x="72512" y="55518"/>
                  </a:lnTo>
                  <a:cubicBezTo>
                    <a:pt x="72468" y="55257"/>
                    <a:pt x="72439" y="54967"/>
                    <a:pt x="72396" y="54706"/>
                  </a:cubicBezTo>
                  <a:lnTo>
                    <a:pt x="72396" y="54706"/>
                  </a:lnTo>
                  <a:cubicBezTo>
                    <a:pt x="72439" y="54779"/>
                    <a:pt x="72468" y="54837"/>
                    <a:pt x="72526" y="54895"/>
                  </a:cubicBezTo>
                  <a:cubicBezTo>
                    <a:pt x="72541" y="54909"/>
                    <a:pt x="72541" y="54924"/>
                    <a:pt x="72570" y="54938"/>
                  </a:cubicBezTo>
                  <a:cubicBezTo>
                    <a:pt x="72642" y="55054"/>
                    <a:pt x="72729" y="55141"/>
                    <a:pt x="72816" y="55257"/>
                  </a:cubicBezTo>
                  <a:lnTo>
                    <a:pt x="72860" y="55286"/>
                  </a:lnTo>
                  <a:cubicBezTo>
                    <a:pt x="72947" y="55373"/>
                    <a:pt x="73034" y="55475"/>
                    <a:pt x="73150" y="55548"/>
                  </a:cubicBezTo>
                  <a:cubicBezTo>
                    <a:pt x="73164" y="55548"/>
                    <a:pt x="73164" y="55562"/>
                    <a:pt x="73179" y="55562"/>
                  </a:cubicBezTo>
                  <a:cubicBezTo>
                    <a:pt x="73295" y="55635"/>
                    <a:pt x="73396" y="55707"/>
                    <a:pt x="73527" y="55765"/>
                  </a:cubicBezTo>
                  <a:cubicBezTo>
                    <a:pt x="73541" y="55780"/>
                    <a:pt x="73585" y="55780"/>
                    <a:pt x="73599" y="55794"/>
                  </a:cubicBezTo>
                  <a:cubicBezTo>
                    <a:pt x="73629" y="55809"/>
                    <a:pt x="73658" y="55838"/>
                    <a:pt x="73687" y="55852"/>
                  </a:cubicBezTo>
                  <a:cubicBezTo>
                    <a:pt x="73774" y="55881"/>
                    <a:pt x="73890" y="55925"/>
                    <a:pt x="73977" y="55954"/>
                  </a:cubicBezTo>
                  <a:lnTo>
                    <a:pt x="73991" y="55954"/>
                  </a:lnTo>
                  <a:cubicBezTo>
                    <a:pt x="74122" y="55997"/>
                    <a:pt x="74238" y="56026"/>
                    <a:pt x="74354" y="56055"/>
                  </a:cubicBezTo>
                  <a:cubicBezTo>
                    <a:pt x="74397" y="56055"/>
                    <a:pt x="74412" y="56070"/>
                    <a:pt x="74455" y="56070"/>
                  </a:cubicBezTo>
                  <a:cubicBezTo>
                    <a:pt x="74571" y="56084"/>
                    <a:pt x="74702" y="56099"/>
                    <a:pt x="74832" y="56099"/>
                  </a:cubicBezTo>
                  <a:lnTo>
                    <a:pt x="74861" y="56099"/>
                  </a:lnTo>
                  <a:cubicBezTo>
                    <a:pt x="74977" y="56099"/>
                    <a:pt x="75079" y="56084"/>
                    <a:pt x="75195" y="56084"/>
                  </a:cubicBezTo>
                  <a:cubicBezTo>
                    <a:pt x="75224" y="56084"/>
                    <a:pt x="75268" y="56070"/>
                    <a:pt x="75326" y="56070"/>
                  </a:cubicBezTo>
                  <a:cubicBezTo>
                    <a:pt x="75398" y="56055"/>
                    <a:pt x="75485" y="56026"/>
                    <a:pt x="75558" y="56012"/>
                  </a:cubicBezTo>
                  <a:cubicBezTo>
                    <a:pt x="75587" y="55997"/>
                    <a:pt x="75645" y="55997"/>
                    <a:pt x="75688" y="55983"/>
                  </a:cubicBezTo>
                  <a:cubicBezTo>
                    <a:pt x="75761" y="55954"/>
                    <a:pt x="75833" y="55925"/>
                    <a:pt x="75906" y="55910"/>
                  </a:cubicBezTo>
                  <a:cubicBezTo>
                    <a:pt x="75935" y="55881"/>
                    <a:pt x="75993" y="55867"/>
                    <a:pt x="76022" y="55852"/>
                  </a:cubicBezTo>
                  <a:cubicBezTo>
                    <a:pt x="76094" y="55809"/>
                    <a:pt x="76152" y="55780"/>
                    <a:pt x="76225" y="55736"/>
                  </a:cubicBezTo>
                  <a:cubicBezTo>
                    <a:pt x="76268" y="55722"/>
                    <a:pt x="76312" y="55693"/>
                    <a:pt x="76355" y="55664"/>
                  </a:cubicBezTo>
                  <a:cubicBezTo>
                    <a:pt x="76428" y="55635"/>
                    <a:pt x="76486" y="55577"/>
                    <a:pt x="76530" y="55518"/>
                  </a:cubicBezTo>
                  <a:cubicBezTo>
                    <a:pt x="76573" y="55489"/>
                    <a:pt x="76602" y="55475"/>
                    <a:pt x="76646" y="55431"/>
                  </a:cubicBezTo>
                  <a:cubicBezTo>
                    <a:pt x="76718" y="55373"/>
                    <a:pt x="76776" y="55301"/>
                    <a:pt x="76820" y="55257"/>
                  </a:cubicBezTo>
                  <a:lnTo>
                    <a:pt x="76892" y="55185"/>
                  </a:lnTo>
                  <a:cubicBezTo>
                    <a:pt x="76965" y="55083"/>
                    <a:pt x="77037" y="54996"/>
                    <a:pt x="77110" y="54895"/>
                  </a:cubicBezTo>
                  <a:lnTo>
                    <a:pt x="77139" y="54866"/>
                  </a:lnTo>
                  <a:lnTo>
                    <a:pt x="77139" y="54851"/>
                  </a:lnTo>
                  <a:cubicBezTo>
                    <a:pt x="85653" y="41927"/>
                    <a:pt x="84478" y="35966"/>
                    <a:pt x="78082" y="30309"/>
                  </a:cubicBezTo>
                  <a:lnTo>
                    <a:pt x="78198" y="30309"/>
                  </a:lnTo>
                  <a:cubicBezTo>
                    <a:pt x="78299" y="30309"/>
                    <a:pt x="78401" y="30309"/>
                    <a:pt x="78502" y="30294"/>
                  </a:cubicBezTo>
                  <a:cubicBezTo>
                    <a:pt x="78531" y="30294"/>
                    <a:pt x="78546" y="30294"/>
                    <a:pt x="78575" y="30265"/>
                  </a:cubicBezTo>
                  <a:cubicBezTo>
                    <a:pt x="78647" y="30251"/>
                    <a:pt x="78720" y="30251"/>
                    <a:pt x="78821" y="30236"/>
                  </a:cubicBezTo>
                  <a:cubicBezTo>
                    <a:pt x="78850" y="30236"/>
                    <a:pt x="78865" y="30207"/>
                    <a:pt x="78908" y="30207"/>
                  </a:cubicBezTo>
                  <a:cubicBezTo>
                    <a:pt x="78981" y="30193"/>
                    <a:pt x="79068" y="30178"/>
                    <a:pt x="79140" y="30135"/>
                  </a:cubicBezTo>
                  <a:cubicBezTo>
                    <a:pt x="79169" y="30135"/>
                    <a:pt x="79184" y="30120"/>
                    <a:pt x="79198" y="30120"/>
                  </a:cubicBezTo>
                  <a:lnTo>
                    <a:pt x="79213" y="30120"/>
                  </a:lnTo>
                  <a:cubicBezTo>
                    <a:pt x="79314" y="30091"/>
                    <a:pt x="79402" y="30048"/>
                    <a:pt x="79489" y="29990"/>
                  </a:cubicBezTo>
                  <a:cubicBezTo>
                    <a:pt x="79489" y="29990"/>
                    <a:pt x="79503" y="29990"/>
                    <a:pt x="79503" y="29975"/>
                  </a:cubicBezTo>
                  <a:cubicBezTo>
                    <a:pt x="79634" y="29903"/>
                    <a:pt x="79750" y="29830"/>
                    <a:pt x="79851" y="29757"/>
                  </a:cubicBezTo>
                  <a:cubicBezTo>
                    <a:pt x="79866" y="29743"/>
                    <a:pt x="79866" y="29743"/>
                    <a:pt x="79895" y="29743"/>
                  </a:cubicBezTo>
                  <a:cubicBezTo>
                    <a:pt x="79996" y="29656"/>
                    <a:pt x="80083" y="29583"/>
                    <a:pt x="80199" y="29467"/>
                  </a:cubicBezTo>
                  <a:lnTo>
                    <a:pt x="80257" y="29409"/>
                  </a:lnTo>
                  <a:cubicBezTo>
                    <a:pt x="80344" y="29322"/>
                    <a:pt x="80431" y="29221"/>
                    <a:pt x="80504" y="29105"/>
                  </a:cubicBezTo>
                  <a:cubicBezTo>
                    <a:pt x="80504" y="29105"/>
                    <a:pt x="80504" y="29090"/>
                    <a:pt x="80518" y="29090"/>
                  </a:cubicBezTo>
                  <a:cubicBezTo>
                    <a:pt x="80591" y="28974"/>
                    <a:pt x="80649" y="28873"/>
                    <a:pt x="80721" y="28757"/>
                  </a:cubicBezTo>
                  <a:cubicBezTo>
                    <a:pt x="80736" y="28742"/>
                    <a:pt x="80736" y="28728"/>
                    <a:pt x="80765" y="28713"/>
                  </a:cubicBezTo>
                  <a:cubicBezTo>
                    <a:pt x="80809" y="28597"/>
                    <a:pt x="80852" y="28467"/>
                    <a:pt x="80910" y="28351"/>
                  </a:cubicBezTo>
                  <a:cubicBezTo>
                    <a:pt x="80910" y="28321"/>
                    <a:pt x="80925" y="28292"/>
                    <a:pt x="80925" y="28278"/>
                  </a:cubicBezTo>
                  <a:cubicBezTo>
                    <a:pt x="80954" y="28147"/>
                    <a:pt x="80997" y="28017"/>
                    <a:pt x="80997" y="27886"/>
                  </a:cubicBezTo>
                  <a:lnTo>
                    <a:pt x="80997" y="27872"/>
                  </a:lnTo>
                  <a:cubicBezTo>
                    <a:pt x="81012" y="27741"/>
                    <a:pt x="81012" y="27596"/>
                    <a:pt x="81012" y="27480"/>
                  </a:cubicBezTo>
                  <a:lnTo>
                    <a:pt x="81012" y="27422"/>
                  </a:lnTo>
                  <a:cubicBezTo>
                    <a:pt x="81012" y="27292"/>
                    <a:pt x="80997" y="27147"/>
                    <a:pt x="80954" y="27016"/>
                  </a:cubicBezTo>
                  <a:lnTo>
                    <a:pt x="80954" y="26987"/>
                  </a:lnTo>
                  <a:cubicBezTo>
                    <a:pt x="78044" y="12698"/>
                    <a:pt x="73416" y="8835"/>
                    <a:pt x="65840" y="8835"/>
                  </a:cubicBezTo>
                  <a:cubicBezTo>
                    <a:pt x="64502" y="8835"/>
                    <a:pt x="63073" y="8956"/>
                    <a:pt x="61546" y="9160"/>
                  </a:cubicBezTo>
                  <a:lnTo>
                    <a:pt x="61502" y="9160"/>
                  </a:lnTo>
                  <a:cubicBezTo>
                    <a:pt x="60980" y="9233"/>
                    <a:pt x="60472" y="9305"/>
                    <a:pt x="59979" y="9363"/>
                  </a:cubicBezTo>
                  <a:cubicBezTo>
                    <a:pt x="59994" y="9320"/>
                    <a:pt x="59994" y="9291"/>
                    <a:pt x="60023" y="9247"/>
                  </a:cubicBezTo>
                  <a:lnTo>
                    <a:pt x="60023" y="9233"/>
                  </a:lnTo>
                  <a:cubicBezTo>
                    <a:pt x="60052" y="9102"/>
                    <a:pt x="60095" y="8986"/>
                    <a:pt x="60110" y="8841"/>
                  </a:cubicBezTo>
                  <a:lnTo>
                    <a:pt x="60110" y="8783"/>
                  </a:lnTo>
                  <a:cubicBezTo>
                    <a:pt x="60124" y="8653"/>
                    <a:pt x="60124" y="8508"/>
                    <a:pt x="60124" y="8377"/>
                  </a:cubicBezTo>
                  <a:lnTo>
                    <a:pt x="60124" y="8304"/>
                  </a:lnTo>
                  <a:cubicBezTo>
                    <a:pt x="60124" y="8188"/>
                    <a:pt x="60110" y="8043"/>
                    <a:pt x="60095" y="7913"/>
                  </a:cubicBezTo>
                  <a:lnTo>
                    <a:pt x="60095" y="7898"/>
                  </a:lnTo>
                  <a:cubicBezTo>
                    <a:pt x="60066" y="7768"/>
                    <a:pt x="60037" y="7637"/>
                    <a:pt x="59994" y="7536"/>
                  </a:cubicBezTo>
                  <a:cubicBezTo>
                    <a:pt x="59994" y="7507"/>
                    <a:pt x="59979" y="7492"/>
                    <a:pt x="59979" y="7478"/>
                  </a:cubicBezTo>
                  <a:cubicBezTo>
                    <a:pt x="59950" y="7347"/>
                    <a:pt x="59892" y="7246"/>
                    <a:pt x="59820" y="7130"/>
                  </a:cubicBezTo>
                  <a:cubicBezTo>
                    <a:pt x="59805" y="7115"/>
                    <a:pt x="59805" y="7101"/>
                    <a:pt x="59776" y="7057"/>
                  </a:cubicBezTo>
                  <a:cubicBezTo>
                    <a:pt x="59704" y="6956"/>
                    <a:pt x="59631" y="6825"/>
                    <a:pt x="59559" y="6738"/>
                  </a:cubicBezTo>
                  <a:cubicBezTo>
                    <a:pt x="59472" y="6622"/>
                    <a:pt x="59385" y="6535"/>
                    <a:pt x="59297" y="6419"/>
                  </a:cubicBezTo>
                  <a:lnTo>
                    <a:pt x="59254" y="6390"/>
                  </a:lnTo>
                  <a:cubicBezTo>
                    <a:pt x="59167" y="6303"/>
                    <a:pt x="59051" y="6201"/>
                    <a:pt x="58935" y="6129"/>
                  </a:cubicBezTo>
                  <a:lnTo>
                    <a:pt x="58906" y="6114"/>
                  </a:lnTo>
                  <a:cubicBezTo>
                    <a:pt x="52467" y="1853"/>
                    <a:pt x="47752" y="0"/>
                    <a:pt x="43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204150" y="4106925"/>
              <a:ext cx="80525" cy="126575"/>
            </a:xfrm>
            <a:custGeom>
              <a:rect b="b" l="l" r="r" t="t"/>
              <a:pathLst>
                <a:path extrusionOk="0" h="5063" w="3221">
                  <a:moveTo>
                    <a:pt x="436" y="0"/>
                  </a:moveTo>
                  <a:cubicBezTo>
                    <a:pt x="305" y="0"/>
                    <a:pt x="218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30" y="4845"/>
                    <a:pt x="131" y="4932"/>
                  </a:cubicBezTo>
                  <a:cubicBezTo>
                    <a:pt x="204" y="5033"/>
                    <a:pt x="320" y="5062"/>
                    <a:pt x="450" y="5062"/>
                  </a:cubicBezTo>
                  <a:cubicBezTo>
                    <a:pt x="566" y="5062"/>
                    <a:pt x="668" y="5033"/>
                    <a:pt x="769" y="4975"/>
                  </a:cubicBezTo>
                  <a:cubicBezTo>
                    <a:pt x="871" y="4903"/>
                    <a:pt x="900" y="4787"/>
                    <a:pt x="900" y="4671"/>
                  </a:cubicBezTo>
                  <a:lnTo>
                    <a:pt x="900" y="2974"/>
                  </a:lnTo>
                  <a:lnTo>
                    <a:pt x="2466" y="2974"/>
                  </a:lnTo>
                  <a:cubicBezTo>
                    <a:pt x="2582" y="2974"/>
                    <a:pt x="2684" y="2945"/>
                    <a:pt x="2771" y="2858"/>
                  </a:cubicBezTo>
                  <a:cubicBezTo>
                    <a:pt x="2858" y="2756"/>
                    <a:pt x="2902" y="2669"/>
                    <a:pt x="2902" y="2568"/>
                  </a:cubicBezTo>
                  <a:cubicBezTo>
                    <a:pt x="2902" y="2437"/>
                    <a:pt x="2858" y="2321"/>
                    <a:pt x="2771" y="2249"/>
                  </a:cubicBezTo>
                  <a:cubicBezTo>
                    <a:pt x="2698" y="2161"/>
                    <a:pt x="2582" y="2132"/>
                    <a:pt x="2466" y="2132"/>
                  </a:cubicBezTo>
                  <a:lnTo>
                    <a:pt x="900" y="2132"/>
                  </a:lnTo>
                  <a:lnTo>
                    <a:pt x="900" y="856"/>
                  </a:lnTo>
                  <a:lnTo>
                    <a:pt x="2785" y="856"/>
                  </a:lnTo>
                  <a:cubicBezTo>
                    <a:pt x="2916" y="856"/>
                    <a:pt x="3003" y="813"/>
                    <a:pt x="3090" y="725"/>
                  </a:cubicBezTo>
                  <a:cubicBezTo>
                    <a:pt x="3192" y="638"/>
                    <a:pt x="3221" y="551"/>
                    <a:pt x="3221" y="435"/>
                  </a:cubicBezTo>
                  <a:cubicBezTo>
                    <a:pt x="3221" y="305"/>
                    <a:pt x="3192" y="203"/>
                    <a:pt x="3090" y="131"/>
                  </a:cubicBezTo>
                  <a:cubicBezTo>
                    <a:pt x="3032" y="44"/>
                    <a:pt x="2916" y="0"/>
                    <a:pt x="278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305675" y="4106925"/>
              <a:ext cx="104100" cy="127850"/>
            </a:xfrm>
            <a:custGeom>
              <a:rect b="b" l="l" r="r" t="t"/>
              <a:pathLst>
                <a:path extrusionOk="0" h="5114" w="4164">
                  <a:moveTo>
                    <a:pt x="2481" y="827"/>
                  </a:moveTo>
                  <a:cubicBezTo>
                    <a:pt x="2612" y="827"/>
                    <a:pt x="2742" y="900"/>
                    <a:pt x="2844" y="1045"/>
                  </a:cubicBezTo>
                  <a:cubicBezTo>
                    <a:pt x="2960" y="1161"/>
                    <a:pt x="3003" y="1349"/>
                    <a:pt x="3003" y="1567"/>
                  </a:cubicBezTo>
                  <a:cubicBezTo>
                    <a:pt x="3003" y="1726"/>
                    <a:pt x="2989" y="1871"/>
                    <a:pt x="2931" y="2016"/>
                  </a:cubicBezTo>
                  <a:cubicBezTo>
                    <a:pt x="2887" y="2161"/>
                    <a:pt x="2829" y="2278"/>
                    <a:pt x="2742" y="2350"/>
                  </a:cubicBezTo>
                  <a:cubicBezTo>
                    <a:pt x="2641" y="2437"/>
                    <a:pt x="2568" y="2466"/>
                    <a:pt x="2481" y="2466"/>
                  </a:cubicBezTo>
                  <a:lnTo>
                    <a:pt x="900" y="2466"/>
                  </a:lnTo>
                  <a:lnTo>
                    <a:pt x="900" y="827"/>
                  </a:lnTo>
                  <a:close/>
                  <a:moveTo>
                    <a:pt x="436" y="0"/>
                  </a:moveTo>
                  <a:cubicBezTo>
                    <a:pt x="306" y="0"/>
                    <a:pt x="219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59" y="4845"/>
                    <a:pt x="161" y="4932"/>
                  </a:cubicBezTo>
                  <a:cubicBezTo>
                    <a:pt x="277" y="5033"/>
                    <a:pt x="393" y="5062"/>
                    <a:pt x="523" y="5062"/>
                  </a:cubicBezTo>
                  <a:cubicBezTo>
                    <a:pt x="654" y="5062"/>
                    <a:pt x="741" y="5033"/>
                    <a:pt x="755" y="4975"/>
                  </a:cubicBezTo>
                  <a:cubicBezTo>
                    <a:pt x="828" y="4903"/>
                    <a:pt x="871" y="4787"/>
                    <a:pt x="871" y="4656"/>
                  </a:cubicBezTo>
                  <a:lnTo>
                    <a:pt x="871" y="3249"/>
                  </a:lnTo>
                  <a:lnTo>
                    <a:pt x="2235" y="3249"/>
                  </a:lnTo>
                  <a:cubicBezTo>
                    <a:pt x="2336" y="3249"/>
                    <a:pt x="2423" y="3264"/>
                    <a:pt x="2510" y="3278"/>
                  </a:cubicBezTo>
                  <a:cubicBezTo>
                    <a:pt x="2597" y="3307"/>
                    <a:pt x="2655" y="3336"/>
                    <a:pt x="2713" y="3394"/>
                  </a:cubicBezTo>
                  <a:cubicBezTo>
                    <a:pt x="2771" y="3452"/>
                    <a:pt x="2800" y="3496"/>
                    <a:pt x="2844" y="3568"/>
                  </a:cubicBezTo>
                  <a:cubicBezTo>
                    <a:pt x="2858" y="3641"/>
                    <a:pt x="2873" y="3714"/>
                    <a:pt x="2873" y="3815"/>
                  </a:cubicBezTo>
                  <a:cubicBezTo>
                    <a:pt x="2873" y="4062"/>
                    <a:pt x="2902" y="4265"/>
                    <a:pt x="2945" y="4424"/>
                  </a:cubicBezTo>
                  <a:cubicBezTo>
                    <a:pt x="3003" y="4584"/>
                    <a:pt x="3062" y="4714"/>
                    <a:pt x="3149" y="4801"/>
                  </a:cubicBezTo>
                  <a:cubicBezTo>
                    <a:pt x="3236" y="4903"/>
                    <a:pt x="3308" y="4975"/>
                    <a:pt x="3410" y="5019"/>
                  </a:cubicBezTo>
                  <a:cubicBezTo>
                    <a:pt x="3453" y="5062"/>
                    <a:pt x="3511" y="5077"/>
                    <a:pt x="3598" y="5092"/>
                  </a:cubicBezTo>
                  <a:cubicBezTo>
                    <a:pt x="3649" y="5106"/>
                    <a:pt x="3692" y="5113"/>
                    <a:pt x="3734" y="5113"/>
                  </a:cubicBezTo>
                  <a:cubicBezTo>
                    <a:pt x="3776" y="5113"/>
                    <a:pt x="3816" y="5106"/>
                    <a:pt x="3859" y="5092"/>
                  </a:cubicBezTo>
                  <a:cubicBezTo>
                    <a:pt x="3932" y="5077"/>
                    <a:pt x="4004" y="5019"/>
                    <a:pt x="4062" y="4975"/>
                  </a:cubicBezTo>
                  <a:cubicBezTo>
                    <a:pt x="4149" y="4874"/>
                    <a:pt x="4164" y="4787"/>
                    <a:pt x="4149" y="4656"/>
                  </a:cubicBezTo>
                  <a:cubicBezTo>
                    <a:pt x="4135" y="4540"/>
                    <a:pt x="4062" y="4439"/>
                    <a:pt x="3946" y="4395"/>
                  </a:cubicBezTo>
                  <a:cubicBezTo>
                    <a:pt x="3888" y="4352"/>
                    <a:pt x="3845" y="4323"/>
                    <a:pt x="3816" y="4250"/>
                  </a:cubicBezTo>
                  <a:cubicBezTo>
                    <a:pt x="3801" y="4178"/>
                    <a:pt x="3787" y="4105"/>
                    <a:pt x="3787" y="4004"/>
                  </a:cubicBezTo>
                  <a:cubicBezTo>
                    <a:pt x="3787" y="3917"/>
                    <a:pt x="3772" y="3815"/>
                    <a:pt x="3758" y="3685"/>
                  </a:cubicBezTo>
                  <a:cubicBezTo>
                    <a:pt x="3729" y="3554"/>
                    <a:pt x="3714" y="3423"/>
                    <a:pt x="3656" y="3322"/>
                  </a:cubicBezTo>
                  <a:cubicBezTo>
                    <a:pt x="3613" y="3191"/>
                    <a:pt x="3540" y="3090"/>
                    <a:pt x="3439" y="2988"/>
                  </a:cubicBezTo>
                  <a:cubicBezTo>
                    <a:pt x="3385" y="2934"/>
                    <a:pt x="3314" y="2881"/>
                    <a:pt x="3241" y="2830"/>
                  </a:cubicBezTo>
                  <a:lnTo>
                    <a:pt x="3241" y="2830"/>
                  </a:lnTo>
                  <a:cubicBezTo>
                    <a:pt x="3348" y="2766"/>
                    <a:pt x="3448" y="2685"/>
                    <a:pt x="3540" y="2582"/>
                  </a:cubicBezTo>
                  <a:cubicBezTo>
                    <a:pt x="3656" y="2437"/>
                    <a:pt x="3772" y="2292"/>
                    <a:pt x="3845" y="2103"/>
                  </a:cubicBezTo>
                  <a:cubicBezTo>
                    <a:pt x="3917" y="1929"/>
                    <a:pt x="3946" y="1741"/>
                    <a:pt x="3946" y="1567"/>
                  </a:cubicBezTo>
                  <a:cubicBezTo>
                    <a:pt x="3946" y="1248"/>
                    <a:pt x="3874" y="987"/>
                    <a:pt x="3758" y="740"/>
                  </a:cubicBezTo>
                  <a:cubicBezTo>
                    <a:pt x="3627" y="508"/>
                    <a:pt x="3439" y="334"/>
                    <a:pt x="3221" y="203"/>
                  </a:cubicBezTo>
                  <a:cubicBezTo>
                    <a:pt x="3003" y="73"/>
                    <a:pt x="2771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29700" y="4106550"/>
              <a:ext cx="23250" cy="126575"/>
            </a:xfrm>
            <a:custGeom>
              <a:rect b="b" l="l" r="r" t="t"/>
              <a:pathLst>
                <a:path extrusionOk="0" h="5063" w="930">
                  <a:moveTo>
                    <a:pt x="450" y="1"/>
                  </a:moveTo>
                  <a:cubicBezTo>
                    <a:pt x="334" y="1"/>
                    <a:pt x="218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18" y="5019"/>
                    <a:pt x="334" y="5063"/>
                    <a:pt x="450" y="5063"/>
                  </a:cubicBezTo>
                  <a:cubicBezTo>
                    <a:pt x="581" y="5063"/>
                    <a:pt x="697" y="5019"/>
                    <a:pt x="784" y="4932"/>
                  </a:cubicBezTo>
                  <a:cubicBezTo>
                    <a:pt x="871" y="4860"/>
                    <a:pt x="929" y="4758"/>
                    <a:pt x="929" y="4628"/>
                  </a:cubicBezTo>
                  <a:lnTo>
                    <a:pt x="885" y="4628"/>
                  </a:lnTo>
                  <a:lnTo>
                    <a:pt x="885" y="436"/>
                  </a:lnTo>
                  <a:cubicBezTo>
                    <a:pt x="885" y="305"/>
                    <a:pt x="856" y="218"/>
                    <a:pt x="769" y="131"/>
                  </a:cubicBezTo>
                  <a:cubicBezTo>
                    <a:pt x="668" y="44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480825" y="4106550"/>
              <a:ext cx="82725" cy="126575"/>
            </a:xfrm>
            <a:custGeom>
              <a:rect b="b" l="l" r="r" t="t"/>
              <a:pathLst>
                <a:path extrusionOk="0" h="5063" w="3309">
                  <a:moveTo>
                    <a:pt x="407" y="1"/>
                  </a:moveTo>
                  <a:cubicBezTo>
                    <a:pt x="276" y="1"/>
                    <a:pt x="175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04" y="5019"/>
                    <a:pt x="320" y="5063"/>
                    <a:pt x="436" y="5063"/>
                  </a:cubicBezTo>
                  <a:lnTo>
                    <a:pt x="2873" y="5063"/>
                  </a:lnTo>
                  <a:cubicBezTo>
                    <a:pt x="3003" y="5063"/>
                    <a:pt x="3090" y="5019"/>
                    <a:pt x="3178" y="4947"/>
                  </a:cubicBezTo>
                  <a:cubicBezTo>
                    <a:pt x="3265" y="4874"/>
                    <a:pt x="3308" y="4787"/>
                    <a:pt x="3308" y="4657"/>
                  </a:cubicBezTo>
                  <a:cubicBezTo>
                    <a:pt x="3308" y="4555"/>
                    <a:pt x="3265" y="4468"/>
                    <a:pt x="3178" y="4367"/>
                  </a:cubicBezTo>
                  <a:cubicBezTo>
                    <a:pt x="3105" y="4280"/>
                    <a:pt x="3003" y="4251"/>
                    <a:pt x="2873" y="4251"/>
                  </a:cubicBezTo>
                  <a:lnTo>
                    <a:pt x="900" y="4251"/>
                  </a:lnTo>
                  <a:lnTo>
                    <a:pt x="900" y="2902"/>
                  </a:lnTo>
                  <a:lnTo>
                    <a:pt x="2525" y="2902"/>
                  </a:lnTo>
                  <a:cubicBezTo>
                    <a:pt x="2655" y="2902"/>
                    <a:pt x="2742" y="2873"/>
                    <a:pt x="2829" y="2800"/>
                  </a:cubicBezTo>
                  <a:cubicBezTo>
                    <a:pt x="2931" y="2728"/>
                    <a:pt x="2960" y="2626"/>
                    <a:pt x="2960" y="2510"/>
                  </a:cubicBezTo>
                  <a:cubicBezTo>
                    <a:pt x="2960" y="2380"/>
                    <a:pt x="2931" y="2264"/>
                    <a:pt x="2829" y="2191"/>
                  </a:cubicBezTo>
                  <a:cubicBezTo>
                    <a:pt x="2757" y="2104"/>
                    <a:pt x="2655" y="2075"/>
                    <a:pt x="2525" y="2075"/>
                  </a:cubicBezTo>
                  <a:lnTo>
                    <a:pt x="871" y="2075"/>
                  </a:lnTo>
                  <a:lnTo>
                    <a:pt x="871" y="842"/>
                  </a:lnTo>
                  <a:lnTo>
                    <a:pt x="2829" y="842"/>
                  </a:lnTo>
                  <a:cubicBezTo>
                    <a:pt x="2960" y="842"/>
                    <a:pt x="3047" y="799"/>
                    <a:pt x="3148" y="726"/>
                  </a:cubicBezTo>
                  <a:cubicBezTo>
                    <a:pt x="3236" y="653"/>
                    <a:pt x="3265" y="566"/>
                    <a:pt x="3265" y="436"/>
                  </a:cubicBezTo>
                  <a:cubicBezTo>
                    <a:pt x="3265" y="305"/>
                    <a:pt x="3236" y="204"/>
                    <a:pt x="3148" y="131"/>
                  </a:cubicBezTo>
                  <a:cubicBezTo>
                    <a:pt x="3076" y="44"/>
                    <a:pt x="2960" y="1"/>
                    <a:pt x="282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583825" y="4106200"/>
              <a:ext cx="106275" cy="126925"/>
            </a:xfrm>
            <a:custGeom>
              <a:rect b="b" l="l" r="r" t="t"/>
              <a:pathLst>
                <a:path extrusionOk="0" h="5077" w="4251">
                  <a:moveTo>
                    <a:pt x="435" y="0"/>
                  </a:moveTo>
                  <a:cubicBezTo>
                    <a:pt x="305" y="0"/>
                    <a:pt x="218" y="29"/>
                    <a:pt x="131" y="131"/>
                  </a:cubicBezTo>
                  <a:cubicBezTo>
                    <a:pt x="44" y="203"/>
                    <a:pt x="0" y="305"/>
                    <a:pt x="0" y="435"/>
                  </a:cubicBezTo>
                  <a:lnTo>
                    <a:pt x="0" y="4656"/>
                  </a:lnTo>
                  <a:cubicBezTo>
                    <a:pt x="0" y="4772"/>
                    <a:pt x="44" y="4874"/>
                    <a:pt x="116" y="4946"/>
                  </a:cubicBezTo>
                  <a:cubicBezTo>
                    <a:pt x="189" y="5019"/>
                    <a:pt x="290" y="5062"/>
                    <a:pt x="406" y="5062"/>
                  </a:cubicBezTo>
                  <a:cubicBezTo>
                    <a:pt x="508" y="5062"/>
                    <a:pt x="624" y="5019"/>
                    <a:pt x="697" y="4946"/>
                  </a:cubicBezTo>
                  <a:cubicBezTo>
                    <a:pt x="769" y="4874"/>
                    <a:pt x="798" y="4772"/>
                    <a:pt x="798" y="4656"/>
                  </a:cubicBezTo>
                  <a:lnTo>
                    <a:pt x="798" y="1542"/>
                  </a:lnTo>
                  <a:lnTo>
                    <a:pt x="3467" y="4946"/>
                  </a:lnTo>
                  <a:cubicBezTo>
                    <a:pt x="3511" y="4990"/>
                    <a:pt x="3540" y="5019"/>
                    <a:pt x="3612" y="5033"/>
                  </a:cubicBezTo>
                  <a:cubicBezTo>
                    <a:pt x="3685" y="5062"/>
                    <a:pt x="3757" y="5077"/>
                    <a:pt x="3815" y="5077"/>
                  </a:cubicBezTo>
                  <a:cubicBezTo>
                    <a:pt x="3946" y="5077"/>
                    <a:pt x="4033" y="5033"/>
                    <a:pt x="4120" y="4946"/>
                  </a:cubicBezTo>
                  <a:cubicBezTo>
                    <a:pt x="4207" y="4874"/>
                    <a:pt x="4250" y="4772"/>
                    <a:pt x="4250" y="4642"/>
                  </a:cubicBezTo>
                  <a:lnTo>
                    <a:pt x="4250" y="421"/>
                  </a:lnTo>
                  <a:cubicBezTo>
                    <a:pt x="4250" y="305"/>
                    <a:pt x="4207" y="203"/>
                    <a:pt x="4134" y="131"/>
                  </a:cubicBezTo>
                  <a:cubicBezTo>
                    <a:pt x="4062" y="58"/>
                    <a:pt x="3960" y="15"/>
                    <a:pt x="3844" y="15"/>
                  </a:cubicBezTo>
                  <a:cubicBezTo>
                    <a:pt x="3714" y="15"/>
                    <a:pt x="3627" y="58"/>
                    <a:pt x="3554" y="102"/>
                  </a:cubicBezTo>
                  <a:cubicBezTo>
                    <a:pt x="3482" y="174"/>
                    <a:pt x="3453" y="290"/>
                    <a:pt x="3453" y="392"/>
                  </a:cubicBezTo>
                  <a:lnTo>
                    <a:pt x="3453" y="3536"/>
                  </a:lnTo>
                  <a:lnTo>
                    <a:pt x="3453" y="3536"/>
                  </a:lnTo>
                  <a:lnTo>
                    <a:pt x="813" y="160"/>
                  </a:lnTo>
                  <a:cubicBezTo>
                    <a:pt x="784" y="102"/>
                    <a:pt x="726" y="58"/>
                    <a:pt x="653" y="29"/>
                  </a:cubicBezTo>
                  <a:cubicBezTo>
                    <a:pt x="581" y="15"/>
                    <a:pt x="508" y="0"/>
                    <a:pt x="4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716900" y="4106550"/>
              <a:ext cx="108825" cy="127300"/>
            </a:xfrm>
            <a:custGeom>
              <a:rect b="b" l="l" r="r" t="t"/>
              <a:pathLst>
                <a:path extrusionOk="0" h="5092" w="4353">
                  <a:moveTo>
                    <a:pt x="2104" y="813"/>
                  </a:moveTo>
                  <a:cubicBezTo>
                    <a:pt x="2322" y="813"/>
                    <a:pt x="2510" y="871"/>
                    <a:pt x="2684" y="958"/>
                  </a:cubicBezTo>
                  <a:cubicBezTo>
                    <a:pt x="2844" y="1060"/>
                    <a:pt x="2974" y="1176"/>
                    <a:pt x="3076" y="1350"/>
                  </a:cubicBezTo>
                  <a:cubicBezTo>
                    <a:pt x="3192" y="1509"/>
                    <a:pt x="3264" y="1683"/>
                    <a:pt x="3308" y="1886"/>
                  </a:cubicBezTo>
                  <a:cubicBezTo>
                    <a:pt x="3366" y="2104"/>
                    <a:pt x="3380" y="2307"/>
                    <a:pt x="3380" y="2539"/>
                  </a:cubicBezTo>
                  <a:cubicBezTo>
                    <a:pt x="3380" y="2844"/>
                    <a:pt x="3351" y="3134"/>
                    <a:pt x="3264" y="3395"/>
                  </a:cubicBezTo>
                  <a:cubicBezTo>
                    <a:pt x="3163" y="3641"/>
                    <a:pt x="3047" y="3845"/>
                    <a:pt x="2844" y="4004"/>
                  </a:cubicBezTo>
                  <a:cubicBezTo>
                    <a:pt x="2655" y="4178"/>
                    <a:pt x="2409" y="4251"/>
                    <a:pt x="2104" y="4251"/>
                  </a:cubicBezTo>
                  <a:lnTo>
                    <a:pt x="2104" y="4222"/>
                  </a:lnTo>
                  <a:lnTo>
                    <a:pt x="900" y="4222"/>
                  </a:lnTo>
                  <a:lnTo>
                    <a:pt x="900" y="813"/>
                  </a:lnTo>
                  <a:close/>
                  <a:moveTo>
                    <a:pt x="2176" y="1"/>
                  </a:moveTo>
                  <a:lnTo>
                    <a:pt x="2176" y="30"/>
                  </a:lnTo>
                  <a:lnTo>
                    <a:pt x="436" y="30"/>
                  </a:lnTo>
                  <a:cubicBezTo>
                    <a:pt x="305" y="30"/>
                    <a:pt x="218" y="73"/>
                    <a:pt x="117" y="160"/>
                  </a:cubicBezTo>
                  <a:cubicBezTo>
                    <a:pt x="30" y="233"/>
                    <a:pt x="1" y="349"/>
                    <a:pt x="1" y="465"/>
                  </a:cubicBezTo>
                  <a:lnTo>
                    <a:pt x="1" y="4657"/>
                  </a:lnTo>
                  <a:cubicBezTo>
                    <a:pt x="1" y="4787"/>
                    <a:pt x="30" y="4874"/>
                    <a:pt x="117" y="4976"/>
                  </a:cubicBezTo>
                  <a:cubicBezTo>
                    <a:pt x="189" y="5063"/>
                    <a:pt x="305" y="5092"/>
                    <a:pt x="436" y="5092"/>
                  </a:cubicBezTo>
                  <a:lnTo>
                    <a:pt x="2176" y="5092"/>
                  </a:lnTo>
                  <a:cubicBezTo>
                    <a:pt x="2626" y="5092"/>
                    <a:pt x="3018" y="4990"/>
                    <a:pt x="3351" y="4758"/>
                  </a:cubicBezTo>
                  <a:cubicBezTo>
                    <a:pt x="3670" y="4512"/>
                    <a:pt x="3932" y="4207"/>
                    <a:pt x="4091" y="3830"/>
                  </a:cubicBezTo>
                  <a:cubicBezTo>
                    <a:pt x="4251" y="3424"/>
                    <a:pt x="4352" y="3018"/>
                    <a:pt x="4352" y="2539"/>
                  </a:cubicBezTo>
                  <a:cubicBezTo>
                    <a:pt x="4352" y="2191"/>
                    <a:pt x="4294" y="1872"/>
                    <a:pt x="4207" y="1567"/>
                  </a:cubicBezTo>
                  <a:cubicBezTo>
                    <a:pt x="4106" y="1248"/>
                    <a:pt x="3961" y="987"/>
                    <a:pt x="3787" y="740"/>
                  </a:cubicBezTo>
                  <a:cubicBezTo>
                    <a:pt x="3598" y="508"/>
                    <a:pt x="3366" y="334"/>
                    <a:pt x="3090" y="204"/>
                  </a:cubicBezTo>
                  <a:cubicBezTo>
                    <a:pt x="2829" y="73"/>
                    <a:pt x="2510" y="1"/>
                    <a:pt x="217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846725" y="4107650"/>
              <a:ext cx="80900" cy="126200"/>
            </a:xfrm>
            <a:custGeom>
              <a:rect b="b" l="l" r="r" t="t"/>
              <a:pathLst>
                <a:path extrusionOk="0" h="5048" w="3236">
                  <a:moveTo>
                    <a:pt x="465" y="0"/>
                  </a:moveTo>
                  <a:cubicBezTo>
                    <a:pt x="334" y="0"/>
                    <a:pt x="218" y="29"/>
                    <a:pt x="131" y="116"/>
                  </a:cubicBezTo>
                  <a:cubicBezTo>
                    <a:pt x="44" y="189"/>
                    <a:pt x="1" y="305"/>
                    <a:pt x="1" y="435"/>
                  </a:cubicBezTo>
                  <a:lnTo>
                    <a:pt x="1" y="4613"/>
                  </a:lnTo>
                  <a:cubicBezTo>
                    <a:pt x="1" y="4743"/>
                    <a:pt x="44" y="4830"/>
                    <a:pt x="131" y="4932"/>
                  </a:cubicBezTo>
                  <a:cubicBezTo>
                    <a:pt x="204" y="5019"/>
                    <a:pt x="320" y="5048"/>
                    <a:pt x="436" y="5048"/>
                  </a:cubicBezTo>
                  <a:lnTo>
                    <a:pt x="2800" y="5048"/>
                  </a:lnTo>
                  <a:cubicBezTo>
                    <a:pt x="2931" y="5048"/>
                    <a:pt x="3018" y="5004"/>
                    <a:pt x="3105" y="4932"/>
                  </a:cubicBezTo>
                  <a:cubicBezTo>
                    <a:pt x="3192" y="4830"/>
                    <a:pt x="3235" y="4743"/>
                    <a:pt x="3235" y="4613"/>
                  </a:cubicBezTo>
                  <a:cubicBezTo>
                    <a:pt x="3235" y="4497"/>
                    <a:pt x="3192" y="4381"/>
                    <a:pt x="3105" y="4308"/>
                  </a:cubicBezTo>
                  <a:cubicBezTo>
                    <a:pt x="3032" y="4221"/>
                    <a:pt x="2931" y="4178"/>
                    <a:pt x="2800" y="4178"/>
                  </a:cubicBezTo>
                  <a:lnTo>
                    <a:pt x="900" y="4178"/>
                  </a:lnTo>
                  <a:lnTo>
                    <a:pt x="900" y="435"/>
                  </a:lnTo>
                  <a:cubicBezTo>
                    <a:pt x="900" y="305"/>
                    <a:pt x="856" y="218"/>
                    <a:pt x="769" y="116"/>
                  </a:cubicBezTo>
                  <a:cubicBezTo>
                    <a:pt x="682" y="29"/>
                    <a:pt x="566" y="0"/>
                    <a:pt x="46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926500" y="4105100"/>
              <a:ext cx="102650" cy="128025"/>
            </a:xfrm>
            <a:custGeom>
              <a:rect b="b" l="l" r="r" t="t"/>
              <a:pathLst>
                <a:path extrusionOk="0" h="5121" w="4106">
                  <a:moveTo>
                    <a:pt x="450" y="1"/>
                  </a:moveTo>
                  <a:cubicBezTo>
                    <a:pt x="349" y="1"/>
                    <a:pt x="262" y="44"/>
                    <a:pt x="146" y="131"/>
                  </a:cubicBezTo>
                  <a:cubicBezTo>
                    <a:pt x="59" y="218"/>
                    <a:pt x="1" y="334"/>
                    <a:pt x="1" y="465"/>
                  </a:cubicBezTo>
                  <a:cubicBezTo>
                    <a:pt x="1" y="508"/>
                    <a:pt x="15" y="566"/>
                    <a:pt x="44" y="624"/>
                  </a:cubicBezTo>
                  <a:cubicBezTo>
                    <a:pt x="59" y="682"/>
                    <a:pt x="88" y="755"/>
                    <a:pt x="146" y="798"/>
                  </a:cubicBezTo>
                  <a:lnTo>
                    <a:pt x="1654" y="2810"/>
                  </a:lnTo>
                  <a:lnTo>
                    <a:pt x="1654" y="4686"/>
                  </a:lnTo>
                  <a:cubicBezTo>
                    <a:pt x="1654" y="4816"/>
                    <a:pt x="1683" y="4903"/>
                    <a:pt x="1785" y="4990"/>
                  </a:cubicBezTo>
                  <a:cubicBezTo>
                    <a:pt x="1872" y="5077"/>
                    <a:pt x="1959" y="5121"/>
                    <a:pt x="2089" y="5121"/>
                  </a:cubicBezTo>
                  <a:cubicBezTo>
                    <a:pt x="2191" y="5121"/>
                    <a:pt x="2292" y="5077"/>
                    <a:pt x="2379" y="4990"/>
                  </a:cubicBezTo>
                  <a:cubicBezTo>
                    <a:pt x="2467" y="4918"/>
                    <a:pt x="2510" y="4816"/>
                    <a:pt x="2510" y="4686"/>
                  </a:cubicBezTo>
                  <a:lnTo>
                    <a:pt x="2510" y="2919"/>
                  </a:lnTo>
                  <a:lnTo>
                    <a:pt x="2510" y="2919"/>
                  </a:lnTo>
                  <a:lnTo>
                    <a:pt x="4033" y="755"/>
                  </a:lnTo>
                  <a:cubicBezTo>
                    <a:pt x="4048" y="711"/>
                    <a:pt x="4062" y="682"/>
                    <a:pt x="4077" y="624"/>
                  </a:cubicBezTo>
                  <a:cubicBezTo>
                    <a:pt x="4106" y="581"/>
                    <a:pt x="4106" y="537"/>
                    <a:pt x="4106" y="494"/>
                  </a:cubicBezTo>
                  <a:cubicBezTo>
                    <a:pt x="4106" y="363"/>
                    <a:pt x="4062" y="262"/>
                    <a:pt x="3975" y="175"/>
                  </a:cubicBezTo>
                  <a:cubicBezTo>
                    <a:pt x="3888" y="73"/>
                    <a:pt x="3772" y="44"/>
                    <a:pt x="3670" y="44"/>
                  </a:cubicBezTo>
                  <a:cubicBezTo>
                    <a:pt x="3540" y="44"/>
                    <a:pt x="3409" y="117"/>
                    <a:pt x="3308" y="204"/>
                  </a:cubicBezTo>
                  <a:lnTo>
                    <a:pt x="2100" y="1968"/>
                  </a:lnTo>
                  <a:lnTo>
                    <a:pt x="2100" y="1968"/>
                  </a:lnTo>
                  <a:lnTo>
                    <a:pt x="813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69425" y="3770775"/>
              <a:ext cx="172625" cy="264000"/>
            </a:xfrm>
            <a:custGeom>
              <a:rect b="b" l="l" r="r" t="t"/>
              <a:pathLst>
                <a:path extrusionOk="0" h="10560" w="6905">
                  <a:moveTo>
                    <a:pt x="929" y="0"/>
                  </a:moveTo>
                  <a:cubicBezTo>
                    <a:pt x="668" y="0"/>
                    <a:pt x="450" y="87"/>
                    <a:pt x="276" y="247"/>
                  </a:cubicBezTo>
                  <a:cubicBezTo>
                    <a:pt x="87" y="406"/>
                    <a:pt x="0" y="653"/>
                    <a:pt x="0" y="899"/>
                  </a:cubicBezTo>
                  <a:lnTo>
                    <a:pt x="0" y="9646"/>
                  </a:lnTo>
                  <a:cubicBezTo>
                    <a:pt x="0" y="9892"/>
                    <a:pt x="87" y="10110"/>
                    <a:pt x="276" y="10299"/>
                  </a:cubicBezTo>
                  <a:cubicBezTo>
                    <a:pt x="436" y="10473"/>
                    <a:pt x="668" y="10560"/>
                    <a:pt x="929" y="10560"/>
                  </a:cubicBezTo>
                  <a:lnTo>
                    <a:pt x="5977" y="10560"/>
                  </a:lnTo>
                  <a:cubicBezTo>
                    <a:pt x="6238" y="10560"/>
                    <a:pt x="6455" y="10487"/>
                    <a:pt x="6629" y="10328"/>
                  </a:cubicBezTo>
                  <a:cubicBezTo>
                    <a:pt x="6818" y="10168"/>
                    <a:pt x="6905" y="9965"/>
                    <a:pt x="6905" y="9718"/>
                  </a:cubicBezTo>
                  <a:cubicBezTo>
                    <a:pt x="6905" y="9472"/>
                    <a:pt x="6818" y="9283"/>
                    <a:pt x="6629" y="9095"/>
                  </a:cubicBezTo>
                  <a:cubicBezTo>
                    <a:pt x="6470" y="8921"/>
                    <a:pt x="6238" y="8819"/>
                    <a:pt x="5977" y="8819"/>
                  </a:cubicBezTo>
                  <a:lnTo>
                    <a:pt x="1886" y="8819"/>
                  </a:lnTo>
                  <a:lnTo>
                    <a:pt x="1886" y="6049"/>
                  </a:lnTo>
                  <a:lnTo>
                    <a:pt x="5309" y="6049"/>
                  </a:lnTo>
                  <a:cubicBezTo>
                    <a:pt x="5570" y="6049"/>
                    <a:pt x="5788" y="5976"/>
                    <a:pt x="5962" y="5817"/>
                  </a:cubicBezTo>
                  <a:cubicBezTo>
                    <a:pt x="6151" y="5657"/>
                    <a:pt x="6238" y="5454"/>
                    <a:pt x="6238" y="5193"/>
                  </a:cubicBezTo>
                  <a:cubicBezTo>
                    <a:pt x="6238" y="4946"/>
                    <a:pt x="6151" y="4729"/>
                    <a:pt x="5962" y="4569"/>
                  </a:cubicBezTo>
                  <a:cubicBezTo>
                    <a:pt x="5802" y="4395"/>
                    <a:pt x="5570" y="4308"/>
                    <a:pt x="5309" y="4308"/>
                  </a:cubicBezTo>
                  <a:lnTo>
                    <a:pt x="1901" y="4308"/>
                  </a:lnTo>
                  <a:lnTo>
                    <a:pt x="1901" y="1741"/>
                  </a:lnTo>
                  <a:lnTo>
                    <a:pt x="5977" y="1741"/>
                  </a:lnTo>
                  <a:cubicBezTo>
                    <a:pt x="6238" y="1741"/>
                    <a:pt x="6455" y="1668"/>
                    <a:pt x="6629" y="1509"/>
                  </a:cubicBezTo>
                  <a:cubicBezTo>
                    <a:pt x="6818" y="1334"/>
                    <a:pt x="6905" y="1146"/>
                    <a:pt x="6905" y="885"/>
                  </a:cubicBezTo>
                  <a:cubicBezTo>
                    <a:pt x="6905" y="638"/>
                    <a:pt x="6818" y="421"/>
                    <a:pt x="6629" y="247"/>
                  </a:cubicBezTo>
                  <a:cubicBezTo>
                    <a:pt x="6470" y="87"/>
                    <a:pt x="6238" y="0"/>
                    <a:pt x="59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472850" y="3768950"/>
              <a:ext cx="211800" cy="270175"/>
            </a:xfrm>
            <a:custGeom>
              <a:rect b="b" l="l" r="r" t="t"/>
              <a:pathLst>
                <a:path extrusionOk="0" h="10807" w="8472">
                  <a:moveTo>
                    <a:pt x="5440" y="1"/>
                  </a:moveTo>
                  <a:cubicBezTo>
                    <a:pt x="4657" y="1"/>
                    <a:pt x="3932" y="131"/>
                    <a:pt x="3264" y="392"/>
                  </a:cubicBezTo>
                  <a:cubicBezTo>
                    <a:pt x="2612" y="668"/>
                    <a:pt x="2031" y="1045"/>
                    <a:pt x="1538" y="1524"/>
                  </a:cubicBezTo>
                  <a:cubicBezTo>
                    <a:pt x="1060" y="2002"/>
                    <a:pt x="668" y="2568"/>
                    <a:pt x="392" y="3221"/>
                  </a:cubicBezTo>
                  <a:cubicBezTo>
                    <a:pt x="131" y="3873"/>
                    <a:pt x="1" y="4584"/>
                    <a:pt x="1" y="5367"/>
                  </a:cubicBezTo>
                  <a:cubicBezTo>
                    <a:pt x="1" y="6252"/>
                    <a:pt x="146" y="7035"/>
                    <a:pt x="436" y="7717"/>
                  </a:cubicBezTo>
                  <a:cubicBezTo>
                    <a:pt x="726" y="8413"/>
                    <a:pt x="1118" y="8965"/>
                    <a:pt x="1625" y="9429"/>
                  </a:cubicBezTo>
                  <a:cubicBezTo>
                    <a:pt x="2148" y="9878"/>
                    <a:pt x="2713" y="10227"/>
                    <a:pt x="3380" y="10459"/>
                  </a:cubicBezTo>
                  <a:cubicBezTo>
                    <a:pt x="4019" y="10691"/>
                    <a:pt x="4715" y="10807"/>
                    <a:pt x="5440" y="10807"/>
                  </a:cubicBezTo>
                  <a:cubicBezTo>
                    <a:pt x="5745" y="10807"/>
                    <a:pt x="6020" y="10778"/>
                    <a:pt x="6310" y="10734"/>
                  </a:cubicBezTo>
                  <a:cubicBezTo>
                    <a:pt x="6586" y="10676"/>
                    <a:pt x="6876" y="10618"/>
                    <a:pt x="7152" y="10531"/>
                  </a:cubicBezTo>
                  <a:cubicBezTo>
                    <a:pt x="7442" y="10444"/>
                    <a:pt x="7703" y="10328"/>
                    <a:pt x="7964" y="10212"/>
                  </a:cubicBezTo>
                  <a:cubicBezTo>
                    <a:pt x="8196" y="10082"/>
                    <a:pt x="8356" y="9893"/>
                    <a:pt x="8414" y="9617"/>
                  </a:cubicBezTo>
                  <a:cubicBezTo>
                    <a:pt x="8472" y="9356"/>
                    <a:pt x="8399" y="9095"/>
                    <a:pt x="8196" y="8849"/>
                  </a:cubicBezTo>
                  <a:cubicBezTo>
                    <a:pt x="8051" y="8660"/>
                    <a:pt x="7877" y="8558"/>
                    <a:pt x="7674" y="8515"/>
                  </a:cubicBezTo>
                  <a:cubicBezTo>
                    <a:pt x="7623" y="8508"/>
                    <a:pt x="7572" y="8505"/>
                    <a:pt x="7522" y="8505"/>
                  </a:cubicBezTo>
                  <a:cubicBezTo>
                    <a:pt x="7360" y="8505"/>
                    <a:pt x="7202" y="8542"/>
                    <a:pt x="7036" y="8631"/>
                  </a:cubicBezTo>
                  <a:cubicBezTo>
                    <a:pt x="6789" y="8762"/>
                    <a:pt x="6528" y="8849"/>
                    <a:pt x="6252" y="8907"/>
                  </a:cubicBezTo>
                  <a:cubicBezTo>
                    <a:pt x="5991" y="8950"/>
                    <a:pt x="5716" y="8979"/>
                    <a:pt x="5440" y="8979"/>
                  </a:cubicBezTo>
                  <a:cubicBezTo>
                    <a:pt x="4947" y="8979"/>
                    <a:pt x="4483" y="8892"/>
                    <a:pt x="4062" y="8762"/>
                  </a:cubicBezTo>
                  <a:cubicBezTo>
                    <a:pt x="3642" y="8602"/>
                    <a:pt x="3264" y="8399"/>
                    <a:pt x="2960" y="8080"/>
                  </a:cubicBezTo>
                  <a:cubicBezTo>
                    <a:pt x="2655" y="7775"/>
                    <a:pt x="2409" y="7398"/>
                    <a:pt x="2235" y="6948"/>
                  </a:cubicBezTo>
                  <a:cubicBezTo>
                    <a:pt x="2046" y="6484"/>
                    <a:pt x="1959" y="5962"/>
                    <a:pt x="1959" y="5353"/>
                  </a:cubicBezTo>
                  <a:cubicBezTo>
                    <a:pt x="1959" y="4816"/>
                    <a:pt x="2031" y="4352"/>
                    <a:pt x="2191" y="3917"/>
                  </a:cubicBezTo>
                  <a:cubicBezTo>
                    <a:pt x="2365" y="3482"/>
                    <a:pt x="2583" y="3119"/>
                    <a:pt x="2887" y="2785"/>
                  </a:cubicBezTo>
                  <a:cubicBezTo>
                    <a:pt x="3177" y="2481"/>
                    <a:pt x="3540" y="2234"/>
                    <a:pt x="3975" y="2060"/>
                  </a:cubicBezTo>
                  <a:cubicBezTo>
                    <a:pt x="4396" y="1901"/>
                    <a:pt x="4874" y="1814"/>
                    <a:pt x="5426" y="1814"/>
                  </a:cubicBezTo>
                  <a:cubicBezTo>
                    <a:pt x="5716" y="1814"/>
                    <a:pt x="5991" y="1843"/>
                    <a:pt x="6252" y="1901"/>
                  </a:cubicBezTo>
                  <a:cubicBezTo>
                    <a:pt x="6528" y="1959"/>
                    <a:pt x="6789" y="2046"/>
                    <a:pt x="7021" y="2162"/>
                  </a:cubicBezTo>
                  <a:cubicBezTo>
                    <a:pt x="7194" y="2243"/>
                    <a:pt x="7368" y="2287"/>
                    <a:pt x="7533" y="2287"/>
                  </a:cubicBezTo>
                  <a:cubicBezTo>
                    <a:pt x="7576" y="2287"/>
                    <a:pt x="7618" y="2284"/>
                    <a:pt x="7659" y="2278"/>
                  </a:cubicBezTo>
                  <a:cubicBezTo>
                    <a:pt x="7848" y="2263"/>
                    <a:pt x="8037" y="2162"/>
                    <a:pt x="8167" y="1973"/>
                  </a:cubicBezTo>
                  <a:cubicBezTo>
                    <a:pt x="8341" y="1741"/>
                    <a:pt x="8428" y="1480"/>
                    <a:pt x="8385" y="1190"/>
                  </a:cubicBezTo>
                  <a:cubicBezTo>
                    <a:pt x="8341" y="929"/>
                    <a:pt x="8182" y="711"/>
                    <a:pt x="7921" y="581"/>
                  </a:cubicBezTo>
                  <a:cubicBezTo>
                    <a:pt x="7543" y="378"/>
                    <a:pt x="7152" y="233"/>
                    <a:pt x="6746" y="146"/>
                  </a:cubicBezTo>
                  <a:cubicBezTo>
                    <a:pt x="6310" y="44"/>
                    <a:pt x="5875" y="1"/>
                    <a:pt x="544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708925" y="3766775"/>
              <a:ext cx="257125" cy="272000"/>
            </a:xfrm>
            <a:custGeom>
              <a:rect b="b" l="l" r="r" t="t"/>
              <a:pathLst>
                <a:path extrusionOk="0" h="10880" w="10285">
                  <a:moveTo>
                    <a:pt x="5121" y="1799"/>
                  </a:moveTo>
                  <a:cubicBezTo>
                    <a:pt x="5759" y="1799"/>
                    <a:pt x="6296" y="1973"/>
                    <a:pt x="6774" y="2292"/>
                  </a:cubicBezTo>
                  <a:cubicBezTo>
                    <a:pt x="7239" y="2626"/>
                    <a:pt x="7616" y="3061"/>
                    <a:pt x="7891" y="3598"/>
                  </a:cubicBezTo>
                  <a:cubicBezTo>
                    <a:pt x="8167" y="4149"/>
                    <a:pt x="8312" y="4758"/>
                    <a:pt x="8312" y="5440"/>
                  </a:cubicBezTo>
                  <a:cubicBezTo>
                    <a:pt x="8312" y="6122"/>
                    <a:pt x="8181" y="6716"/>
                    <a:pt x="7891" y="7282"/>
                  </a:cubicBezTo>
                  <a:cubicBezTo>
                    <a:pt x="7616" y="7833"/>
                    <a:pt x="7239" y="8268"/>
                    <a:pt x="6774" y="8587"/>
                  </a:cubicBezTo>
                  <a:cubicBezTo>
                    <a:pt x="6296" y="8921"/>
                    <a:pt x="5730" y="9081"/>
                    <a:pt x="5121" y="9081"/>
                  </a:cubicBezTo>
                  <a:cubicBezTo>
                    <a:pt x="4483" y="9081"/>
                    <a:pt x="3946" y="8921"/>
                    <a:pt x="3467" y="8587"/>
                  </a:cubicBezTo>
                  <a:cubicBezTo>
                    <a:pt x="2989" y="8268"/>
                    <a:pt x="2626" y="7833"/>
                    <a:pt x="2365" y="7282"/>
                  </a:cubicBezTo>
                  <a:cubicBezTo>
                    <a:pt x="2089" y="6745"/>
                    <a:pt x="1959" y="6122"/>
                    <a:pt x="1959" y="5454"/>
                  </a:cubicBezTo>
                  <a:cubicBezTo>
                    <a:pt x="1959" y="4758"/>
                    <a:pt x="2089" y="4149"/>
                    <a:pt x="2365" y="3598"/>
                  </a:cubicBezTo>
                  <a:cubicBezTo>
                    <a:pt x="2612" y="3061"/>
                    <a:pt x="2989" y="2626"/>
                    <a:pt x="3467" y="2292"/>
                  </a:cubicBezTo>
                  <a:cubicBezTo>
                    <a:pt x="3946" y="1973"/>
                    <a:pt x="4497" y="1799"/>
                    <a:pt x="5121" y="1799"/>
                  </a:cubicBezTo>
                  <a:close/>
                  <a:moveTo>
                    <a:pt x="5135" y="0"/>
                  </a:moveTo>
                  <a:cubicBezTo>
                    <a:pt x="4396" y="0"/>
                    <a:pt x="3699" y="117"/>
                    <a:pt x="3090" y="407"/>
                  </a:cubicBezTo>
                  <a:cubicBezTo>
                    <a:pt x="2452" y="697"/>
                    <a:pt x="1915" y="1088"/>
                    <a:pt x="1451" y="1596"/>
                  </a:cubicBezTo>
                  <a:cubicBezTo>
                    <a:pt x="987" y="2075"/>
                    <a:pt x="639" y="2655"/>
                    <a:pt x="392" y="3308"/>
                  </a:cubicBezTo>
                  <a:cubicBezTo>
                    <a:pt x="131" y="3960"/>
                    <a:pt x="1" y="4671"/>
                    <a:pt x="1" y="5440"/>
                  </a:cubicBezTo>
                  <a:cubicBezTo>
                    <a:pt x="1" y="6194"/>
                    <a:pt x="131" y="6905"/>
                    <a:pt x="392" y="7558"/>
                  </a:cubicBezTo>
                  <a:cubicBezTo>
                    <a:pt x="639" y="8210"/>
                    <a:pt x="1001" y="8776"/>
                    <a:pt x="1451" y="9284"/>
                  </a:cubicBezTo>
                  <a:cubicBezTo>
                    <a:pt x="1930" y="9791"/>
                    <a:pt x="2466" y="10169"/>
                    <a:pt x="3090" y="10459"/>
                  </a:cubicBezTo>
                  <a:cubicBezTo>
                    <a:pt x="3699" y="10734"/>
                    <a:pt x="4396" y="10879"/>
                    <a:pt x="5135" y="10879"/>
                  </a:cubicBezTo>
                  <a:cubicBezTo>
                    <a:pt x="5875" y="10879"/>
                    <a:pt x="6571" y="10749"/>
                    <a:pt x="7210" y="10459"/>
                  </a:cubicBezTo>
                  <a:cubicBezTo>
                    <a:pt x="7833" y="10169"/>
                    <a:pt x="8385" y="9791"/>
                    <a:pt x="8834" y="9284"/>
                  </a:cubicBezTo>
                  <a:cubicBezTo>
                    <a:pt x="9298" y="8791"/>
                    <a:pt x="9646" y="8210"/>
                    <a:pt x="9908" y="7558"/>
                  </a:cubicBezTo>
                  <a:cubicBezTo>
                    <a:pt x="10154" y="6905"/>
                    <a:pt x="10285" y="6194"/>
                    <a:pt x="10285" y="5440"/>
                  </a:cubicBezTo>
                  <a:cubicBezTo>
                    <a:pt x="10285" y="4686"/>
                    <a:pt x="10154" y="3989"/>
                    <a:pt x="9908" y="3308"/>
                  </a:cubicBezTo>
                  <a:cubicBezTo>
                    <a:pt x="9646" y="2655"/>
                    <a:pt x="9284" y="2089"/>
                    <a:pt x="8834" y="1596"/>
                  </a:cubicBezTo>
                  <a:cubicBezTo>
                    <a:pt x="8385" y="1088"/>
                    <a:pt x="7833" y="697"/>
                    <a:pt x="7210" y="407"/>
                  </a:cubicBezTo>
                  <a:cubicBezTo>
                    <a:pt x="6571" y="146"/>
                    <a:pt x="5875" y="0"/>
                    <a:pt x="51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86225" y="3659075"/>
              <a:ext cx="641875" cy="873225"/>
            </a:xfrm>
            <a:custGeom>
              <a:rect b="b" l="l" r="r" t="t"/>
              <a:pathLst>
                <a:path extrusionOk="0" h="34929" w="25675">
                  <a:moveTo>
                    <a:pt x="9009" y="0"/>
                  </a:moveTo>
                  <a:lnTo>
                    <a:pt x="9009" y="0"/>
                  </a:lnTo>
                  <a:cubicBezTo>
                    <a:pt x="1" y="13621"/>
                    <a:pt x="3047" y="17682"/>
                    <a:pt x="9502" y="22599"/>
                  </a:cubicBezTo>
                  <a:cubicBezTo>
                    <a:pt x="16000" y="27531"/>
                    <a:pt x="18799" y="29663"/>
                    <a:pt x="19583" y="34929"/>
                  </a:cubicBezTo>
                  <a:cubicBezTo>
                    <a:pt x="19583" y="34929"/>
                    <a:pt x="25675" y="26472"/>
                    <a:pt x="20090" y="17508"/>
                  </a:cubicBezTo>
                  <a:cubicBezTo>
                    <a:pt x="14506" y="8529"/>
                    <a:pt x="8675" y="10647"/>
                    <a:pt x="9009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712425" y="3658350"/>
              <a:ext cx="467100" cy="996875"/>
            </a:xfrm>
            <a:custGeom>
              <a:rect b="b" l="l" r="r" t="t"/>
              <a:pathLst>
                <a:path extrusionOk="0" h="39875" w="18684">
                  <a:moveTo>
                    <a:pt x="3888" y="0"/>
                  </a:moveTo>
                  <a:cubicBezTo>
                    <a:pt x="3844" y="87"/>
                    <a:pt x="1" y="8936"/>
                    <a:pt x="6426" y="15985"/>
                  </a:cubicBezTo>
                  <a:cubicBezTo>
                    <a:pt x="11286" y="21308"/>
                    <a:pt x="18437" y="31476"/>
                    <a:pt x="11721" y="39759"/>
                  </a:cubicBezTo>
                  <a:lnTo>
                    <a:pt x="11866" y="39875"/>
                  </a:lnTo>
                  <a:cubicBezTo>
                    <a:pt x="18683" y="31491"/>
                    <a:pt x="11474" y="21236"/>
                    <a:pt x="6571" y="15854"/>
                  </a:cubicBezTo>
                  <a:cubicBezTo>
                    <a:pt x="218" y="8907"/>
                    <a:pt x="4019" y="160"/>
                    <a:pt x="4062" y="73"/>
                  </a:cubicBezTo>
                  <a:lnTo>
                    <a:pt x="388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26200" y="4305275"/>
              <a:ext cx="804350" cy="430475"/>
            </a:xfrm>
            <a:custGeom>
              <a:rect b="b" l="l" r="r" t="t"/>
              <a:pathLst>
                <a:path extrusionOk="0" h="17219" w="32174">
                  <a:moveTo>
                    <a:pt x="1" y="0"/>
                  </a:moveTo>
                  <a:lnTo>
                    <a:pt x="1" y="0"/>
                  </a:lnTo>
                  <a:cubicBezTo>
                    <a:pt x="2677" y="13109"/>
                    <a:pt x="6524" y="15955"/>
                    <a:pt x="12278" y="15955"/>
                  </a:cubicBezTo>
                  <a:cubicBezTo>
                    <a:pt x="13540" y="15955"/>
                    <a:pt x="14894" y="15818"/>
                    <a:pt x="16348" y="15622"/>
                  </a:cubicBezTo>
                  <a:cubicBezTo>
                    <a:pt x="19808" y="15155"/>
                    <a:pt x="22426" y="14803"/>
                    <a:pt x="24627" y="14803"/>
                  </a:cubicBezTo>
                  <a:cubicBezTo>
                    <a:pt x="27548" y="14803"/>
                    <a:pt x="29733" y="15423"/>
                    <a:pt x="32173" y="17218"/>
                  </a:cubicBezTo>
                  <a:cubicBezTo>
                    <a:pt x="32173" y="17218"/>
                    <a:pt x="30505" y="6934"/>
                    <a:pt x="20206" y="4526"/>
                  </a:cubicBezTo>
                  <a:cubicBezTo>
                    <a:pt x="18077" y="4028"/>
                    <a:pt x="16275" y="3874"/>
                    <a:pt x="14693" y="3874"/>
                  </a:cubicBezTo>
                  <a:cubicBezTo>
                    <a:pt x="12113" y="3874"/>
                    <a:pt x="10116" y="4284"/>
                    <a:pt x="8228" y="4284"/>
                  </a:cubicBezTo>
                  <a:cubicBezTo>
                    <a:pt x="5674" y="4284"/>
                    <a:pt x="3322" y="3533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724400" y="4304175"/>
              <a:ext cx="846025" cy="566100"/>
            </a:xfrm>
            <a:custGeom>
              <a:rect b="b" l="l" r="r" t="t"/>
              <a:pathLst>
                <a:path extrusionOk="0" h="22644" w="33841">
                  <a:moveTo>
                    <a:pt x="174" y="1"/>
                  </a:moveTo>
                  <a:lnTo>
                    <a:pt x="0" y="74"/>
                  </a:lnTo>
                  <a:cubicBezTo>
                    <a:pt x="44" y="161"/>
                    <a:pt x="3583" y="9139"/>
                    <a:pt x="13113" y="9574"/>
                  </a:cubicBezTo>
                  <a:cubicBezTo>
                    <a:pt x="20336" y="9908"/>
                    <a:pt x="32564" y="12040"/>
                    <a:pt x="33681" y="22643"/>
                  </a:cubicBezTo>
                  <a:lnTo>
                    <a:pt x="33841" y="22629"/>
                  </a:lnTo>
                  <a:cubicBezTo>
                    <a:pt x="32709" y="11881"/>
                    <a:pt x="20365" y="9719"/>
                    <a:pt x="13113" y="9400"/>
                  </a:cubicBezTo>
                  <a:cubicBezTo>
                    <a:pt x="3699" y="8965"/>
                    <a:pt x="203" y="88"/>
                    <a:pt x="174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248025" y="4447600"/>
              <a:ext cx="873225" cy="476600"/>
            </a:xfrm>
            <a:custGeom>
              <a:rect b="b" l="l" r="r" t="t"/>
              <a:pathLst>
                <a:path extrusionOk="0" h="19064" w="34929">
                  <a:moveTo>
                    <a:pt x="25558" y="1"/>
                  </a:moveTo>
                  <a:cubicBezTo>
                    <a:pt x="23086" y="1"/>
                    <a:pt x="20316" y="603"/>
                    <a:pt x="17494" y="2358"/>
                  </a:cubicBezTo>
                  <a:cubicBezTo>
                    <a:pt x="8772" y="7783"/>
                    <a:pt x="10535" y="13440"/>
                    <a:pt x="883" y="13440"/>
                  </a:cubicBezTo>
                  <a:cubicBezTo>
                    <a:pt x="599" y="13440"/>
                    <a:pt x="305" y="13435"/>
                    <a:pt x="1" y="13425"/>
                  </a:cubicBezTo>
                  <a:lnTo>
                    <a:pt x="1" y="13425"/>
                  </a:lnTo>
                  <a:cubicBezTo>
                    <a:pt x="6059" y="17438"/>
                    <a:pt x="10226" y="19063"/>
                    <a:pt x="13418" y="19063"/>
                  </a:cubicBezTo>
                  <a:cubicBezTo>
                    <a:pt x="17403" y="19063"/>
                    <a:pt x="19869" y="16530"/>
                    <a:pt x="22600" y="12947"/>
                  </a:cubicBezTo>
                  <a:cubicBezTo>
                    <a:pt x="27531" y="6448"/>
                    <a:pt x="29664" y="3634"/>
                    <a:pt x="34929" y="2865"/>
                  </a:cubicBezTo>
                  <a:cubicBezTo>
                    <a:pt x="34929" y="2865"/>
                    <a:pt x="30953" y="1"/>
                    <a:pt x="25558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247300" y="4515875"/>
              <a:ext cx="996525" cy="298925"/>
            </a:xfrm>
            <a:custGeom>
              <a:rect b="b" l="l" r="r" t="t"/>
              <a:pathLst>
                <a:path extrusionOk="0" h="11957" w="39861">
                  <a:moveTo>
                    <a:pt x="32192" y="1"/>
                  </a:moveTo>
                  <a:cubicBezTo>
                    <a:pt x="25899" y="1"/>
                    <a:pt x="19650" y="4626"/>
                    <a:pt x="15855" y="8083"/>
                  </a:cubicBezTo>
                  <a:cubicBezTo>
                    <a:pt x="12689" y="10979"/>
                    <a:pt x="9157" y="11772"/>
                    <a:pt x="6239" y="11772"/>
                  </a:cubicBezTo>
                  <a:cubicBezTo>
                    <a:pt x="2739" y="11772"/>
                    <a:pt x="121" y="10631"/>
                    <a:pt x="73" y="10607"/>
                  </a:cubicBezTo>
                  <a:lnTo>
                    <a:pt x="1" y="10767"/>
                  </a:lnTo>
                  <a:cubicBezTo>
                    <a:pt x="30" y="10796"/>
                    <a:pt x="2699" y="11956"/>
                    <a:pt x="6252" y="11956"/>
                  </a:cubicBezTo>
                  <a:cubicBezTo>
                    <a:pt x="9197" y="11956"/>
                    <a:pt x="12780" y="11129"/>
                    <a:pt x="15985" y="8228"/>
                  </a:cubicBezTo>
                  <a:cubicBezTo>
                    <a:pt x="19745" y="4787"/>
                    <a:pt x="25950" y="196"/>
                    <a:pt x="32193" y="196"/>
                  </a:cubicBezTo>
                  <a:cubicBezTo>
                    <a:pt x="34765" y="196"/>
                    <a:pt x="37343" y="975"/>
                    <a:pt x="39759" y="2934"/>
                  </a:cubicBezTo>
                  <a:lnTo>
                    <a:pt x="39861" y="2789"/>
                  </a:lnTo>
                  <a:cubicBezTo>
                    <a:pt x="37410" y="793"/>
                    <a:pt x="34798" y="1"/>
                    <a:pt x="3219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93875" y="4064500"/>
              <a:ext cx="430825" cy="803950"/>
            </a:xfrm>
            <a:custGeom>
              <a:rect b="b" l="l" r="r" t="t"/>
              <a:pathLst>
                <a:path extrusionOk="0" h="32158" w="17233">
                  <a:moveTo>
                    <a:pt x="17232" y="0"/>
                  </a:moveTo>
                  <a:cubicBezTo>
                    <a:pt x="17232" y="0"/>
                    <a:pt x="6948" y="1668"/>
                    <a:pt x="4540" y="11967"/>
                  </a:cubicBezTo>
                  <a:cubicBezTo>
                    <a:pt x="2132" y="22265"/>
                    <a:pt x="7760" y="24891"/>
                    <a:pt x="0" y="32158"/>
                  </a:cubicBezTo>
                  <a:cubicBezTo>
                    <a:pt x="15999" y="28894"/>
                    <a:pt x="16725" y="23890"/>
                    <a:pt x="15637" y="15825"/>
                  </a:cubicBezTo>
                  <a:cubicBezTo>
                    <a:pt x="14549" y="7760"/>
                    <a:pt x="14070" y="4265"/>
                    <a:pt x="17232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93150" y="4024600"/>
              <a:ext cx="566075" cy="845675"/>
            </a:xfrm>
            <a:custGeom>
              <a:rect b="b" l="l" r="r" t="t"/>
              <a:pathLst>
                <a:path extrusionOk="0" h="33827" w="22643">
                  <a:moveTo>
                    <a:pt x="22628" y="1"/>
                  </a:moveTo>
                  <a:cubicBezTo>
                    <a:pt x="11880" y="1117"/>
                    <a:pt x="9719" y="13476"/>
                    <a:pt x="9385" y="20728"/>
                  </a:cubicBezTo>
                  <a:cubicBezTo>
                    <a:pt x="8950" y="30128"/>
                    <a:pt x="87" y="33638"/>
                    <a:pt x="0" y="33667"/>
                  </a:cubicBezTo>
                  <a:lnTo>
                    <a:pt x="73" y="33826"/>
                  </a:lnTo>
                  <a:cubicBezTo>
                    <a:pt x="160" y="33797"/>
                    <a:pt x="9138" y="30258"/>
                    <a:pt x="9574" y="20743"/>
                  </a:cubicBezTo>
                  <a:cubicBezTo>
                    <a:pt x="9893" y="13519"/>
                    <a:pt x="12039" y="1292"/>
                    <a:pt x="22643" y="175"/>
                  </a:cubicBezTo>
                  <a:lnTo>
                    <a:pt x="2262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994325" y="3522000"/>
              <a:ext cx="641875" cy="872875"/>
            </a:xfrm>
            <a:custGeom>
              <a:rect b="b" l="l" r="r" t="t"/>
              <a:pathLst>
                <a:path extrusionOk="0" h="34915" w="25675">
                  <a:moveTo>
                    <a:pt x="6092" y="1"/>
                  </a:moveTo>
                  <a:cubicBezTo>
                    <a:pt x="6092" y="1"/>
                    <a:pt x="0" y="8442"/>
                    <a:pt x="5585" y="17421"/>
                  </a:cubicBezTo>
                  <a:cubicBezTo>
                    <a:pt x="11169" y="26400"/>
                    <a:pt x="17000" y="24268"/>
                    <a:pt x="16652" y="34914"/>
                  </a:cubicBezTo>
                  <a:cubicBezTo>
                    <a:pt x="25674" y="21294"/>
                    <a:pt x="22628" y="17233"/>
                    <a:pt x="16173" y="12330"/>
                  </a:cubicBezTo>
                  <a:cubicBezTo>
                    <a:pt x="9675" y="7398"/>
                    <a:pt x="6861" y="5251"/>
                    <a:pt x="6092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042550" y="3399075"/>
              <a:ext cx="467075" cy="996875"/>
            </a:xfrm>
            <a:custGeom>
              <a:rect b="b" l="l" r="r" t="t"/>
              <a:pathLst>
                <a:path extrusionOk="0" h="39875" w="18683">
                  <a:moveTo>
                    <a:pt x="6818" y="0"/>
                  </a:moveTo>
                  <a:lnTo>
                    <a:pt x="6818" y="0"/>
                  </a:lnTo>
                  <a:cubicBezTo>
                    <a:pt x="0" y="8370"/>
                    <a:pt x="7224" y="18639"/>
                    <a:pt x="12112" y="24006"/>
                  </a:cubicBezTo>
                  <a:cubicBezTo>
                    <a:pt x="18480" y="30969"/>
                    <a:pt x="14679" y="39701"/>
                    <a:pt x="14636" y="39802"/>
                  </a:cubicBezTo>
                  <a:lnTo>
                    <a:pt x="14795" y="39875"/>
                  </a:lnTo>
                  <a:cubicBezTo>
                    <a:pt x="14839" y="39773"/>
                    <a:pt x="18683" y="30925"/>
                    <a:pt x="12257" y="23876"/>
                  </a:cubicBezTo>
                  <a:cubicBezTo>
                    <a:pt x="7398" y="18567"/>
                    <a:pt x="261" y="8399"/>
                    <a:pt x="6963" y="102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91875" y="3317850"/>
              <a:ext cx="803975" cy="430825"/>
            </a:xfrm>
            <a:custGeom>
              <a:rect b="b" l="l" r="r" t="t"/>
              <a:pathLst>
                <a:path extrusionOk="0" h="17233" w="32159">
                  <a:moveTo>
                    <a:pt x="1" y="0"/>
                  </a:moveTo>
                  <a:cubicBezTo>
                    <a:pt x="1" y="0"/>
                    <a:pt x="1669" y="10284"/>
                    <a:pt x="11968" y="12692"/>
                  </a:cubicBezTo>
                  <a:cubicBezTo>
                    <a:pt x="14098" y="13190"/>
                    <a:pt x="15900" y="13344"/>
                    <a:pt x="17483" y="13344"/>
                  </a:cubicBezTo>
                  <a:cubicBezTo>
                    <a:pt x="20057" y="13344"/>
                    <a:pt x="22051" y="12936"/>
                    <a:pt x="23933" y="12936"/>
                  </a:cubicBezTo>
                  <a:cubicBezTo>
                    <a:pt x="26489" y="12936"/>
                    <a:pt x="28840" y="13688"/>
                    <a:pt x="32159" y="17232"/>
                  </a:cubicBezTo>
                  <a:cubicBezTo>
                    <a:pt x="29482" y="4111"/>
                    <a:pt x="25635" y="1263"/>
                    <a:pt x="19889" y="1263"/>
                  </a:cubicBezTo>
                  <a:cubicBezTo>
                    <a:pt x="18628" y="1263"/>
                    <a:pt x="17277" y="1400"/>
                    <a:pt x="15826" y="1596"/>
                  </a:cubicBezTo>
                  <a:cubicBezTo>
                    <a:pt x="12347" y="2071"/>
                    <a:pt x="9718" y="2431"/>
                    <a:pt x="7511" y="2431"/>
                  </a:cubicBezTo>
                  <a:cubicBezTo>
                    <a:pt x="4602" y="2431"/>
                    <a:pt x="2426" y="1806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652000" y="3183675"/>
              <a:ext cx="846400" cy="566075"/>
            </a:xfrm>
            <a:custGeom>
              <a:rect b="b" l="l" r="r" t="t"/>
              <a:pathLst>
                <a:path extrusionOk="0" h="22643" w="33856">
                  <a:moveTo>
                    <a:pt x="174" y="0"/>
                  </a:moveTo>
                  <a:lnTo>
                    <a:pt x="0" y="15"/>
                  </a:lnTo>
                  <a:cubicBezTo>
                    <a:pt x="1117" y="10778"/>
                    <a:pt x="13476" y="12924"/>
                    <a:pt x="20728" y="13258"/>
                  </a:cubicBezTo>
                  <a:cubicBezTo>
                    <a:pt x="30127" y="13693"/>
                    <a:pt x="33638" y="22556"/>
                    <a:pt x="33667" y="22643"/>
                  </a:cubicBezTo>
                  <a:lnTo>
                    <a:pt x="33855" y="22570"/>
                  </a:lnTo>
                  <a:cubicBezTo>
                    <a:pt x="33812" y="22483"/>
                    <a:pt x="30272" y="13505"/>
                    <a:pt x="20743" y="13069"/>
                  </a:cubicBezTo>
                  <a:cubicBezTo>
                    <a:pt x="13519" y="12750"/>
                    <a:pt x="1291" y="10604"/>
                    <a:pt x="17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101175" y="3130050"/>
              <a:ext cx="873225" cy="476650"/>
            </a:xfrm>
            <a:custGeom>
              <a:rect b="b" l="l" r="r" t="t"/>
              <a:pathLst>
                <a:path extrusionOk="0" h="19066" w="34929">
                  <a:moveTo>
                    <a:pt x="21517" y="0"/>
                  </a:moveTo>
                  <a:cubicBezTo>
                    <a:pt x="17528" y="0"/>
                    <a:pt x="15061" y="2534"/>
                    <a:pt x="12329" y="6120"/>
                  </a:cubicBezTo>
                  <a:cubicBezTo>
                    <a:pt x="7398" y="12589"/>
                    <a:pt x="5265" y="15403"/>
                    <a:pt x="0" y="16201"/>
                  </a:cubicBezTo>
                  <a:cubicBezTo>
                    <a:pt x="0" y="16201"/>
                    <a:pt x="3976" y="19065"/>
                    <a:pt x="9366" y="19065"/>
                  </a:cubicBezTo>
                  <a:cubicBezTo>
                    <a:pt x="11836" y="19065"/>
                    <a:pt x="14603" y="18464"/>
                    <a:pt x="17421" y="16708"/>
                  </a:cubicBezTo>
                  <a:cubicBezTo>
                    <a:pt x="26143" y="11283"/>
                    <a:pt x="24393" y="5612"/>
                    <a:pt x="34048" y="5612"/>
                  </a:cubicBezTo>
                  <a:cubicBezTo>
                    <a:pt x="34331" y="5612"/>
                    <a:pt x="34625" y="5617"/>
                    <a:pt x="34928" y="5627"/>
                  </a:cubicBezTo>
                  <a:cubicBezTo>
                    <a:pt x="28874" y="1623"/>
                    <a:pt x="24709" y="0"/>
                    <a:pt x="21517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978225" y="3239750"/>
              <a:ext cx="996900" cy="298600"/>
            </a:xfrm>
            <a:custGeom>
              <a:rect b="b" l="l" r="r" t="t"/>
              <a:pathLst>
                <a:path extrusionOk="0" h="11944" w="39876">
                  <a:moveTo>
                    <a:pt x="33619" y="1"/>
                  </a:moveTo>
                  <a:cubicBezTo>
                    <a:pt x="30664" y="1"/>
                    <a:pt x="27092" y="801"/>
                    <a:pt x="23891" y="3719"/>
                  </a:cubicBezTo>
                  <a:cubicBezTo>
                    <a:pt x="20121" y="7160"/>
                    <a:pt x="13921" y="11758"/>
                    <a:pt x="7682" y="11758"/>
                  </a:cubicBezTo>
                  <a:cubicBezTo>
                    <a:pt x="5111" y="11758"/>
                    <a:pt x="2534" y="10977"/>
                    <a:pt x="117" y="9013"/>
                  </a:cubicBezTo>
                  <a:lnTo>
                    <a:pt x="1" y="9158"/>
                  </a:lnTo>
                  <a:cubicBezTo>
                    <a:pt x="2452" y="11145"/>
                    <a:pt x="5063" y="11943"/>
                    <a:pt x="7674" y="11943"/>
                  </a:cubicBezTo>
                  <a:cubicBezTo>
                    <a:pt x="13969" y="11943"/>
                    <a:pt x="20206" y="7316"/>
                    <a:pt x="24007" y="3864"/>
                  </a:cubicBezTo>
                  <a:cubicBezTo>
                    <a:pt x="27169" y="979"/>
                    <a:pt x="30698" y="188"/>
                    <a:pt x="33618" y="188"/>
                  </a:cubicBezTo>
                  <a:cubicBezTo>
                    <a:pt x="37127" y="188"/>
                    <a:pt x="39755" y="1331"/>
                    <a:pt x="39803" y="1355"/>
                  </a:cubicBezTo>
                  <a:lnTo>
                    <a:pt x="39875" y="1181"/>
                  </a:lnTo>
                  <a:cubicBezTo>
                    <a:pt x="39828" y="1157"/>
                    <a:pt x="37170" y="1"/>
                    <a:pt x="33619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910425" y="3185475"/>
              <a:ext cx="417775" cy="779325"/>
            </a:xfrm>
            <a:custGeom>
              <a:rect b="b" l="l" r="r" t="t"/>
              <a:pathLst>
                <a:path extrusionOk="0" h="31173" w="16711">
                  <a:moveTo>
                    <a:pt x="16710" y="1"/>
                  </a:moveTo>
                  <a:lnTo>
                    <a:pt x="16710" y="1"/>
                  </a:lnTo>
                  <a:cubicBezTo>
                    <a:pt x="726" y="3264"/>
                    <a:pt x="0" y="8269"/>
                    <a:pt x="1088" y="16334"/>
                  </a:cubicBezTo>
                  <a:cubicBezTo>
                    <a:pt x="1901" y="22397"/>
                    <a:pt x="1959" y="26400"/>
                    <a:pt x="755" y="29504"/>
                  </a:cubicBezTo>
                  <a:lnTo>
                    <a:pt x="2742" y="31172"/>
                  </a:lnTo>
                  <a:cubicBezTo>
                    <a:pt x="5962" y="29794"/>
                    <a:pt x="10734" y="26444"/>
                    <a:pt x="12185" y="20206"/>
                  </a:cubicBezTo>
                  <a:cubicBezTo>
                    <a:pt x="14578" y="9908"/>
                    <a:pt x="8936" y="7268"/>
                    <a:pt x="1671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947050" y="3183300"/>
              <a:ext cx="382225" cy="757550"/>
            </a:xfrm>
            <a:custGeom>
              <a:rect b="b" l="l" r="r" t="t"/>
              <a:pathLst>
                <a:path extrusionOk="0" h="30302" w="15289">
                  <a:moveTo>
                    <a:pt x="15216" y="1"/>
                  </a:moveTo>
                  <a:cubicBezTo>
                    <a:pt x="15129" y="30"/>
                    <a:pt x="6151" y="3569"/>
                    <a:pt x="5715" y="13099"/>
                  </a:cubicBezTo>
                  <a:cubicBezTo>
                    <a:pt x="5454" y="18495"/>
                    <a:pt x="4279" y="25820"/>
                    <a:pt x="0" y="30171"/>
                  </a:cubicBezTo>
                  <a:lnTo>
                    <a:pt x="131" y="30302"/>
                  </a:lnTo>
                  <a:cubicBezTo>
                    <a:pt x="4439" y="25907"/>
                    <a:pt x="5643" y="18553"/>
                    <a:pt x="5889" y="13099"/>
                  </a:cubicBezTo>
                  <a:cubicBezTo>
                    <a:pt x="6325" y="3700"/>
                    <a:pt x="15202" y="204"/>
                    <a:pt x="15289" y="160"/>
                  </a:cubicBezTo>
                  <a:lnTo>
                    <a:pt x="15216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960736">
            <a:off x="6766191" y="2425476"/>
            <a:ext cx="1578301" cy="2279366"/>
            <a:chOff x="2924450" y="2900575"/>
            <a:chExt cx="1559325" cy="2252175"/>
          </a:xfrm>
        </p:grpSpPr>
        <p:sp>
          <p:nvSpPr>
            <p:cNvPr id="635" name="Google Shape;635;p24"/>
            <p:cNvSpPr/>
            <p:nvPr/>
          </p:nvSpPr>
          <p:spPr>
            <a:xfrm>
              <a:off x="2924450" y="2900575"/>
              <a:ext cx="1559325" cy="2252175"/>
            </a:xfrm>
            <a:custGeom>
              <a:rect b="b" l="l" r="r" t="t"/>
              <a:pathLst>
                <a:path extrusionOk="0" h="90087" w="62373">
                  <a:moveTo>
                    <a:pt x="27337" y="1"/>
                  </a:moveTo>
                  <a:cubicBezTo>
                    <a:pt x="21549" y="1"/>
                    <a:pt x="16762" y="4557"/>
                    <a:pt x="16507" y="10367"/>
                  </a:cubicBezTo>
                  <a:lnTo>
                    <a:pt x="15913" y="24466"/>
                  </a:lnTo>
                  <a:lnTo>
                    <a:pt x="13273" y="24089"/>
                  </a:lnTo>
                  <a:cubicBezTo>
                    <a:pt x="13013" y="24053"/>
                    <a:pt x="12755" y="24035"/>
                    <a:pt x="12501" y="24035"/>
                  </a:cubicBezTo>
                  <a:cubicBezTo>
                    <a:pt x="10610" y="24035"/>
                    <a:pt x="8901" y="25006"/>
                    <a:pt x="7891" y="26540"/>
                  </a:cubicBezTo>
                  <a:cubicBezTo>
                    <a:pt x="7500" y="26932"/>
                    <a:pt x="7224" y="27468"/>
                    <a:pt x="7152" y="28078"/>
                  </a:cubicBezTo>
                  <a:lnTo>
                    <a:pt x="7050" y="28788"/>
                  </a:lnTo>
                  <a:lnTo>
                    <a:pt x="465" y="75625"/>
                  </a:lnTo>
                  <a:lnTo>
                    <a:pt x="189" y="77612"/>
                  </a:lnTo>
                  <a:cubicBezTo>
                    <a:pt x="1" y="79063"/>
                    <a:pt x="363" y="80514"/>
                    <a:pt x="1248" y="81688"/>
                  </a:cubicBezTo>
                  <a:cubicBezTo>
                    <a:pt x="2133" y="82878"/>
                    <a:pt x="3424" y="83632"/>
                    <a:pt x="4874" y="83835"/>
                  </a:cubicBezTo>
                  <a:lnTo>
                    <a:pt x="49115" y="90029"/>
                  </a:lnTo>
                  <a:cubicBezTo>
                    <a:pt x="49361" y="90072"/>
                    <a:pt x="49622" y="90087"/>
                    <a:pt x="49869" y="90087"/>
                  </a:cubicBezTo>
                  <a:cubicBezTo>
                    <a:pt x="52582" y="90087"/>
                    <a:pt x="54931" y="88100"/>
                    <a:pt x="55337" y="85329"/>
                  </a:cubicBezTo>
                  <a:lnTo>
                    <a:pt x="62271" y="35823"/>
                  </a:lnTo>
                  <a:cubicBezTo>
                    <a:pt x="62372" y="35243"/>
                    <a:pt x="62242" y="34634"/>
                    <a:pt x="61966" y="34141"/>
                  </a:cubicBezTo>
                  <a:cubicBezTo>
                    <a:pt x="61372" y="32183"/>
                    <a:pt x="59660" y="30631"/>
                    <a:pt x="57484" y="30326"/>
                  </a:cubicBezTo>
                  <a:lnTo>
                    <a:pt x="53234" y="29731"/>
                  </a:lnTo>
                  <a:lnTo>
                    <a:pt x="55004" y="18417"/>
                  </a:lnTo>
                  <a:cubicBezTo>
                    <a:pt x="55816" y="13210"/>
                    <a:pt x="53321" y="8220"/>
                    <a:pt x="49057" y="5653"/>
                  </a:cubicBezTo>
                  <a:cubicBezTo>
                    <a:pt x="47229" y="2737"/>
                    <a:pt x="44038" y="721"/>
                    <a:pt x="40339" y="562"/>
                  </a:cubicBezTo>
                  <a:lnTo>
                    <a:pt x="27792" y="10"/>
                  </a:lnTo>
                  <a:cubicBezTo>
                    <a:pt x="27640" y="4"/>
                    <a:pt x="27488" y="1"/>
                    <a:pt x="27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370850" y="2970625"/>
              <a:ext cx="756825" cy="1060525"/>
            </a:xfrm>
            <a:custGeom>
              <a:rect b="b" l="l" r="r" t="t"/>
              <a:pathLst>
                <a:path extrusionOk="0" h="42421" w="30273">
                  <a:moveTo>
                    <a:pt x="9474" y="0"/>
                  </a:moveTo>
                  <a:cubicBezTo>
                    <a:pt x="5187" y="0"/>
                    <a:pt x="1606" y="3388"/>
                    <a:pt x="1436" y="7710"/>
                  </a:cubicBezTo>
                  <a:lnTo>
                    <a:pt x="0" y="41217"/>
                  </a:lnTo>
                  <a:lnTo>
                    <a:pt x="3554" y="41362"/>
                  </a:lnTo>
                  <a:lnTo>
                    <a:pt x="4990" y="7855"/>
                  </a:lnTo>
                  <a:cubicBezTo>
                    <a:pt x="5089" y="5446"/>
                    <a:pt x="7076" y="3557"/>
                    <a:pt x="9463" y="3557"/>
                  </a:cubicBezTo>
                  <a:cubicBezTo>
                    <a:pt x="9533" y="3557"/>
                    <a:pt x="9604" y="3558"/>
                    <a:pt x="9675" y="3562"/>
                  </a:cubicBezTo>
                  <a:lnTo>
                    <a:pt x="22222" y="4084"/>
                  </a:lnTo>
                  <a:cubicBezTo>
                    <a:pt x="24717" y="4185"/>
                    <a:pt x="26632" y="6289"/>
                    <a:pt x="26530" y="8769"/>
                  </a:cubicBezTo>
                  <a:lnTo>
                    <a:pt x="25094" y="42276"/>
                  </a:lnTo>
                  <a:lnTo>
                    <a:pt x="28648" y="42421"/>
                  </a:lnTo>
                  <a:lnTo>
                    <a:pt x="30084" y="8914"/>
                  </a:lnTo>
                  <a:cubicBezTo>
                    <a:pt x="30272" y="4475"/>
                    <a:pt x="26820" y="704"/>
                    <a:pt x="22367" y="530"/>
                  </a:cubicBezTo>
                  <a:lnTo>
                    <a:pt x="9820" y="8"/>
                  </a:lnTo>
                  <a:cubicBezTo>
                    <a:pt x="9704" y="3"/>
                    <a:pt x="9589" y="0"/>
                    <a:pt x="9474" y="0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996975" y="3566325"/>
              <a:ext cx="1421525" cy="1472475"/>
            </a:xfrm>
            <a:custGeom>
              <a:rect b="b" l="l" r="r" t="t"/>
              <a:pathLst>
                <a:path extrusionOk="0" h="58899" w="56861">
                  <a:moveTo>
                    <a:pt x="8229" y="1"/>
                  </a:moveTo>
                  <a:cubicBezTo>
                    <a:pt x="7680" y="1"/>
                    <a:pt x="7188" y="413"/>
                    <a:pt x="7108" y="984"/>
                  </a:cubicBezTo>
                  <a:lnTo>
                    <a:pt x="88" y="50953"/>
                  </a:lnTo>
                  <a:cubicBezTo>
                    <a:pt x="1" y="51563"/>
                    <a:pt x="436" y="52143"/>
                    <a:pt x="1045" y="52230"/>
                  </a:cubicBezTo>
                  <a:lnTo>
                    <a:pt x="48462" y="58888"/>
                  </a:lnTo>
                  <a:cubicBezTo>
                    <a:pt x="48517" y="58895"/>
                    <a:pt x="48571" y="58899"/>
                    <a:pt x="48624" y="58899"/>
                  </a:cubicBezTo>
                  <a:cubicBezTo>
                    <a:pt x="49192" y="58899"/>
                    <a:pt x="49660" y="58487"/>
                    <a:pt x="49753" y="57930"/>
                  </a:cubicBezTo>
                  <a:lnTo>
                    <a:pt x="56759" y="7960"/>
                  </a:lnTo>
                  <a:cubicBezTo>
                    <a:pt x="56861" y="7337"/>
                    <a:pt x="56425" y="6757"/>
                    <a:pt x="55802" y="6669"/>
                  </a:cubicBezTo>
                  <a:lnTo>
                    <a:pt x="8385" y="12"/>
                  </a:lnTo>
                  <a:cubicBezTo>
                    <a:pt x="8332" y="4"/>
                    <a:pt x="8280" y="1"/>
                    <a:pt x="8229" y="1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990100" y="3612650"/>
              <a:ext cx="1422950" cy="1476500"/>
            </a:xfrm>
            <a:custGeom>
              <a:rect b="b" l="l" r="r" t="t"/>
              <a:pathLst>
                <a:path extrusionOk="0" h="59060" w="56918">
                  <a:moveTo>
                    <a:pt x="7253" y="1"/>
                  </a:moveTo>
                  <a:lnTo>
                    <a:pt x="87" y="51102"/>
                  </a:lnTo>
                  <a:cubicBezTo>
                    <a:pt x="0" y="51726"/>
                    <a:pt x="435" y="52306"/>
                    <a:pt x="1044" y="52393"/>
                  </a:cubicBezTo>
                  <a:lnTo>
                    <a:pt x="48461" y="59051"/>
                  </a:lnTo>
                  <a:cubicBezTo>
                    <a:pt x="48508" y="59056"/>
                    <a:pt x="48555" y="59059"/>
                    <a:pt x="48601" y="59059"/>
                  </a:cubicBezTo>
                  <a:cubicBezTo>
                    <a:pt x="49170" y="59059"/>
                    <a:pt x="49671" y="58657"/>
                    <a:pt x="49738" y="58094"/>
                  </a:cubicBezTo>
                  <a:lnTo>
                    <a:pt x="56918" y="6978"/>
                  </a:lnTo>
                  <a:lnTo>
                    <a:pt x="7253" y="1"/>
                  </a:ln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3866200" y="4220050"/>
              <a:ext cx="365550" cy="371000"/>
            </a:xfrm>
            <a:custGeom>
              <a:rect b="b" l="l" r="r" t="t"/>
              <a:pathLst>
                <a:path extrusionOk="0" h="14840" w="14622">
                  <a:moveTo>
                    <a:pt x="11285" y="1"/>
                  </a:moveTo>
                  <a:lnTo>
                    <a:pt x="11285" y="1"/>
                  </a:lnTo>
                  <a:cubicBezTo>
                    <a:pt x="5092" y="886"/>
                    <a:pt x="5077" y="4164"/>
                    <a:pt x="5077" y="4164"/>
                  </a:cubicBezTo>
                  <a:cubicBezTo>
                    <a:pt x="5077" y="4164"/>
                    <a:pt x="4685" y="915"/>
                    <a:pt x="0" y="1"/>
                  </a:cubicBezTo>
                  <a:lnTo>
                    <a:pt x="0" y="1"/>
                  </a:lnTo>
                  <a:cubicBezTo>
                    <a:pt x="2843" y="6194"/>
                    <a:pt x="0" y="10053"/>
                    <a:pt x="0" y="10053"/>
                  </a:cubicBezTo>
                  <a:cubicBezTo>
                    <a:pt x="0" y="10053"/>
                    <a:pt x="4149" y="14085"/>
                    <a:pt x="13751" y="14839"/>
                  </a:cubicBezTo>
                  <a:cubicBezTo>
                    <a:pt x="13004" y="12219"/>
                    <a:pt x="9152" y="11897"/>
                    <a:pt x="8931" y="11881"/>
                  </a:cubicBezTo>
                  <a:lnTo>
                    <a:pt x="8931" y="11881"/>
                  </a:lnTo>
                  <a:cubicBezTo>
                    <a:pt x="8946" y="11882"/>
                    <a:pt x="8979" y="11884"/>
                    <a:pt x="9028" y="11884"/>
                  </a:cubicBezTo>
                  <a:cubicBezTo>
                    <a:pt x="9553" y="11884"/>
                    <a:pt x="11935" y="11703"/>
                    <a:pt x="14621" y="8646"/>
                  </a:cubicBezTo>
                  <a:cubicBezTo>
                    <a:pt x="12539" y="6917"/>
                    <a:pt x="10918" y="6543"/>
                    <a:pt x="9906" y="6543"/>
                  </a:cubicBezTo>
                  <a:cubicBezTo>
                    <a:pt x="9136" y="6543"/>
                    <a:pt x="8718" y="6760"/>
                    <a:pt x="8718" y="6760"/>
                  </a:cubicBezTo>
                  <a:cubicBezTo>
                    <a:pt x="8718" y="6760"/>
                    <a:pt x="11575" y="4976"/>
                    <a:pt x="11285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402400" y="3030450"/>
              <a:ext cx="850375" cy="1096950"/>
            </a:xfrm>
            <a:custGeom>
              <a:rect b="b" l="l" r="r" t="t"/>
              <a:pathLst>
                <a:path extrusionOk="0" h="43878" w="34015">
                  <a:moveTo>
                    <a:pt x="14534" y="1"/>
                  </a:moveTo>
                  <a:cubicBezTo>
                    <a:pt x="9780" y="1"/>
                    <a:pt x="5603" y="3474"/>
                    <a:pt x="4830" y="8320"/>
                  </a:cubicBezTo>
                  <a:lnTo>
                    <a:pt x="145" y="37939"/>
                  </a:lnTo>
                  <a:cubicBezTo>
                    <a:pt x="0" y="38911"/>
                    <a:pt x="653" y="39825"/>
                    <a:pt x="1639" y="39970"/>
                  </a:cubicBezTo>
                  <a:cubicBezTo>
                    <a:pt x="1730" y="39983"/>
                    <a:pt x="1821" y="39990"/>
                    <a:pt x="1910" y="39990"/>
                  </a:cubicBezTo>
                  <a:cubicBezTo>
                    <a:pt x="2775" y="39990"/>
                    <a:pt x="3539" y="39370"/>
                    <a:pt x="3670" y="38476"/>
                  </a:cubicBezTo>
                  <a:lnTo>
                    <a:pt x="8341" y="8871"/>
                  </a:lnTo>
                  <a:cubicBezTo>
                    <a:pt x="8838" y="5783"/>
                    <a:pt x="11495" y="3569"/>
                    <a:pt x="14523" y="3569"/>
                  </a:cubicBezTo>
                  <a:cubicBezTo>
                    <a:pt x="14852" y="3569"/>
                    <a:pt x="15185" y="3595"/>
                    <a:pt x="15521" y="3649"/>
                  </a:cubicBezTo>
                  <a:lnTo>
                    <a:pt x="24412" y="5041"/>
                  </a:lnTo>
                  <a:cubicBezTo>
                    <a:pt x="27836" y="5593"/>
                    <a:pt x="30171" y="8798"/>
                    <a:pt x="29634" y="12221"/>
                  </a:cubicBezTo>
                  <a:lnTo>
                    <a:pt x="24949" y="41826"/>
                  </a:lnTo>
                  <a:cubicBezTo>
                    <a:pt x="24804" y="42813"/>
                    <a:pt x="25457" y="43712"/>
                    <a:pt x="26443" y="43857"/>
                  </a:cubicBezTo>
                  <a:cubicBezTo>
                    <a:pt x="26534" y="43871"/>
                    <a:pt x="26624" y="43877"/>
                    <a:pt x="26714" y="43877"/>
                  </a:cubicBezTo>
                  <a:cubicBezTo>
                    <a:pt x="27579" y="43877"/>
                    <a:pt x="28342" y="43258"/>
                    <a:pt x="28474" y="42377"/>
                  </a:cubicBezTo>
                  <a:lnTo>
                    <a:pt x="33173" y="12787"/>
                  </a:lnTo>
                  <a:cubicBezTo>
                    <a:pt x="34015" y="7420"/>
                    <a:pt x="30359" y="2373"/>
                    <a:pt x="24978" y="1531"/>
                  </a:cubicBezTo>
                  <a:lnTo>
                    <a:pt x="16086" y="124"/>
                  </a:lnTo>
                  <a:cubicBezTo>
                    <a:pt x="15565" y="41"/>
                    <a:pt x="15046" y="1"/>
                    <a:pt x="14534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382100" y="4374175"/>
              <a:ext cx="679775" cy="524750"/>
            </a:xfrm>
            <a:custGeom>
              <a:rect b="b" l="l" r="r" t="t"/>
              <a:pathLst>
                <a:path extrusionOk="0" h="20990" w="27191">
                  <a:moveTo>
                    <a:pt x="17716" y="1"/>
                  </a:moveTo>
                  <a:cubicBezTo>
                    <a:pt x="14647" y="1"/>
                    <a:pt x="11548" y="1502"/>
                    <a:pt x="9805" y="4874"/>
                  </a:cubicBezTo>
                  <a:cubicBezTo>
                    <a:pt x="8036" y="8326"/>
                    <a:pt x="7920" y="12199"/>
                    <a:pt x="5062" y="13084"/>
                  </a:cubicBezTo>
                  <a:cubicBezTo>
                    <a:pt x="0" y="14665"/>
                    <a:pt x="1175" y="20989"/>
                    <a:pt x="1175" y="20989"/>
                  </a:cubicBezTo>
                  <a:cubicBezTo>
                    <a:pt x="2396" y="17038"/>
                    <a:pt x="4514" y="15979"/>
                    <a:pt x="7106" y="15979"/>
                  </a:cubicBezTo>
                  <a:cubicBezTo>
                    <a:pt x="10096" y="15979"/>
                    <a:pt x="13716" y="17387"/>
                    <a:pt x="17319" y="17387"/>
                  </a:cubicBezTo>
                  <a:cubicBezTo>
                    <a:pt x="18722" y="17387"/>
                    <a:pt x="20123" y="17173"/>
                    <a:pt x="21482" y="16580"/>
                  </a:cubicBezTo>
                  <a:cubicBezTo>
                    <a:pt x="24644" y="15231"/>
                    <a:pt x="26327" y="12446"/>
                    <a:pt x="26617" y="9501"/>
                  </a:cubicBezTo>
                  <a:cubicBezTo>
                    <a:pt x="27191" y="3631"/>
                    <a:pt x="22488" y="1"/>
                    <a:pt x="177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282375" y="3758600"/>
              <a:ext cx="159575" cy="220025"/>
            </a:xfrm>
            <a:custGeom>
              <a:rect b="b" l="l" r="r" t="t"/>
              <a:pathLst>
                <a:path extrusionOk="0" h="8801" w="6383">
                  <a:moveTo>
                    <a:pt x="1674" y="1"/>
                  </a:moveTo>
                  <a:cubicBezTo>
                    <a:pt x="1514" y="1"/>
                    <a:pt x="1371" y="48"/>
                    <a:pt x="1277" y="95"/>
                  </a:cubicBezTo>
                  <a:cubicBezTo>
                    <a:pt x="1132" y="226"/>
                    <a:pt x="1030" y="385"/>
                    <a:pt x="1001" y="589"/>
                  </a:cubicBezTo>
                  <a:lnTo>
                    <a:pt x="44" y="7406"/>
                  </a:lnTo>
                  <a:cubicBezTo>
                    <a:pt x="0" y="7609"/>
                    <a:pt x="44" y="7798"/>
                    <a:pt x="160" y="7957"/>
                  </a:cubicBezTo>
                  <a:cubicBezTo>
                    <a:pt x="290" y="8102"/>
                    <a:pt x="450" y="8189"/>
                    <a:pt x="653" y="8218"/>
                  </a:cubicBezTo>
                  <a:lnTo>
                    <a:pt x="4613" y="8784"/>
                  </a:lnTo>
                  <a:cubicBezTo>
                    <a:pt x="4670" y="8795"/>
                    <a:pt x="4723" y="8801"/>
                    <a:pt x="4772" y="8801"/>
                  </a:cubicBezTo>
                  <a:cubicBezTo>
                    <a:pt x="4914" y="8801"/>
                    <a:pt x="5032" y="8757"/>
                    <a:pt x="5149" y="8682"/>
                  </a:cubicBezTo>
                  <a:cubicBezTo>
                    <a:pt x="5294" y="8566"/>
                    <a:pt x="5382" y="8421"/>
                    <a:pt x="5425" y="8218"/>
                  </a:cubicBezTo>
                  <a:cubicBezTo>
                    <a:pt x="5440" y="8044"/>
                    <a:pt x="5411" y="7885"/>
                    <a:pt x="5280" y="7725"/>
                  </a:cubicBezTo>
                  <a:cubicBezTo>
                    <a:pt x="5149" y="7580"/>
                    <a:pt x="4990" y="7478"/>
                    <a:pt x="4787" y="7449"/>
                  </a:cubicBezTo>
                  <a:lnTo>
                    <a:pt x="1595" y="7012"/>
                  </a:lnTo>
                  <a:lnTo>
                    <a:pt x="1595" y="7012"/>
                  </a:lnTo>
                  <a:lnTo>
                    <a:pt x="1887" y="4847"/>
                  </a:lnTo>
                  <a:lnTo>
                    <a:pt x="1887" y="4847"/>
                  </a:lnTo>
                  <a:lnTo>
                    <a:pt x="4555" y="5216"/>
                  </a:lnTo>
                  <a:cubicBezTo>
                    <a:pt x="4612" y="5227"/>
                    <a:pt x="4664" y="5232"/>
                    <a:pt x="4714" y="5232"/>
                  </a:cubicBezTo>
                  <a:cubicBezTo>
                    <a:pt x="4856" y="5232"/>
                    <a:pt x="4974" y="5189"/>
                    <a:pt x="5091" y="5114"/>
                  </a:cubicBezTo>
                  <a:cubicBezTo>
                    <a:pt x="5236" y="4998"/>
                    <a:pt x="5338" y="4853"/>
                    <a:pt x="5367" y="4650"/>
                  </a:cubicBezTo>
                  <a:cubicBezTo>
                    <a:pt x="5382" y="4461"/>
                    <a:pt x="5352" y="4273"/>
                    <a:pt x="5222" y="4128"/>
                  </a:cubicBezTo>
                  <a:cubicBezTo>
                    <a:pt x="5091" y="3968"/>
                    <a:pt x="4932" y="3896"/>
                    <a:pt x="4729" y="3852"/>
                  </a:cubicBezTo>
                  <a:lnTo>
                    <a:pt x="2060" y="3487"/>
                  </a:lnTo>
                  <a:lnTo>
                    <a:pt x="2060" y="3487"/>
                  </a:lnTo>
                  <a:lnTo>
                    <a:pt x="2352" y="1474"/>
                  </a:lnTo>
                  <a:lnTo>
                    <a:pt x="2352" y="1474"/>
                  </a:lnTo>
                  <a:lnTo>
                    <a:pt x="5556" y="1938"/>
                  </a:lnTo>
                  <a:cubicBezTo>
                    <a:pt x="5607" y="1944"/>
                    <a:pt x="5655" y="1948"/>
                    <a:pt x="5701" y="1948"/>
                  </a:cubicBezTo>
                  <a:cubicBezTo>
                    <a:pt x="5848" y="1948"/>
                    <a:pt x="5970" y="1910"/>
                    <a:pt x="6092" y="1821"/>
                  </a:cubicBezTo>
                  <a:cubicBezTo>
                    <a:pt x="6237" y="1720"/>
                    <a:pt x="6324" y="1575"/>
                    <a:pt x="6368" y="1372"/>
                  </a:cubicBezTo>
                  <a:cubicBezTo>
                    <a:pt x="6382" y="1169"/>
                    <a:pt x="6353" y="995"/>
                    <a:pt x="6223" y="850"/>
                  </a:cubicBezTo>
                  <a:cubicBezTo>
                    <a:pt x="6092" y="690"/>
                    <a:pt x="5933" y="618"/>
                    <a:pt x="5730" y="574"/>
                  </a:cubicBezTo>
                  <a:lnTo>
                    <a:pt x="1784" y="8"/>
                  </a:lnTo>
                  <a:cubicBezTo>
                    <a:pt x="1747" y="3"/>
                    <a:pt x="1710" y="1"/>
                    <a:pt x="1674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450975" y="3790750"/>
              <a:ext cx="177000" cy="212475"/>
            </a:xfrm>
            <a:custGeom>
              <a:rect b="b" l="l" r="r" t="t"/>
              <a:pathLst>
                <a:path extrusionOk="0" h="8499" w="7080">
                  <a:moveTo>
                    <a:pt x="4228" y="1"/>
                  </a:moveTo>
                  <a:cubicBezTo>
                    <a:pt x="3861" y="1"/>
                    <a:pt x="3511" y="48"/>
                    <a:pt x="3178" y="129"/>
                  </a:cubicBezTo>
                  <a:cubicBezTo>
                    <a:pt x="2626" y="274"/>
                    <a:pt x="2133" y="492"/>
                    <a:pt x="1698" y="811"/>
                  </a:cubicBezTo>
                  <a:cubicBezTo>
                    <a:pt x="1263" y="1116"/>
                    <a:pt x="900" y="1522"/>
                    <a:pt x="639" y="2015"/>
                  </a:cubicBezTo>
                  <a:cubicBezTo>
                    <a:pt x="364" y="2494"/>
                    <a:pt x="175" y="3045"/>
                    <a:pt x="88" y="3640"/>
                  </a:cubicBezTo>
                  <a:cubicBezTo>
                    <a:pt x="1" y="4336"/>
                    <a:pt x="30" y="4960"/>
                    <a:pt x="175" y="5525"/>
                  </a:cubicBezTo>
                  <a:cubicBezTo>
                    <a:pt x="320" y="6091"/>
                    <a:pt x="581" y="6555"/>
                    <a:pt x="929" y="6976"/>
                  </a:cubicBezTo>
                  <a:cubicBezTo>
                    <a:pt x="1292" y="7396"/>
                    <a:pt x="1684" y="7716"/>
                    <a:pt x="2177" y="7977"/>
                  </a:cubicBezTo>
                  <a:cubicBezTo>
                    <a:pt x="2670" y="8209"/>
                    <a:pt x="3192" y="8397"/>
                    <a:pt x="3758" y="8470"/>
                  </a:cubicBezTo>
                  <a:cubicBezTo>
                    <a:pt x="3975" y="8484"/>
                    <a:pt x="4207" y="8499"/>
                    <a:pt x="4425" y="8499"/>
                  </a:cubicBezTo>
                  <a:cubicBezTo>
                    <a:pt x="4643" y="8499"/>
                    <a:pt x="4875" y="8484"/>
                    <a:pt x="5092" y="8441"/>
                  </a:cubicBezTo>
                  <a:cubicBezTo>
                    <a:pt x="5339" y="8412"/>
                    <a:pt x="5556" y="8354"/>
                    <a:pt x="5774" y="8281"/>
                  </a:cubicBezTo>
                  <a:cubicBezTo>
                    <a:pt x="5963" y="8223"/>
                    <a:pt x="6108" y="8078"/>
                    <a:pt x="6180" y="7890"/>
                  </a:cubicBezTo>
                  <a:cubicBezTo>
                    <a:pt x="6253" y="7686"/>
                    <a:pt x="6224" y="7469"/>
                    <a:pt x="6093" y="7251"/>
                  </a:cubicBezTo>
                  <a:cubicBezTo>
                    <a:pt x="6006" y="7092"/>
                    <a:pt x="5876" y="6990"/>
                    <a:pt x="5716" y="6947"/>
                  </a:cubicBezTo>
                  <a:cubicBezTo>
                    <a:pt x="5642" y="6927"/>
                    <a:pt x="5565" y="6916"/>
                    <a:pt x="5486" y="6916"/>
                  </a:cubicBezTo>
                  <a:cubicBezTo>
                    <a:pt x="5395" y="6916"/>
                    <a:pt x="5302" y="6930"/>
                    <a:pt x="5208" y="6961"/>
                  </a:cubicBezTo>
                  <a:cubicBezTo>
                    <a:pt x="5005" y="7034"/>
                    <a:pt x="4788" y="7063"/>
                    <a:pt x="4570" y="7092"/>
                  </a:cubicBezTo>
                  <a:cubicBezTo>
                    <a:pt x="4353" y="7092"/>
                    <a:pt x="4135" y="7092"/>
                    <a:pt x="3917" y="7048"/>
                  </a:cubicBezTo>
                  <a:cubicBezTo>
                    <a:pt x="3540" y="6990"/>
                    <a:pt x="3178" y="6889"/>
                    <a:pt x="2873" y="6729"/>
                  </a:cubicBezTo>
                  <a:cubicBezTo>
                    <a:pt x="2554" y="6555"/>
                    <a:pt x="2307" y="6338"/>
                    <a:pt x="2090" y="6076"/>
                  </a:cubicBezTo>
                  <a:cubicBezTo>
                    <a:pt x="1872" y="5801"/>
                    <a:pt x="1727" y="5496"/>
                    <a:pt x="1640" y="5105"/>
                  </a:cubicBezTo>
                  <a:cubicBezTo>
                    <a:pt x="1539" y="4727"/>
                    <a:pt x="1524" y="4292"/>
                    <a:pt x="1597" y="3828"/>
                  </a:cubicBezTo>
                  <a:cubicBezTo>
                    <a:pt x="1655" y="3422"/>
                    <a:pt x="1785" y="3059"/>
                    <a:pt x="1945" y="2740"/>
                  </a:cubicBezTo>
                  <a:cubicBezTo>
                    <a:pt x="2104" y="2421"/>
                    <a:pt x="2322" y="2160"/>
                    <a:pt x="2597" y="1942"/>
                  </a:cubicBezTo>
                  <a:cubicBezTo>
                    <a:pt x="2873" y="1725"/>
                    <a:pt x="3192" y="1580"/>
                    <a:pt x="3540" y="1478"/>
                  </a:cubicBezTo>
                  <a:cubicBezTo>
                    <a:pt x="3732" y="1430"/>
                    <a:pt x="3937" y="1409"/>
                    <a:pt x="4152" y="1409"/>
                  </a:cubicBezTo>
                  <a:cubicBezTo>
                    <a:pt x="4328" y="1409"/>
                    <a:pt x="4512" y="1423"/>
                    <a:pt x="4701" y="1449"/>
                  </a:cubicBezTo>
                  <a:cubicBezTo>
                    <a:pt x="4933" y="1478"/>
                    <a:pt x="5150" y="1536"/>
                    <a:pt x="5353" y="1609"/>
                  </a:cubicBezTo>
                  <a:cubicBezTo>
                    <a:pt x="5556" y="1696"/>
                    <a:pt x="5730" y="1797"/>
                    <a:pt x="5919" y="1899"/>
                  </a:cubicBezTo>
                  <a:cubicBezTo>
                    <a:pt x="6064" y="2015"/>
                    <a:pt x="6224" y="2059"/>
                    <a:pt x="6383" y="2059"/>
                  </a:cubicBezTo>
                  <a:cubicBezTo>
                    <a:pt x="6543" y="2059"/>
                    <a:pt x="6688" y="2015"/>
                    <a:pt x="6818" y="1884"/>
                  </a:cubicBezTo>
                  <a:cubicBezTo>
                    <a:pt x="7007" y="1725"/>
                    <a:pt x="7079" y="1522"/>
                    <a:pt x="7079" y="1304"/>
                  </a:cubicBezTo>
                  <a:cubicBezTo>
                    <a:pt x="7079" y="1087"/>
                    <a:pt x="6963" y="898"/>
                    <a:pt x="6789" y="782"/>
                  </a:cubicBezTo>
                  <a:cubicBezTo>
                    <a:pt x="6514" y="594"/>
                    <a:pt x="6209" y="434"/>
                    <a:pt x="5905" y="303"/>
                  </a:cubicBezTo>
                  <a:cubicBezTo>
                    <a:pt x="5585" y="173"/>
                    <a:pt x="5252" y="100"/>
                    <a:pt x="4918" y="57"/>
                  </a:cubicBezTo>
                  <a:cubicBezTo>
                    <a:pt x="4682" y="18"/>
                    <a:pt x="4452" y="1"/>
                    <a:pt x="422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635200" y="3811875"/>
              <a:ext cx="162475" cy="213875"/>
            </a:xfrm>
            <a:custGeom>
              <a:rect b="b" l="l" r="r" t="t"/>
              <a:pathLst>
                <a:path extrusionOk="0" h="8555" w="6499">
                  <a:moveTo>
                    <a:pt x="3441" y="1419"/>
                  </a:moveTo>
                  <a:cubicBezTo>
                    <a:pt x="3502" y="1419"/>
                    <a:pt x="3564" y="1423"/>
                    <a:pt x="3627" y="1431"/>
                  </a:cubicBezTo>
                  <a:cubicBezTo>
                    <a:pt x="3946" y="1489"/>
                    <a:pt x="4222" y="1634"/>
                    <a:pt x="4439" y="1866"/>
                  </a:cubicBezTo>
                  <a:cubicBezTo>
                    <a:pt x="4657" y="2113"/>
                    <a:pt x="4802" y="2446"/>
                    <a:pt x="4874" y="2882"/>
                  </a:cubicBezTo>
                  <a:cubicBezTo>
                    <a:pt x="4947" y="3317"/>
                    <a:pt x="4947" y="3868"/>
                    <a:pt x="4860" y="4506"/>
                  </a:cubicBezTo>
                  <a:cubicBezTo>
                    <a:pt x="4758" y="5115"/>
                    <a:pt x="4642" y="5638"/>
                    <a:pt x="4439" y="6044"/>
                  </a:cubicBezTo>
                  <a:cubicBezTo>
                    <a:pt x="4251" y="6435"/>
                    <a:pt x="4018" y="6725"/>
                    <a:pt x="3743" y="6914"/>
                  </a:cubicBezTo>
                  <a:cubicBezTo>
                    <a:pt x="3531" y="7055"/>
                    <a:pt x="3282" y="7129"/>
                    <a:pt x="3025" y="7129"/>
                  </a:cubicBezTo>
                  <a:cubicBezTo>
                    <a:pt x="2965" y="7129"/>
                    <a:pt x="2904" y="7125"/>
                    <a:pt x="2844" y="7117"/>
                  </a:cubicBezTo>
                  <a:cubicBezTo>
                    <a:pt x="2510" y="7059"/>
                    <a:pt x="2249" y="6914"/>
                    <a:pt x="2046" y="6653"/>
                  </a:cubicBezTo>
                  <a:cubicBezTo>
                    <a:pt x="1828" y="6421"/>
                    <a:pt x="1683" y="6073"/>
                    <a:pt x="1611" y="5638"/>
                  </a:cubicBezTo>
                  <a:cubicBezTo>
                    <a:pt x="1538" y="5202"/>
                    <a:pt x="1538" y="4680"/>
                    <a:pt x="1625" y="4042"/>
                  </a:cubicBezTo>
                  <a:cubicBezTo>
                    <a:pt x="1712" y="3389"/>
                    <a:pt x="1843" y="2882"/>
                    <a:pt x="2046" y="2490"/>
                  </a:cubicBezTo>
                  <a:cubicBezTo>
                    <a:pt x="2220" y="2084"/>
                    <a:pt x="2466" y="1823"/>
                    <a:pt x="2728" y="1634"/>
                  </a:cubicBezTo>
                  <a:cubicBezTo>
                    <a:pt x="2951" y="1493"/>
                    <a:pt x="3184" y="1419"/>
                    <a:pt x="3441" y="1419"/>
                  </a:cubicBezTo>
                  <a:close/>
                  <a:moveTo>
                    <a:pt x="3339" y="0"/>
                  </a:moveTo>
                  <a:cubicBezTo>
                    <a:pt x="2859" y="0"/>
                    <a:pt x="2436" y="112"/>
                    <a:pt x="2046" y="329"/>
                  </a:cubicBezTo>
                  <a:cubicBezTo>
                    <a:pt x="1538" y="619"/>
                    <a:pt x="1103" y="1068"/>
                    <a:pt x="769" y="1678"/>
                  </a:cubicBezTo>
                  <a:cubicBezTo>
                    <a:pt x="450" y="2272"/>
                    <a:pt x="233" y="2998"/>
                    <a:pt x="102" y="3824"/>
                  </a:cubicBezTo>
                  <a:cubicBezTo>
                    <a:pt x="1" y="4666"/>
                    <a:pt x="15" y="5420"/>
                    <a:pt x="160" y="6102"/>
                  </a:cubicBezTo>
                  <a:cubicBezTo>
                    <a:pt x="305" y="6769"/>
                    <a:pt x="595" y="7335"/>
                    <a:pt x="1016" y="7741"/>
                  </a:cubicBezTo>
                  <a:cubicBezTo>
                    <a:pt x="1422" y="8161"/>
                    <a:pt x="1973" y="8437"/>
                    <a:pt x="2640" y="8524"/>
                  </a:cubicBezTo>
                  <a:cubicBezTo>
                    <a:pt x="2794" y="8544"/>
                    <a:pt x="2945" y="8554"/>
                    <a:pt x="3093" y="8554"/>
                  </a:cubicBezTo>
                  <a:cubicBezTo>
                    <a:pt x="3584" y="8554"/>
                    <a:pt x="4037" y="8443"/>
                    <a:pt x="4439" y="8219"/>
                  </a:cubicBezTo>
                  <a:cubicBezTo>
                    <a:pt x="4947" y="7929"/>
                    <a:pt x="5382" y="7480"/>
                    <a:pt x="5701" y="6871"/>
                  </a:cubicBezTo>
                  <a:cubicBezTo>
                    <a:pt x="6035" y="6276"/>
                    <a:pt x="6267" y="5551"/>
                    <a:pt x="6383" y="4724"/>
                  </a:cubicBezTo>
                  <a:cubicBezTo>
                    <a:pt x="6499" y="3882"/>
                    <a:pt x="6484" y="3128"/>
                    <a:pt x="6325" y="2446"/>
                  </a:cubicBezTo>
                  <a:cubicBezTo>
                    <a:pt x="6180" y="1794"/>
                    <a:pt x="5890" y="1243"/>
                    <a:pt x="5469" y="822"/>
                  </a:cubicBezTo>
                  <a:cubicBezTo>
                    <a:pt x="5048" y="401"/>
                    <a:pt x="4512" y="126"/>
                    <a:pt x="3844" y="39"/>
                  </a:cubicBezTo>
                  <a:cubicBezTo>
                    <a:pt x="3669" y="13"/>
                    <a:pt x="3501" y="0"/>
                    <a:pt x="3339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230150" y="4026050"/>
              <a:ext cx="164300" cy="209150"/>
            </a:xfrm>
            <a:custGeom>
              <a:rect b="b" l="l" r="r" t="t"/>
              <a:pathLst>
                <a:path extrusionOk="0" h="8366" w="6572">
                  <a:moveTo>
                    <a:pt x="2338" y="1543"/>
                  </a:moveTo>
                  <a:lnTo>
                    <a:pt x="4207" y="1814"/>
                  </a:lnTo>
                  <a:cubicBezTo>
                    <a:pt x="4482" y="1843"/>
                    <a:pt x="4686" y="1930"/>
                    <a:pt x="4787" y="2118"/>
                  </a:cubicBezTo>
                  <a:cubicBezTo>
                    <a:pt x="4932" y="2292"/>
                    <a:pt x="4990" y="2539"/>
                    <a:pt x="4932" y="2858"/>
                  </a:cubicBezTo>
                  <a:cubicBezTo>
                    <a:pt x="4903" y="3134"/>
                    <a:pt x="4787" y="3308"/>
                    <a:pt x="4584" y="3438"/>
                  </a:cubicBezTo>
                  <a:cubicBezTo>
                    <a:pt x="4433" y="3531"/>
                    <a:pt x="4273" y="3578"/>
                    <a:pt x="4104" y="3578"/>
                  </a:cubicBezTo>
                  <a:cubicBezTo>
                    <a:pt x="4061" y="3578"/>
                    <a:pt x="4018" y="3575"/>
                    <a:pt x="3975" y="3569"/>
                  </a:cubicBezTo>
                  <a:lnTo>
                    <a:pt x="2090" y="3300"/>
                  </a:lnTo>
                  <a:lnTo>
                    <a:pt x="2090" y="3300"/>
                  </a:lnTo>
                  <a:lnTo>
                    <a:pt x="2338" y="1543"/>
                  </a:lnTo>
                  <a:close/>
                  <a:moveTo>
                    <a:pt x="1917" y="4628"/>
                  </a:moveTo>
                  <a:lnTo>
                    <a:pt x="3873" y="4903"/>
                  </a:lnTo>
                  <a:cubicBezTo>
                    <a:pt x="4033" y="4932"/>
                    <a:pt x="4192" y="4961"/>
                    <a:pt x="4381" y="5048"/>
                  </a:cubicBezTo>
                  <a:cubicBezTo>
                    <a:pt x="4569" y="5106"/>
                    <a:pt x="4715" y="5237"/>
                    <a:pt x="4831" y="5396"/>
                  </a:cubicBezTo>
                  <a:cubicBezTo>
                    <a:pt x="4961" y="5556"/>
                    <a:pt x="4990" y="5817"/>
                    <a:pt x="4932" y="6165"/>
                  </a:cubicBezTo>
                  <a:cubicBezTo>
                    <a:pt x="4889" y="6528"/>
                    <a:pt x="4758" y="6774"/>
                    <a:pt x="4526" y="6934"/>
                  </a:cubicBezTo>
                  <a:cubicBezTo>
                    <a:pt x="4338" y="7067"/>
                    <a:pt x="4124" y="7124"/>
                    <a:pt x="3885" y="7124"/>
                  </a:cubicBezTo>
                  <a:cubicBezTo>
                    <a:pt x="3811" y="7124"/>
                    <a:pt x="3734" y="7118"/>
                    <a:pt x="3656" y="7108"/>
                  </a:cubicBezTo>
                  <a:lnTo>
                    <a:pt x="1612" y="6804"/>
                  </a:lnTo>
                  <a:lnTo>
                    <a:pt x="1612" y="6804"/>
                  </a:lnTo>
                  <a:lnTo>
                    <a:pt x="1917" y="4628"/>
                  </a:lnTo>
                  <a:close/>
                  <a:moveTo>
                    <a:pt x="1606" y="0"/>
                  </a:moveTo>
                  <a:cubicBezTo>
                    <a:pt x="1460" y="0"/>
                    <a:pt x="1331" y="53"/>
                    <a:pt x="1219" y="131"/>
                  </a:cubicBezTo>
                  <a:cubicBezTo>
                    <a:pt x="1059" y="262"/>
                    <a:pt x="987" y="407"/>
                    <a:pt x="943" y="610"/>
                  </a:cubicBezTo>
                  <a:lnTo>
                    <a:pt x="44" y="7137"/>
                  </a:lnTo>
                  <a:cubicBezTo>
                    <a:pt x="0" y="7340"/>
                    <a:pt x="58" y="7514"/>
                    <a:pt x="160" y="7659"/>
                  </a:cubicBezTo>
                  <a:cubicBezTo>
                    <a:pt x="290" y="7819"/>
                    <a:pt x="436" y="7891"/>
                    <a:pt x="639" y="7935"/>
                  </a:cubicBezTo>
                  <a:lnTo>
                    <a:pt x="3453" y="8341"/>
                  </a:lnTo>
                  <a:cubicBezTo>
                    <a:pt x="3623" y="8358"/>
                    <a:pt x="3792" y="8365"/>
                    <a:pt x="3965" y="8365"/>
                  </a:cubicBezTo>
                  <a:cubicBezTo>
                    <a:pt x="4088" y="8365"/>
                    <a:pt x="4211" y="8362"/>
                    <a:pt x="4337" y="8356"/>
                  </a:cubicBezTo>
                  <a:cubicBezTo>
                    <a:pt x="4642" y="8341"/>
                    <a:pt x="4932" y="8268"/>
                    <a:pt x="5222" y="8123"/>
                  </a:cubicBezTo>
                  <a:cubicBezTo>
                    <a:pt x="5512" y="7993"/>
                    <a:pt x="5773" y="7775"/>
                    <a:pt x="5962" y="7485"/>
                  </a:cubicBezTo>
                  <a:cubicBezTo>
                    <a:pt x="6180" y="7195"/>
                    <a:pt x="6310" y="6789"/>
                    <a:pt x="6383" y="6310"/>
                  </a:cubicBezTo>
                  <a:cubicBezTo>
                    <a:pt x="6441" y="5875"/>
                    <a:pt x="6397" y="5469"/>
                    <a:pt x="6252" y="5164"/>
                  </a:cubicBezTo>
                  <a:cubicBezTo>
                    <a:pt x="6107" y="4831"/>
                    <a:pt x="5918" y="4584"/>
                    <a:pt x="5657" y="4381"/>
                  </a:cubicBezTo>
                  <a:cubicBezTo>
                    <a:pt x="5551" y="4302"/>
                    <a:pt x="5446" y="4232"/>
                    <a:pt x="5341" y="4170"/>
                  </a:cubicBezTo>
                  <a:lnTo>
                    <a:pt x="5341" y="4170"/>
                  </a:lnTo>
                  <a:cubicBezTo>
                    <a:pt x="5646" y="4066"/>
                    <a:pt x="5885" y="3905"/>
                    <a:pt x="6078" y="3699"/>
                  </a:cubicBezTo>
                  <a:cubicBezTo>
                    <a:pt x="6296" y="3453"/>
                    <a:pt x="6426" y="3163"/>
                    <a:pt x="6484" y="2800"/>
                  </a:cubicBezTo>
                  <a:cubicBezTo>
                    <a:pt x="6571" y="2133"/>
                    <a:pt x="6455" y="1611"/>
                    <a:pt x="6151" y="1234"/>
                  </a:cubicBezTo>
                  <a:cubicBezTo>
                    <a:pt x="5846" y="842"/>
                    <a:pt x="5338" y="610"/>
                    <a:pt x="4613" y="508"/>
                  </a:cubicBezTo>
                  <a:lnTo>
                    <a:pt x="1741" y="15"/>
                  </a:lnTo>
                  <a:cubicBezTo>
                    <a:pt x="1694" y="5"/>
                    <a:pt x="1649" y="0"/>
                    <a:pt x="160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396600" y="4060125"/>
              <a:ext cx="175900" cy="210225"/>
            </a:xfrm>
            <a:custGeom>
              <a:rect b="b" l="l" r="r" t="t"/>
              <a:pathLst>
                <a:path extrusionOk="0" h="8409" w="7036">
                  <a:moveTo>
                    <a:pt x="4228" y="2256"/>
                  </a:moveTo>
                  <a:lnTo>
                    <a:pt x="4985" y="5048"/>
                  </a:lnTo>
                  <a:lnTo>
                    <a:pt x="4985" y="5048"/>
                  </a:lnTo>
                  <a:lnTo>
                    <a:pt x="2736" y="4727"/>
                  </a:lnTo>
                  <a:lnTo>
                    <a:pt x="2736" y="4727"/>
                  </a:lnTo>
                  <a:lnTo>
                    <a:pt x="4228" y="2256"/>
                  </a:lnTo>
                  <a:close/>
                  <a:moveTo>
                    <a:pt x="4396" y="0"/>
                  </a:moveTo>
                  <a:cubicBezTo>
                    <a:pt x="4318" y="0"/>
                    <a:pt x="4243" y="18"/>
                    <a:pt x="4178" y="59"/>
                  </a:cubicBezTo>
                  <a:cubicBezTo>
                    <a:pt x="4033" y="117"/>
                    <a:pt x="3917" y="233"/>
                    <a:pt x="3844" y="378"/>
                  </a:cubicBezTo>
                  <a:lnTo>
                    <a:pt x="87" y="6717"/>
                  </a:lnTo>
                  <a:cubicBezTo>
                    <a:pt x="58" y="6789"/>
                    <a:pt x="44" y="6862"/>
                    <a:pt x="15" y="6934"/>
                  </a:cubicBezTo>
                  <a:cubicBezTo>
                    <a:pt x="0" y="7094"/>
                    <a:pt x="15" y="7239"/>
                    <a:pt x="116" y="7370"/>
                  </a:cubicBezTo>
                  <a:cubicBezTo>
                    <a:pt x="203" y="7500"/>
                    <a:pt x="348" y="7573"/>
                    <a:pt x="551" y="7602"/>
                  </a:cubicBezTo>
                  <a:cubicBezTo>
                    <a:pt x="589" y="7609"/>
                    <a:pt x="623" y="7613"/>
                    <a:pt x="656" y="7613"/>
                  </a:cubicBezTo>
                  <a:cubicBezTo>
                    <a:pt x="751" y="7613"/>
                    <a:pt x="832" y="7583"/>
                    <a:pt x="929" y="7529"/>
                  </a:cubicBezTo>
                  <a:cubicBezTo>
                    <a:pt x="1059" y="7486"/>
                    <a:pt x="1146" y="7370"/>
                    <a:pt x="1219" y="7239"/>
                  </a:cubicBezTo>
                  <a:lnTo>
                    <a:pt x="1996" y="5952"/>
                  </a:lnTo>
                  <a:lnTo>
                    <a:pt x="1996" y="5952"/>
                  </a:lnTo>
                  <a:lnTo>
                    <a:pt x="5356" y="6416"/>
                  </a:lnTo>
                  <a:lnTo>
                    <a:pt x="5356" y="6416"/>
                  </a:lnTo>
                  <a:lnTo>
                    <a:pt x="5744" y="7848"/>
                  </a:lnTo>
                  <a:cubicBezTo>
                    <a:pt x="5788" y="8008"/>
                    <a:pt x="5860" y="8138"/>
                    <a:pt x="5947" y="8225"/>
                  </a:cubicBezTo>
                  <a:cubicBezTo>
                    <a:pt x="6034" y="8327"/>
                    <a:pt x="6165" y="8385"/>
                    <a:pt x="6295" y="8400"/>
                  </a:cubicBezTo>
                  <a:cubicBezTo>
                    <a:pt x="6325" y="8405"/>
                    <a:pt x="6355" y="8408"/>
                    <a:pt x="6386" y="8408"/>
                  </a:cubicBezTo>
                  <a:cubicBezTo>
                    <a:pt x="6505" y="8408"/>
                    <a:pt x="6630" y="8364"/>
                    <a:pt x="6745" y="8283"/>
                  </a:cubicBezTo>
                  <a:cubicBezTo>
                    <a:pt x="6905" y="8182"/>
                    <a:pt x="6977" y="8022"/>
                    <a:pt x="7021" y="7819"/>
                  </a:cubicBezTo>
                  <a:cubicBezTo>
                    <a:pt x="7035" y="7747"/>
                    <a:pt x="7021" y="7660"/>
                    <a:pt x="7006" y="7558"/>
                  </a:cubicBezTo>
                  <a:lnTo>
                    <a:pt x="5150" y="552"/>
                  </a:lnTo>
                  <a:cubicBezTo>
                    <a:pt x="5135" y="407"/>
                    <a:pt x="5062" y="277"/>
                    <a:pt x="4946" y="190"/>
                  </a:cubicBezTo>
                  <a:cubicBezTo>
                    <a:pt x="4845" y="103"/>
                    <a:pt x="4714" y="45"/>
                    <a:pt x="4584" y="30"/>
                  </a:cubicBezTo>
                  <a:cubicBezTo>
                    <a:pt x="4521" y="11"/>
                    <a:pt x="4457" y="0"/>
                    <a:pt x="43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594575" y="4086025"/>
              <a:ext cx="174100" cy="205500"/>
            </a:xfrm>
            <a:custGeom>
              <a:rect b="b" l="l" r="r" t="t"/>
              <a:pathLst>
                <a:path extrusionOk="0" h="8220" w="6964">
                  <a:moveTo>
                    <a:pt x="4177" y="0"/>
                  </a:moveTo>
                  <a:cubicBezTo>
                    <a:pt x="3812" y="0"/>
                    <a:pt x="3460" y="45"/>
                    <a:pt x="3120" y="140"/>
                  </a:cubicBezTo>
                  <a:cubicBezTo>
                    <a:pt x="2597" y="285"/>
                    <a:pt x="2133" y="503"/>
                    <a:pt x="1698" y="822"/>
                  </a:cubicBezTo>
                  <a:cubicBezTo>
                    <a:pt x="1263" y="1126"/>
                    <a:pt x="915" y="1532"/>
                    <a:pt x="625" y="1982"/>
                  </a:cubicBezTo>
                  <a:cubicBezTo>
                    <a:pt x="335" y="2461"/>
                    <a:pt x="146" y="2939"/>
                    <a:pt x="74" y="3520"/>
                  </a:cubicBezTo>
                  <a:cubicBezTo>
                    <a:pt x="1" y="4100"/>
                    <a:pt x="45" y="4637"/>
                    <a:pt x="190" y="5159"/>
                  </a:cubicBezTo>
                  <a:cubicBezTo>
                    <a:pt x="335" y="5681"/>
                    <a:pt x="567" y="6160"/>
                    <a:pt x="900" y="6566"/>
                  </a:cubicBezTo>
                  <a:cubicBezTo>
                    <a:pt x="1205" y="6986"/>
                    <a:pt x="1597" y="7349"/>
                    <a:pt x="2075" y="7625"/>
                  </a:cubicBezTo>
                  <a:cubicBezTo>
                    <a:pt x="2539" y="7915"/>
                    <a:pt x="3047" y="8089"/>
                    <a:pt x="3627" y="8161"/>
                  </a:cubicBezTo>
                  <a:cubicBezTo>
                    <a:pt x="3889" y="8202"/>
                    <a:pt x="4141" y="8220"/>
                    <a:pt x="4392" y="8220"/>
                  </a:cubicBezTo>
                  <a:cubicBezTo>
                    <a:pt x="4586" y="8220"/>
                    <a:pt x="4780" y="8209"/>
                    <a:pt x="4976" y="8190"/>
                  </a:cubicBezTo>
                  <a:cubicBezTo>
                    <a:pt x="5397" y="8118"/>
                    <a:pt x="5789" y="8002"/>
                    <a:pt x="6166" y="7842"/>
                  </a:cubicBezTo>
                  <a:cubicBezTo>
                    <a:pt x="6267" y="7799"/>
                    <a:pt x="6354" y="7726"/>
                    <a:pt x="6441" y="7639"/>
                  </a:cubicBezTo>
                  <a:cubicBezTo>
                    <a:pt x="6528" y="7552"/>
                    <a:pt x="6586" y="7422"/>
                    <a:pt x="6601" y="7276"/>
                  </a:cubicBezTo>
                  <a:lnTo>
                    <a:pt x="6949" y="4883"/>
                  </a:lnTo>
                  <a:cubicBezTo>
                    <a:pt x="6963" y="4680"/>
                    <a:pt x="6934" y="4506"/>
                    <a:pt x="6818" y="4361"/>
                  </a:cubicBezTo>
                  <a:cubicBezTo>
                    <a:pt x="6717" y="4201"/>
                    <a:pt x="6572" y="4129"/>
                    <a:pt x="6369" y="4085"/>
                  </a:cubicBezTo>
                  <a:lnTo>
                    <a:pt x="4512" y="3839"/>
                  </a:lnTo>
                  <a:cubicBezTo>
                    <a:pt x="4474" y="3833"/>
                    <a:pt x="4435" y="3830"/>
                    <a:pt x="4397" y="3830"/>
                  </a:cubicBezTo>
                  <a:cubicBezTo>
                    <a:pt x="4248" y="3830"/>
                    <a:pt x="4105" y="3874"/>
                    <a:pt x="3990" y="3955"/>
                  </a:cubicBezTo>
                  <a:cubicBezTo>
                    <a:pt x="3830" y="4071"/>
                    <a:pt x="3758" y="4216"/>
                    <a:pt x="3714" y="4419"/>
                  </a:cubicBezTo>
                  <a:cubicBezTo>
                    <a:pt x="3685" y="4608"/>
                    <a:pt x="3743" y="4782"/>
                    <a:pt x="3845" y="4927"/>
                  </a:cubicBezTo>
                  <a:cubicBezTo>
                    <a:pt x="3975" y="5072"/>
                    <a:pt x="4120" y="5144"/>
                    <a:pt x="4324" y="5173"/>
                  </a:cubicBezTo>
                  <a:lnTo>
                    <a:pt x="5386" y="5334"/>
                  </a:lnTo>
                  <a:lnTo>
                    <a:pt x="5386" y="5334"/>
                  </a:lnTo>
                  <a:lnTo>
                    <a:pt x="5178" y="6782"/>
                  </a:lnTo>
                  <a:lnTo>
                    <a:pt x="5178" y="6782"/>
                  </a:lnTo>
                  <a:cubicBezTo>
                    <a:pt x="5010" y="6822"/>
                    <a:pt x="4814" y="6841"/>
                    <a:pt x="4599" y="6841"/>
                  </a:cubicBezTo>
                  <a:cubicBezTo>
                    <a:pt x="4309" y="6841"/>
                    <a:pt x="4048" y="6841"/>
                    <a:pt x="3830" y="6812"/>
                  </a:cubicBezTo>
                  <a:cubicBezTo>
                    <a:pt x="3337" y="6740"/>
                    <a:pt x="2902" y="6551"/>
                    <a:pt x="2539" y="6247"/>
                  </a:cubicBezTo>
                  <a:cubicBezTo>
                    <a:pt x="2177" y="5942"/>
                    <a:pt x="1901" y="5550"/>
                    <a:pt x="1727" y="5115"/>
                  </a:cubicBezTo>
                  <a:cubicBezTo>
                    <a:pt x="1539" y="4680"/>
                    <a:pt x="1495" y="4216"/>
                    <a:pt x="1568" y="3723"/>
                  </a:cubicBezTo>
                  <a:cubicBezTo>
                    <a:pt x="1640" y="3230"/>
                    <a:pt x="1814" y="2794"/>
                    <a:pt x="2104" y="2417"/>
                  </a:cubicBezTo>
                  <a:cubicBezTo>
                    <a:pt x="2394" y="2040"/>
                    <a:pt x="2757" y="1750"/>
                    <a:pt x="3192" y="1561"/>
                  </a:cubicBezTo>
                  <a:cubicBezTo>
                    <a:pt x="3525" y="1433"/>
                    <a:pt x="3865" y="1360"/>
                    <a:pt x="4220" y="1360"/>
                  </a:cubicBezTo>
                  <a:cubicBezTo>
                    <a:pt x="4344" y="1360"/>
                    <a:pt x="4471" y="1369"/>
                    <a:pt x="4599" y="1387"/>
                  </a:cubicBezTo>
                  <a:cubicBezTo>
                    <a:pt x="4831" y="1416"/>
                    <a:pt x="5049" y="1474"/>
                    <a:pt x="5252" y="1547"/>
                  </a:cubicBezTo>
                  <a:cubicBezTo>
                    <a:pt x="5440" y="1620"/>
                    <a:pt x="5629" y="1707"/>
                    <a:pt x="5803" y="1823"/>
                  </a:cubicBezTo>
                  <a:cubicBezTo>
                    <a:pt x="5861" y="1852"/>
                    <a:pt x="5934" y="1895"/>
                    <a:pt x="5992" y="1910"/>
                  </a:cubicBezTo>
                  <a:cubicBezTo>
                    <a:pt x="6050" y="1953"/>
                    <a:pt x="6122" y="1968"/>
                    <a:pt x="6166" y="1968"/>
                  </a:cubicBezTo>
                  <a:cubicBezTo>
                    <a:pt x="6203" y="1973"/>
                    <a:pt x="6239" y="1976"/>
                    <a:pt x="6273" y="1976"/>
                  </a:cubicBezTo>
                  <a:cubicBezTo>
                    <a:pt x="6416" y="1976"/>
                    <a:pt x="6542" y="1928"/>
                    <a:pt x="6659" y="1823"/>
                  </a:cubicBezTo>
                  <a:cubicBezTo>
                    <a:pt x="6804" y="1692"/>
                    <a:pt x="6891" y="1547"/>
                    <a:pt x="6920" y="1373"/>
                  </a:cubicBezTo>
                  <a:cubicBezTo>
                    <a:pt x="6934" y="1257"/>
                    <a:pt x="6920" y="1155"/>
                    <a:pt x="6876" y="1039"/>
                  </a:cubicBezTo>
                  <a:cubicBezTo>
                    <a:pt x="6847" y="938"/>
                    <a:pt x="6775" y="836"/>
                    <a:pt x="6659" y="764"/>
                  </a:cubicBezTo>
                  <a:cubicBezTo>
                    <a:pt x="6412" y="575"/>
                    <a:pt x="6122" y="430"/>
                    <a:pt x="5789" y="300"/>
                  </a:cubicBezTo>
                  <a:cubicBezTo>
                    <a:pt x="5455" y="169"/>
                    <a:pt x="5121" y="96"/>
                    <a:pt x="4773" y="38"/>
                  </a:cubicBezTo>
                  <a:cubicBezTo>
                    <a:pt x="4571" y="13"/>
                    <a:pt x="4372" y="0"/>
                    <a:pt x="41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0000" y="1152475"/>
            <a:ext cx="7704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2" name="Google Shape;72;p4"/>
          <p:cNvGrpSpPr/>
          <p:nvPr/>
        </p:nvGrpSpPr>
        <p:grpSpPr>
          <a:xfrm rot="-1611584">
            <a:off x="8304434" y="3790229"/>
            <a:ext cx="981258" cy="1444850"/>
            <a:chOff x="3922000" y="2234050"/>
            <a:chExt cx="981275" cy="1444875"/>
          </a:xfrm>
        </p:grpSpPr>
        <p:sp>
          <p:nvSpPr>
            <p:cNvPr id="73" name="Google Shape;73;p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 rot="709740">
            <a:off x="7259798" y="4372648"/>
            <a:ext cx="940696" cy="1056617"/>
            <a:chOff x="1603825" y="2277075"/>
            <a:chExt cx="1062450" cy="1193375"/>
          </a:xfrm>
        </p:grpSpPr>
        <p:sp>
          <p:nvSpPr>
            <p:cNvPr id="76" name="Google Shape;76;p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 rot="9066473">
            <a:off x="-181832" y="-323621"/>
            <a:ext cx="668053" cy="1401960"/>
            <a:chOff x="3912125" y="621725"/>
            <a:chExt cx="668000" cy="1401850"/>
          </a:xfrm>
        </p:grpSpPr>
        <p:sp>
          <p:nvSpPr>
            <p:cNvPr id="79" name="Google Shape;79;p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4700000" y="2876550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4700000" y="1549125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4577532" y="3332575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4577532" y="2005150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 rot="-1611584">
            <a:off x="8339834" y="3327354"/>
            <a:ext cx="981258" cy="1444850"/>
            <a:chOff x="3922000" y="2234050"/>
            <a:chExt cx="981275" cy="1444875"/>
          </a:xfrm>
        </p:grpSpPr>
        <p:sp>
          <p:nvSpPr>
            <p:cNvPr id="88" name="Google Shape;88;p5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 flipH="1" rot="709740">
            <a:off x="7303473" y="4093173"/>
            <a:ext cx="940696" cy="1056617"/>
            <a:chOff x="1603825" y="2277075"/>
            <a:chExt cx="1062450" cy="1193375"/>
          </a:xfrm>
        </p:grpSpPr>
        <p:sp>
          <p:nvSpPr>
            <p:cNvPr id="91" name="Google Shape;91;p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9066473">
            <a:off x="534318" y="-552671"/>
            <a:ext cx="668053" cy="1401960"/>
            <a:chOff x="3912125" y="621725"/>
            <a:chExt cx="668000" cy="1401850"/>
          </a:xfrm>
        </p:grpSpPr>
        <p:sp>
          <p:nvSpPr>
            <p:cNvPr id="94" name="Google Shape;94;p5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" name="Google Shape;98;p6"/>
          <p:cNvGrpSpPr/>
          <p:nvPr/>
        </p:nvGrpSpPr>
        <p:grpSpPr>
          <a:xfrm rot="8697874">
            <a:off x="-38671" y="-191778"/>
            <a:ext cx="804944" cy="1182558"/>
            <a:chOff x="9601332" y="3570186"/>
            <a:chExt cx="1128185" cy="1562191"/>
          </a:xfrm>
        </p:grpSpPr>
        <p:sp>
          <p:nvSpPr>
            <p:cNvPr id="99" name="Google Shape;99;p6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-1506053">
            <a:off x="-146722" y="3868384"/>
            <a:ext cx="1021051" cy="1629906"/>
            <a:chOff x="8529317" y="3813271"/>
            <a:chExt cx="934909" cy="1492397"/>
          </a:xfrm>
        </p:grpSpPr>
        <p:sp>
          <p:nvSpPr>
            <p:cNvPr id="108" name="Google Shape;108;p6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 rot="-6599768">
            <a:off x="8072505" y="-355468"/>
            <a:ext cx="1295395" cy="1509938"/>
            <a:chOff x="6332867" y="4307670"/>
            <a:chExt cx="1325460" cy="1544983"/>
          </a:xfrm>
        </p:grpSpPr>
        <p:sp>
          <p:nvSpPr>
            <p:cNvPr id="111" name="Google Shape;111;p6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693800" y="1794600"/>
            <a:ext cx="3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693932" y="2522725"/>
            <a:ext cx="37245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117" name="Google Shape;117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7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120" name="Google Shape;120;p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123" name="Google Shape;123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126" name="Google Shape;126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129" name="Google Shape;129;p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132" name="Google Shape;132;p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141" name="Google Shape;141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144" name="Google Shape;144;p7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07575" y="1552200"/>
            <a:ext cx="47847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8" name="Google Shape;148;p8"/>
          <p:cNvGrpSpPr/>
          <p:nvPr/>
        </p:nvGrpSpPr>
        <p:grpSpPr>
          <a:xfrm rot="927986">
            <a:off x="788009" y="4152371"/>
            <a:ext cx="571876" cy="1200127"/>
            <a:chOff x="3912125" y="621725"/>
            <a:chExt cx="668000" cy="1401850"/>
          </a:xfrm>
        </p:grpSpPr>
        <p:sp>
          <p:nvSpPr>
            <p:cNvPr id="149" name="Google Shape;149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rot="2016828">
            <a:off x="-158030" y="3547788"/>
            <a:ext cx="981289" cy="1444896"/>
            <a:chOff x="3922000" y="2234050"/>
            <a:chExt cx="981275" cy="1444875"/>
          </a:xfrm>
        </p:grpSpPr>
        <p:sp>
          <p:nvSpPr>
            <p:cNvPr id="152" name="Google Shape;152;p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rot="-8949721">
            <a:off x="7625263" y="-367211"/>
            <a:ext cx="1039075" cy="1458191"/>
            <a:chOff x="4841950" y="633750"/>
            <a:chExt cx="1039100" cy="1458225"/>
          </a:xfrm>
        </p:grpSpPr>
        <p:sp>
          <p:nvSpPr>
            <p:cNvPr id="155" name="Google Shape;155;p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8647558">
            <a:off x="-41990" y="105736"/>
            <a:ext cx="667994" cy="1401837"/>
            <a:chOff x="3912125" y="621725"/>
            <a:chExt cx="668000" cy="1401850"/>
          </a:xfrm>
        </p:grpSpPr>
        <p:sp>
          <p:nvSpPr>
            <p:cNvPr id="164" name="Google Shape;164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 rot="7655855">
            <a:off x="451004" y="-390561"/>
            <a:ext cx="853133" cy="1104879"/>
            <a:chOff x="2833850" y="2350550"/>
            <a:chExt cx="853150" cy="1104900"/>
          </a:xfrm>
        </p:grpSpPr>
        <p:sp>
          <p:nvSpPr>
            <p:cNvPr id="167" name="Google Shape;167;p8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 rot="-8100000">
            <a:off x="8351955" y="600457"/>
            <a:ext cx="919399" cy="988141"/>
            <a:chOff x="1603825" y="2277075"/>
            <a:chExt cx="1062450" cy="1193375"/>
          </a:xfrm>
        </p:grpSpPr>
        <p:sp>
          <p:nvSpPr>
            <p:cNvPr id="170" name="Google Shape;170;p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3795700" y="1768325"/>
            <a:ext cx="46287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9"/>
          <p:cNvSpPr txBox="1"/>
          <p:nvPr>
            <p:ph idx="1" type="subTitle"/>
          </p:nvPr>
        </p:nvSpPr>
        <p:spPr>
          <a:xfrm>
            <a:off x="3795372" y="2567950"/>
            <a:ext cx="46287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9"/>
          <p:cNvGrpSpPr/>
          <p:nvPr/>
        </p:nvGrpSpPr>
        <p:grpSpPr>
          <a:xfrm rot="2943526">
            <a:off x="-291093" y="4013908"/>
            <a:ext cx="1063375" cy="1383983"/>
            <a:chOff x="1636075" y="629625"/>
            <a:chExt cx="1063350" cy="1383950"/>
          </a:xfrm>
        </p:grpSpPr>
        <p:sp>
          <p:nvSpPr>
            <p:cNvPr id="176" name="Google Shape;176;p9"/>
            <p:cNvSpPr/>
            <p:nvPr/>
          </p:nvSpPr>
          <p:spPr>
            <a:xfrm>
              <a:off x="1636075" y="629625"/>
              <a:ext cx="1063350" cy="1152900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894850" y="903600"/>
              <a:ext cx="586275" cy="1109975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 flipH="1" rot="1506053">
            <a:off x="838137" y="4031602"/>
            <a:ext cx="1232135" cy="1706130"/>
            <a:chOff x="9601332" y="3570186"/>
            <a:chExt cx="1128185" cy="1562191"/>
          </a:xfrm>
        </p:grpSpPr>
        <p:sp>
          <p:nvSpPr>
            <p:cNvPr id="179" name="Google Shape;179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9"/>
          <p:cNvGrpSpPr/>
          <p:nvPr/>
        </p:nvGrpSpPr>
        <p:grpSpPr>
          <a:xfrm flipH="1" rot="8100000">
            <a:off x="118100" y="-769306"/>
            <a:ext cx="1016742" cy="1623027"/>
            <a:chOff x="8529317" y="3813271"/>
            <a:chExt cx="934909" cy="1492397"/>
          </a:xfrm>
        </p:grpSpPr>
        <p:sp>
          <p:nvSpPr>
            <p:cNvPr id="188" name="Google Shape;188;p9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8697874">
            <a:off x="-363996" y="4422"/>
            <a:ext cx="804944" cy="1182558"/>
            <a:chOff x="9601332" y="3570186"/>
            <a:chExt cx="1128185" cy="1562191"/>
          </a:xfrm>
        </p:grpSpPr>
        <p:sp>
          <p:nvSpPr>
            <p:cNvPr id="191" name="Google Shape;191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 rot="-8999956">
            <a:off x="8253817" y="-179128"/>
            <a:ext cx="853131" cy="1104876"/>
            <a:chOff x="2833850" y="2350550"/>
            <a:chExt cx="853150" cy="1104900"/>
          </a:xfrm>
        </p:grpSpPr>
        <p:sp>
          <p:nvSpPr>
            <p:cNvPr id="200" name="Google Shape;200;p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626275" y="2870450"/>
            <a:ext cx="48027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helpdesk.worldbank.org/knowledgebase/articles/889392-about-the-indicators-api-documentation" TargetMode="External"/><Relationship Id="rId4" Type="http://schemas.openxmlformats.org/officeDocument/2006/relationships/hyperlink" Target="https://www.capital.fr/economie-politique/solaire-eolien-linde-lance-le-plus-vaste-parc-denergies-renouvelables-au-monde-138869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type="ctrTitle"/>
          </p:nvPr>
        </p:nvSpPr>
        <p:spPr>
          <a:xfrm>
            <a:off x="585575" y="1439000"/>
            <a:ext cx="79842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300">
                <a:latin typeface="Signika Negative"/>
                <a:ea typeface="Signika Negative"/>
                <a:cs typeface="Signika Negative"/>
                <a:sym typeface="Signika Negative"/>
              </a:rPr>
              <a:t>IronHack week 2 Project </a:t>
            </a:r>
            <a:endParaRPr b="0" sz="6200">
              <a:solidFill>
                <a:srgbClr val="EA9E00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EA9E00"/>
                </a:solidFill>
              </a:rPr>
              <a:t>Creating a composite indicator</a:t>
            </a:r>
            <a:endParaRPr sz="4100">
              <a:solidFill>
                <a:srgbClr val="EA9E00"/>
              </a:solidFill>
            </a:endParaRPr>
          </a:p>
        </p:txBody>
      </p:sp>
      <p:sp>
        <p:nvSpPr>
          <p:cNvPr id="653" name="Google Shape;653;p25"/>
          <p:cNvSpPr txBox="1"/>
          <p:nvPr>
            <p:ph idx="1" type="subTitle"/>
          </p:nvPr>
        </p:nvSpPr>
        <p:spPr>
          <a:xfrm>
            <a:off x="811200" y="3257475"/>
            <a:ext cx="7230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Aadil Ben Rachid &amp; Clément Pilastre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4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Index calculation:</a:t>
            </a:r>
            <a:r>
              <a:rPr lang="en">
                <a:solidFill>
                  <a:schemeClr val="accent3"/>
                </a:solidFill>
              </a:rPr>
              <a:t>Part II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63" name="Google Shape;863;p34"/>
          <p:cNvPicPr preferRelativeResize="0"/>
          <p:nvPr/>
        </p:nvPicPr>
        <p:blipFill rotWithShape="1">
          <a:blip r:embed="rId3">
            <a:alphaModFix/>
          </a:blip>
          <a:srcRect b="0" l="803" r="0" t="28856"/>
          <a:stretch/>
        </p:blipFill>
        <p:spPr>
          <a:xfrm>
            <a:off x="321600" y="1726375"/>
            <a:ext cx="8500799" cy="202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results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869" name="Google Shape;869;p35"/>
          <p:cNvGraphicFramePr/>
          <p:nvPr/>
        </p:nvGraphicFramePr>
        <p:xfrm>
          <a:off x="583663" y="16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{52BDA994-DCEF-4374-9F99-DC9D106F6898}</a:tableStyleId>
              </a:tblPr>
              <a:tblGrid>
                <a:gridCol w="2116300"/>
                <a:gridCol w="1440875"/>
              </a:tblGrid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Brazil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203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United Kingdom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187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China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169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South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Korea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165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Germany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137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0" name="Google Shape;870;p35"/>
          <p:cNvGraphicFramePr/>
          <p:nvPr/>
        </p:nvGraphicFramePr>
        <p:xfrm>
          <a:off x="4724963" y="1682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{52BDA994-DCEF-4374-9F99-DC9D106F6898}</a:tableStyleId>
              </a:tblPr>
              <a:tblGrid>
                <a:gridCol w="1922325"/>
                <a:gridCol w="1888450"/>
              </a:tblGrid>
              <a:tr h="41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France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123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Spain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112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Japan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109 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India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93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United States</a:t>
                      </a:r>
                      <a:endParaRPr b="1"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83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points</a:t>
                      </a:r>
                      <a:endParaRPr sz="15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876" name="Google Shape;876;p36"/>
          <p:cNvSpPr txBox="1"/>
          <p:nvPr>
            <p:ph idx="4294967295" type="subTitle"/>
          </p:nvPr>
        </p:nvSpPr>
        <p:spPr>
          <a:xfrm>
            <a:off x="5916313" y="2539100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USA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- Last Place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7" name="Google Shape;877;p36"/>
          <p:cNvSpPr txBox="1"/>
          <p:nvPr>
            <p:ph idx="4294967295" type="subTitle"/>
          </p:nvPr>
        </p:nvSpPr>
        <p:spPr>
          <a:xfrm>
            <a:off x="6133900" y="2852796"/>
            <a:ext cx="25725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The US is in a somewhat surprising place because his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consumption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 grew too much </a:t>
            </a:r>
            <a:r>
              <a:rPr lang="en" sz="1300"/>
              <a:t>over the last 10 years and its investment while important is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 not up to standard</a:t>
            </a:r>
            <a:r>
              <a:rPr lang="en" sz="1300"/>
              <a:t> considering their </a:t>
            </a:r>
            <a:r>
              <a:rPr lang="en" sz="1300"/>
              <a:t>financial</a:t>
            </a:r>
            <a:r>
              <a:rPr lang="en" sz="1300"/>
              <a:t> power</a:t>
            </a:r>
            <a:endParaRPr sz="1300"/>
          </a:p>
        </p:txBody>
      </p:sp>
      <p:pic>
        <p:nvPicPr>
          <p:cNvPr id="878" name="Google Shape;8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375" y="1161625"/>
            <a:ext cx="981800" cy="9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025" y="1161637"/>
            <a:ext cx="981800" cy="98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200" y="1161625"/>
            <a:ext cx="981800" cy="9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6"/>
          <p:cNvSpPr txBox="1"/>
          <p:nvPr>
            <p:ph idx="4294967295" type="subTitle"/>
          </p:nvPr>
        </p:nvSpPr>
        <p:spPr>
          <a:xfrm>
            <a:off x="3079050" y="2568050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China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- 3rd Place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2" name="Google Shape;882;p36"/>
          <p:cNvSpPr txBox="1"/>
          <p:nvPr>
            <p:ph idx="4294967295" type="subTitle"/>
          </p:nvPr>
        </p:nvSpPr>
        <p:spPr>
          <a:xfrm>
            <a:off x="3296650" y="2881752"/>
            <a:ext cx="25725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Even weighted down by the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increase </a:t>
            </a:r>
            <a:r>
              <a:rPr lang="en" sz="1300"/>
              <a:t>of its </a:t>
            </a:r>
            <a:r>
              <a:rPr lang="en" sz="1300"/>
              <a:t>electric</a:t>
            </a:r>
            <a:r>
              <a:rPr lang="en" sz="1300"/>
              <a:t>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consumption</a:t>
            </a:r>
            <a:r>
              <a:rPr lang="en" sz="1300"/>
              <a:t>, China ranks third thanks to the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amount it invested</a:t>
            </a:r>
            <a:r>
              <a:rPr lang="en" sz="1300"/>
              <a:t> and the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growth of renewable energy</a:t>
            </a:r>
            <a:r>
              <a:rPr lang="en" sz="1300"/>
              <a:t> in its overall energy mix</a:t>
            </a:r>
            <a:endParaRPr sz="1300"/>
          </a:p>
        </p:txBody>
      </p:sp>
      <p:sp>
        <p:nvSpPr>
          <p:cNvPr id="883" name="Google Shape;883;p36"/>
          <p:cNvSpPr txBox="1"/>
          <p:nvPr>
            <p:ph idx="4294967295" type="subTitle"/>
          </p:nvPr>
        </p:nvSpPr>
        <p:spPr>
          <a:xfrm>
            <a:off x="241800" y="2568050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Brazil - 1st Place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4" name="Google Shape;884;p36"/>
          <p:cNvSpPr txBox="1"/>
          <p:nvPr>
            <p:ph idx="4294967295" type="subTitle"/>
          </p:nvPr>
        </p:nvSpPr>
        <p:spPr>
          <a:xfrm>
            <a:off x="459400" y="2881752"/>
            <a:ext cx="25725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It was a surprise to see Brazil first with our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western </a:t>
            </a:r>
            <a:r>
              <a:rPr lang="en" sz="1300"/>
              <a:t>country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bias</a:t>
            </a:r>
            <a:r>
              <a:rPr lang="en" sz="1500"/>
              <a:t> </a:t>
            </a:r>
            <a:r>
              <a:rPr lang="en" sz="1300"/>
              <a:t>but his 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power grid is one of the most green</a:t>
            </a:r>
            <a:r>
              <a:rPr lang="en" sz="1300"/>
              <a:t> on earth thanks for example to hydroelectric and biomass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7"/>
          <p:cNvSpPr txBox="1"/>
          <p:nvPr>
            <p:ph idx="8" type="subTitle"/>
          </p:nvPr>
        </p:nvSpPr>
        <p:spPr>
          <a:xfrm>
            <a:off x="3227500" y="3142575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Protection</a:t>
            </a:r>
            <a:endParaRPr/>
          </a:p>
        </p:txBody>
      </p:sp>
      <p:sp>
        <p:nvSpPr>
          <p:cNvPr id="890" name="Google Shape;890;p37"/>
          <p:cNvSpPr txBox="1"/>
          <p:nvPr>
            <p:ph idx="1" type="subTitle"/>
          </p:nvPr>
        </p:nvSpPr>
        <p:spPr>
          <a:xfrm>
            <a:off x="387650" y="3525475"/>
            <a:ext cx="28920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and inputting queries into huge database was a big challenges</a:t>
            </a:r>
            <a:endParaRPr/>
          </a:p>
        </p:txBody>
      </p:sp>
      <p:sp>
        <p:nvSpPr>
          <p:cNvPr id="891" name="Google Shape;891;p37"/>
          <p:cNvSpPr txBox="1"/>
          <p:nvPr>
            <p:ph idx="9" type="subTitle"/>
          </p:nvPr>
        </p:nvSpPr>
        <p:spPr>
          <a:xfrm>
            <a:off x="5916313" y="2920100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in SQL</a:t>
            </a:r>
            <a:endParaRPr/>
          </a:p>
        </p:txBody>
      </p:sp>
      <p:sp>
        <p:nvSpPr>
          <p:cNvPr id="892" name="Google Shape;89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 Challenges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93" name="Google Shape;893;p37"/>
          <p:cNvSpPr txBox="1"/>
          <p:nvPr>
            <p:ph idx="2" type="subTitle"/>
          </p:nvPr>
        </p:nvSpPr>
        <p:spPr>
          <a:xfrm>
            <a:off x="3469775" y="3609604"/>
            <a:ext cx="233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central table linking all the other and inserting data</a:t>
            </a:r>
            <a:endParaRPr/>
          </a:p>
        </p:txBody>
      </p:sp>
      <p:sp>
        <p:nvSpPr>
          <p:cNvPr id="894" name="Google Shape;894;p37"/>
          <p:cNvSpPr txBox="1"/>
          <p:nvPr>
            <p:ph idx="3" type="subTitle"/>
          </p:nvPr>
        </p:nvSpPr>
        <p:spPr>
          <a:xfrm>
            <a:off x="6091002" y="3727379"/>
            <a:ext cx="257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combined with multiples left joins were more challenging than anticipated </a:t>
            </a:r>
            <a:endParaRPr/>
          </a:p>
        </p:txBody>
      </p:sp>
      <p:pic>
        <p:nvPicPr>
          <p:cNvPr id="895" name="Google Shape;8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200" y="1423241"/>
            <a:ext cx="1172225" cy="11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37"/>
          <p:cNvSpPr txBox="1"/>
          <p:nvPr>
            <p:ph idx="8" type="subTitle"/>
          </p:nvPr>
        </p:nvSpPr>
        <p:spPr>
          <a:xfrm>
            <a:off x="708025" y="2920098"/>
            <a:ext cx="2678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size</a:t>
            </a:r>
            <a:endParaRPr/>
          </a:p>
        </p:txBody>
      </p:sp>
      <p:pic>
        <p:nvPicPr>
          <p:cNvPr id="897" name="Google Shape;8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475" y="1507750"/>
            <a:ext cx="1070500" cy="10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012" y="1469876"/>
            <a:ext cx="1893024" cy="12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/>
          <p:nvPr>
            <p:ph type="title"/>
          </p:nvPr>
        </p:nvSpPr>
        <p:spPr>
          <a:xfrm>
            <a:off x="720000" y="735925"/>
            <a:ext cx="7704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QUESTIONS</a:t>
            </a:r>
            <a:r>
              <a:rPr lang="en"/>
              <a:t> &amp; </a:t>
            </a:r>
            <a:r>
              <a:rPr lang="en">
                <a:solidFill>
                  <a:schemeClr val="accent3"/>
                </a:solidFill>
              </a:rPr>
              <a:t>ANSWERS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04" name="Google Shape;904;p38"/>
          <p:cNvGrpSpPr/>
          <p:nvPr/>
        </p:nvGrpSpPr>
        <p:grpSpPr>
          <a:xfrm rot="366893">
            <a:off x="3480248" y="1843539"/>
            <a:ext cx="2183487" cy="2426512"/>
            <a:chOff x="771175" y="632150"/>
            <a:chExt cx="1679350" cy="1931100"/>
          </a:xfrm>
        </p:grpSpPr>
        <p:sp>
          <p:nvSpPr>
            <p:cNvPr id="905" name="Google Shape;905;p38"/>
            <p:cNvSpPr/>
            <p:nvPr/>
          </p:nvSpPr>
          <p:spPr>
            <a:xfrm>
              <a:off x="771175" y="632150"/>
              <a:ext cx="1679350" cy="1931100"/>
            </a:xfrm>
            <a:custGeom>
              <a:rect b="b" l="l" r="r" t="t"/>
              <a:pathLst>
                <a:path extrusionOk="0" h="77244" w="67174">
                  <a:moveTo>
                    <a:pt x="33589" y="0"/>
                  </a:moveTo>
                  <a:cubicBezTo>
                    <a:pt x="28851" y="0"/>
                    <a:pt x="24115" y="1302"/>
                    <a:pt x="19988" y="3906"/>
                  </a:cubicBezTo>
                  <a:cubicBezTo>
                    <a:pt x="12533" y="8591"/>
                    <a:pt x="10023" y="15292"/>
                    <a:pt x="9240" y="20079"/>
                  </a:cubicBezTo>
                  <a:cubicBezTo>
                    <a:pt x="9124" y="20847"/>
                    <a:pt x="9023" y="21631"/>
                    <a:pt x="8979" y="22414"/>
                  </a:cubicBezTo>
                  <a:lnTo>
                    <a:pt x="8878" y="22327"/>
                  </a:lnTo>
                  <a:cubicBezTo>
                    <a:pt x="8863" y="22298"/>
                    <a:pt x="8849" y="22283"/>
                    <a:pt x="8834" y="22283"/>
                  </a:cubicBezTo>
                  <a:cubicBezTo>
                    <a:pt x="8733" y="22196"/>
                    <a:pt x="8631" y="22124"/>
                    <a:pt x="8515" y="22051"/>
                  </a:cubicBezTo>
                  <a:cubicBezTo>
                    <a:pt x="8500" y="22051"/>
                    <a:pt x="8500" y="22037"/>
                    <a:pt x="8486" y="22037"/>
                  </a:cubicBezTo>
                  <a:cubicBezTo>
                    <a:pt x="8370" y="21964"/>
                    <a:pt x="8268" y="21906"/>
                    <a:pt x="8138" y="21848"/>
                  </a:cubicBezTo>
                  <a:cubicBezTo>
                    <a:pt x="8123" y="21848"/>
                    <a:pt x="8123" y="21834"/>
                    <a:pt x="8109" y="21834"/>
                  </a:cubicBezTo>
                  <a:cubicBezTo>
                    <a:pt x="7978" y="21776"/>
                    <a:pt x="7862" y="21747"/>
                    <a:pt x="7717" y="21703"/>
                  </a:cubicBezTo>
                  <a:cubicBezTo>
                    <a:pt x="7688" y="21703"/>
                    <a:pt x="7674" y="21689"/>
                    <a:pt x="7630" y="21689"/>
                  </a:cubicBezTo>
                  <a:cubicBezTo>
                    <a:pt x="7601" y="21689"/>
                    <a:pt x="7558" y="21674"/>
                    <a:pt x="7543" y="21674"/>
                  </a:cubicBezTo>
                  <a:cubicBezTo>
                    <a:pt x="7442" y="21645"/>
                    <a:pt x="7340" y="21631"/>
                    <a:pt x="7238" y="21631"/>
                  </a:cubicBezTo>
                  <a:lnTo>
                    <a:pt x="7224" y="21631"/>
                  </a:lnTo>
                  <a:cubicBezTo>
                    <a:pt x="7151" y="21623"/>
                    <a:pt x="7083" y="21620"/>
                    <a:pt x="7014" y="21620"/>
                  </a:cubicBezTo>
                  <a:cubicBezTo>
                    <a:pt x="6945" y="21620"/>
                    <a:pt x="6876" y="21623"/>
                    <a:pt x="6803" y="21631"/>
                  </a:cubicBezTo>
                  <a:lnTo>
                    <a:pt x="6760" y="21631"/>
                  </a:lnTo>
                  <a:cubicBezTo>
                    <a:pt x="6615" y="21645"/>
                    <a:pt x="6499" y="21674"/>
                    <a:pt x="6354" y="21703"/>
                  </a:cubicBezTo>
                  <a:cubicBezTo>
                    <a:pt x="6325" y="21703"/>
                    <a:pt x="6310" y="21703"/>
                    <a:pt x="6296" y="21718"/>
                  </a:cubicBezTo>
                  <a:cubicBezTo>
                    <a:pt x="6165" y="21761"/>
                    <a:pt x="6020" y="21790"/>
                    <a:pt x="5890" y="21848"/>
                  </a:cubicBezTo>
                  <a:cubicBezTo>
                    <a:pt x="5773" y="21906"/>
                    <a:pt x="5657" y="21964"/>
                    <a:pt x="5527" y="22037"/>
                  </a:cubicBezTo>
                  <a:cubicBezTo>
                    <a:pt x="5512" y="22051"/>
                    <a:pt x="5498" y="22051"/>
                    <a:pt x="5469" y="22066"/>
                  </a:cubicBezTo>
                  <a:cubicBezTo>
                    <a:pt x="5367" y="22138"/>
                    <a:pt x="5266" y="22211"/>
                    <a:pt x="5164" y="22298"/>
                  </a:cubicBezTo>
                  <a:lnTo>
                    <a:pt x="5106" y="22356"/>
                  </a:lnTo>
                  <a:cubicBezTo>
                    <a:pt x="5019" y="22443"/>
                    <a:pt x="4918" y="22545"/>
                    <a:pt x="4845" y="22646"/>
                  </a:cubicBezTo>
                  <a:lnTo>
                    <a:pt x="4845" y="22661"/>
                  </a:lnTo>
                  <a:cubicBezTo>
                    <a:pt x="4744" y="22777"/>
                    <a:pt x="4671" y="22878"/>
                    <a:pt x="4599" y="22994"/>
                  </a:cubicBezTo>
                  <a:cubicBezTo>
                    <a:pt x="4584" y="23009"/>
                    <a:pt x="4584" y="23023"/>
                    <a:pt x="4570" y="23052"/>
                  </a:cubicBezTo>
                  <a:cubicBezTo>
                    <a:pt x="4497" y="23154"/>
                    <a:pt x="4439" y="23284"/>
                    <a:pt x="4381" y="23415"/>
                  </a:cubicBezTo>
                  <a:cubicBezTo>
                    <a:pt x="4381" y="23429"/>
                    <a:pt x="4366" y="23429"/>
                    <a:pt x="4366" y="23444"/>
                  </a:cubicBezTo>
                  <a:cubicBezTo>
                    <a:pt x="827" y="32669"/>
                    <a:pt x="0" y="38863"/>
                    <a:pt x="1683" y="43475"/>
                  </a:cubicBezTo>
                  <a:cubicBezTo>
                    <a:pt x="3540" y="48320"/>
                    <a:pt x="7877" y="50655"/>
                    <a:pt x="12156" y="52643"/>
                  </a:cubicBezTo>
                  <a:lnTo>
                    <a:pt x="12199" y="52657"/>
                  </a:lnTo>
                  <a:cubicBezTo>
                    <a:pt x="16435" y="54615"/>
                    <a:pt x="19234" y="55950"/>
                    <a:pt x="21192" y="57313"/>
                  </a:cubicBezTo>
                  <a:cubicBezTo>
                    <a:pt x="21250" y="57473"/>
                    <a:pt x="21323" y="57647"/>
                    <a:pt x="21395" y="57792"/>
                  </a:cubicBezTo>
                  <a:cubicBezTo>
                    <a:pt x="21105" y="58401"/>
                    <a:pt x="20946" y="59097"/>
                    <a:pt x="20946" y="59823"/>
                  </a:cubicBezTo>
                  <a:cubicBezTo>
                    <a:pt x="20946" y="60548"/>
                    <a:pt x="21105" y="61230"/>
                    <a:pt x="21395" y="61853"/>
                  </a:cubicBezTo>
                  <a:cubicBezTo>
                    <a:pt x="21105" y="62462"/>
                    <a:pt x="20946" y="63159"/>
                    <a:pt x="20946" y="63884"/>
                  </a:cubicBezTo>
                  <a:cubicBezTo>
                    <a:pt x="20946" y="64609"/>
                    <a:pt x="21105" y="65291"/>
                    <a:pt x="21395" y="65915"/>
                  </a:cubicBezTo>
                  <a:cubicBezTo>
                    <a:pt x="21105" y="66524"/>
                    <a:pt x="20946" y="67220"/>
                    <a:pt x="20946" y="67945"/>
                  </a:cubicBezTo>
                  <a:cubicBezTo>
                    <a:pt x="20946" y="70281"/>
                    <a:pt x="22628" y="72239"/>
                    <a:pt x="24862" y="72660"/>
                  </a:cubicBezTo>
                  <a:lnTo>
                    <a:pt x="32231" y="76881"/>
                  </a:lnTo>
                  <a:cubicBezTo>
                    <a:pt x="32651" y="77113"/>
                    <a:pt x="33145" y="77243"/>
                    <a:pt x="33623" y="77243"/>
                  </a:cubicBezTo>
                  <a:cubicBezTo>
                    <a:pt x="34087" y="77243"/>
                    <a:pt x="34566" y="77113"/>
                    <a:pt x="35001" y="76881"/>
                  </a:cubicBezTo>
                  <a:lnTo>
                    <a:pt x="42370" y="72660"/>
                  </a:lnTo>
                  <a:cubicBezTo>
                    <a:pt x="44589" y="72239"/>
                    <a:pt x="46286" y="70281"/>
                    <a:pt x="46286" y="67945"/>
                  </a:cubicBezTo>
                  <a:cubicBezTo>
                    <a:pt x="46286" y="67220"/>
                    <a:pt x="46127" y="66524"/>
                    <a:pt x="45837" y="65915"/>
                  </a:cubicBezTo>
                  <a:cubicBezTo>
                    <a:pt x="46127" y="65291"/>
                    <a:pt x="46286" y="64609"/>
                    <a:pt x="46286" y="63884"/>
                  </a:cubicBezTo>
                  <a:cubicBezTo>
                    <a:pt x="46286" y="63159"/>
                    <a:pt x="46127" y="62462"/>
                    <a:pt x="45837" y="61853"/>
                  </a:cubicBezTo>
                  <a:cubicBezTo>
                    <a:pt x="46127" y="61230"/>
                    <a:pt x="46286" y="60548"/>
                    <a:pt x="46286" y="59823"/>
                  </a:cubicBezTo>
                  <a:cubicBezTo>
                    <a:pt x="46286" y="59097"/>
                    <a:pt x="46127" y="58401"/>
                    <a:pt x="45837" y="57792"/>
                  </a:cubicBezTo>
                  <a:cubicBezTo>
                    <a:pt x="45909" y="57647"/>
                    <a:pt x="45982" y="57473"/>
                    <a:pt x="46040" y="57313"/>
                  </a:cubicBezTo>
                  <a:cubicBezTo>
                    <a:pt x="47998" y="55950"/>
                    <a:pt x="50812" y="54615"/>
                    <a:pt x="55033" y="52657"/>
                  </a:cubicBezTo>
                  <a:lnTo>
                    <a:pt x="55091" y="52643"/>
                  </a:lnTo>
                  <a:cubicBezTo>
                    <a:pt x="59370" y="50655"/>
                    <a:pt x="63692" y="48306"/>
                    <a:pt x="65491" y="43403"/>
                  </a:cubicBezTo>
                  <a:cubicBezTo>
                    <a:pt x="67173" y="38790"/>
                    <a:pt x="66361" y="32626"/>
                    <a:pt x="62807" y="23371"/>
                  </a:cubicBezTo>
                  <a:cubicBezTo>
                    <a:pt x="62807" y="23357"/>
                    <a:pt x="62793" y="23357"/>
                    <a:pt x="62793" y="23342"/>
                  </a:cubicBezTo>
                  <a:cubicBezTo>
                    <a:pt x="62735" y="23212"/>
                    <a:pt x="62677" y="23081"/>
                    <a:pt x="62604" y="22980"/>
                  </a:cubicBezTo>
                  <a:cubicBezTo>
                    <a:pt x="62604" y="22951"/>
                    <a:pt x="62590" y="22936"/>
                    <a:pt x="62575" y="22936"/>
                  </a:cubicBezTo>
                  <a:cubicBezTo>
                    <a:pt x="62503" y="22806"/>
                    <a:pt x="62430" y="22704"/>
                    <a:pt x="62343" y="22588"/>
                  </a:cubicBezTo>
                  <a:cubicBezTo>
                    <a:pt x="62242" y="22486"/>
                    <a:pt x="62155" y="22399"/>
                    <a:pt x="62053" y="22298"/>
                  </a:cubicBezTo>
                  <a:cubicBezTo>
                    <a:pt x="62024" y="22283"/>
                    <a:pt x="62010" y="22269"/>
                    <a:pt x="61995" y="22269"/>
                  </a:cubicBezTo>
                  <a:cubicBezTo>
                    <a:pt x="61879" y="22182"/>
                    <a:pt x="61792" y="22109"/>
                    <a:pt x="61691" y="22037"/>
                  </a:cubicBezTo>
                  <a:cubicBezTo>
                    <a:pt x="61662" y="22008"/>
                    <a:pt x="61647" y="22008"/>
                    <a:pt x="61633" y="21993"/>
                  </a:cubicBezTo>
                  <a:cubicBezTo>
                    <a:pt x="61516" y="21921"/>
                    <a:pt x="61400" y="21863"/>
                    <a:pt x="61270" y="21819"/>
                  </a:cubicBezTo>
                  <a:cubicBezTo>
                    <a:pt x="61139" y="21761"/>
                    <a:pt x="61009" y="21718"/>
                    <a:pt x="60893" y="21689"/>
                  </a:cubicBezTo>
                  <a:cubicBezTo>
                    <a:pt x="60864" y="21689"/>
                    <a:pt x="60849" y="21674"/>
                    <a:pt x="60835" y="21674"/>
                  </a:cubicBezTo>
                  <a:cubicBezTo>
                    <a:pt x="60704" y="21631"/>
                    <a:pt x="60559" y="21616"/>
                    <a:pt x="60429" y="21616"/>
                  </a:cubicBezTo>
                  <a:lnTo>
                    <a:pt x="59935" y="21616"/>
                  </a:lnTo>
                  <a:cubicBezTo>
                    <a:pt x="59834" y="21631"/>
                    <a:pt x="59747" y="21631"/>
                    <a:pt x="59631" y="21645"/>
                  </a:cubicBezTo>
                  <a:cubicBezTo>
                    <a:pt x="59602" y="21645"/>
                    <a:pt x="59558" y="21674"/>
                    <a:pt x="59544" y="21674"/>
                  </a:cubicBezTo>
                  <a:cubicBezTo>
                    <a:pt x="59500" y="21674"/>
                    <a:pt x="59486" y="21689"/>
                    <a:pt x="59457" y="21689"/>
                  </a:cubicBezTo>
                  <a:cubicBezTo>
                    <a:pt x="59326" y="21718"/>
                    <a:pt x="59196" y="21761"/>
                    <a:pt x="59065" y="21819"/>
                  </a:cubicBezTo>
                  <a:cubicBezTo>
                    <a:pt x="59051" y="21819"/>
                    <a:pt x="59051" y="21834"/>
                    <a:pt x="59036" y="21834"/>
                  </a:cubicBezTo>
                  <a:cubicBezTo>
                    <a:pt x="58906" y="21892"/>
                    <a:pt x="58804" y="21935"/>
                    <a:pt x="58688" y="22008"/>
                  </a:cubicBezTo>
                  <a:cubicBezTo>
                    <a:pt x="58673" y="22008"/>
                    <a:pt x="58659" y="22037"/>
                    <a:pt x="58659" y="22037"/>
                  </a:cubicBezTo>
                  <a:cubicBezTo>
                    <a:pt x="58543" y="22109"/>
                    <a:pt x="58441" y="22196"/>
                    <a:pt x="58354" y="22269"/>
                  </a:cubicBezTo>
                  <a:lnTo>
                    <a:pt x="58296" y="22327"/>
                  </a:lnTo>
                  <a:cubicBezTo>
                    <a:pt x="58253" y="22356"/>
                    <a:pt x="58224" y="22370"/>
                    <a:pt x="58209" y="22414"/>
                  </a:cubicBezTo>
                  <a:cubicBezTo>
                    <a:pt x="58151" y="21631"/>
                    <a:pt x="58050" y="20847"/>
                    <a:pt x="57934" y="20079"/>
                  </a:cubicBezTo>
                  <a:cubicBezTo>
                    <a:pt x="57150" y="15292"/>
                    <a:pt x="54641" y="8591"/>
                    <a:pt x="47200" y="3906"/>
                  </a:cubicBezTo>
                  <a:cubicBezTo>
                    <a:pt x="43066" y="1302"/>
                    <a:pt x="38327" y="0"/>
                    <a:pt x="3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630950" y="1241800"/>
              <a:ext cx="816675" cy="933075"/>
            </a:xfrm>
            <a:custGeom>
              <a:rect b="b" l="l" r="r" t="t"/>
              <a:pathLst>
                <a:path extrusionOk="0" h="37323" w="32667">
                  <a:moveTo>
                    <a:pt x="25806" y="1"/>
                  </a:moveTo>
                  <a:lnTo>
                    <a:pt x="25806" y="1"/>
                  </a:lnTo>
                  <a:cubicBezTo>
                    <a:pt x="23528" y="12272"/>
                    <a:pt x="17364" y="8356"/>
                    <a:pt x="8690" y="17233"/>
                  </a:cubicBezTo>
                  <a:cubicBezTo>
                    <a:pt x="1" y="26095"/>
                    <a:pt x="4846" y="37322"/>
                    <a:pt x="4846" y="37322"/>
                  </a:cubicBezTo>
                  <a:cubicBezTo>
                    <a:pt x="7079" y="31477"/>
                    <a:pt x="10836" y="29751"/>
                    <a:pt x="19496" y="25762"/>
                  </a:cubicBezTo>
                  <a:cubicBezTo>
                    <a:pt x="28141" y="21758"/>
                    <a:pt x="32666" y="17900"/>
                    <a:pt x="25806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655625" y="1238825"/>
              <a:ext cx="636800" cy="1094500"/>
            </a:xfrm>
            <a:custGeom>
              <a:rect b="b" l="l" r="r" t="t"/>
              <a:pathLst>
                <a:path extrusionOk="0" h="43780" w="25472">
                  <a:moveTo>
                    <a:pt x="24825" y="1"/>
                  </a:moveTo>
                  <a:cubicBezTo>
                    <a:pt x="24819" y="1"/>
                    <a:pt x="24812" y="2"/>
                    <a:pt x="24804" y="4"/>
                  </a:cubicBezTo>
                  <a:cubicBezTo>
                    <a:pt x="24746" y="33"/>
                    <a:pt x="24717" y="62"/>
                    <a:pt x="24732" y="120"/>
                  </a:cubicBezTo>
                  <a:cubicBezTo>
                    <a:pt x="24732" y="163"/>
                    <a:pt x="25297" y="2934"/>
                    <a:pt x="24717" y="6444"/>
                  </a:cubicBezTo>
                  <a:cubicBezTo>
                    <a:pt x="24180" y="9693"/>
                    <a:pt x="22556" y="14277"/>
                    <a:pt x="17827" y="17598"/>
                  </a:cubicBezTo>
                  <a:cubicBezTo>
                    <a:pt x="10865" y="22486"/>
                    <a:pt x="0" y="32393"/>
                    <a:pt x="5657" y="43722"/>
                  </a:cubicBezTo>
                  <a:cubicBezTo>
                    <a:pt x="5657" y="43765"/>
                    <a:pt x="5686" y="43780"/>
                    <a:pt x="5730" y="43780"/>
                  </a:cubicBezTo>
                  <a:lnTo>
                    <a:pt x="5788" y="43780"/>
                  </a:lnTo>
                  <a:cubicBezTo>
                    <a:pt x="5817" y="43751"/>
                    <a:pt x="5831" y="43693"/>
                    <a:pt x="5817" y="43649"/>
                  </a:cubicBezTo>
                  <a:cubicBezTo>
                    <a:pt x="218" y="32451"/>
                    <a:pt x="11010" y="22603"/>
                    <a:pt x="17929" y="17743"/>
                  </a:cubicBezTo>
                  <a:cubicBezTo>
                    <a:pt x="22715" y="14378"/>
                    <a:pt x="24369" y="9751"/>
                    <a:pt x="24891" y="6473"/>
                  </a:cubicBezTo>
                  <a:cubicBezTo>
                    <a:pt x="25471" y="2905"/>
                    <a:pt x="24906" y="120"/>
                    <a:pt x="24906" y="91"/>
                  </a:cubicBezTo>
                  <a:cubicBezTo>
                    <a:pt x="24893" y="40"/>
                    <a:pt x="24869" y="1"/>
                    <a:pt x="24825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74800" y="1241800"/>
              <a:ext cx="816300" cy="933075"/>
            </a:xfrm>
            <a:custGeom>
              <a:rect b="b" l="l" r="r" t="t"/>
              <a:pathLst>
                <a:path extrusionOk="0" h="37323" w="32652">
                  <a:moveTo>
                    <a:pt x="6861" y="1"/>
                  </a:moveTo>
                  <a:cubicBezTo>
                    <a:pt x="1" y="17900"/>
                    <a:pt x="4512" y="21758"/>
                    <a:pt x="13171" y="25762"/>
                  </a:cubicBezTo>
                  <a:cubicBezTo>
                    <a:pt x="21831" y="29751"/>
                    <a:pt x="25587" y="31477"/>
                    <a:pt x="27821" y="37322"/>
                  </a:cubicBezTo>
                  <a:cubicBezTo>
                    <a:pt x="27821" y="37322"/>
                    <a:pt x="32651" y="26095"/>
                    <a:pt x="23977" y="17233"/>
                  </a:cubicBezTo>
                  <a:cubicBezTo>
                    <a:pt x="15303" y="8356"/>
                    <a:pt x="9139" y="12272"/>
                    <a:pt x="6861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30000" y="1238550"/>
              <a:ext cx="636800" cy="1094775"/>
            </a:xfrm>
            <a:custGeom>
              <a:rect b="b" l="l" r="r" t="t"/>
              <a:pathLst>
                <a:path extrusionOk="0" h="43791" w="25472">
                  <a:moveTo>
                    <a:pt x="668" y="0"/>
                  </a:moveTo>
                  <a:cubicBezTo>
                    <a:pt x="610" y="0"/>
                    <a:pt x="566" y="29"/>
                    <a:pt x="552" y="73"/>
                  </a:cubicBezTo>
                  <a:cubicBezTo>
                    <a:pt x="552" y="102"/>
                    <a:pt x="1" y="2901"/>
                    <a:pt x="566" y="6455"/>
                  </a:cubicBezTo>
                  <a:cubicBezTo>
                    <a:pt x="1103" y="9748"/>
                    <a:pt x="2757" y="14360"/>
                    <a:pt x="7543" y="17740"/>
                  </a:cubicBezTo>
                  <a:cubicBezTo>
                    <a:pt x="14462" y="22614"/>
                    <a:pt x="25254" y="32448"/>
                    <a:pt x="19655" y="43646"/>
                  </a:cubicBezTo>
                  <a:cubicBezTo>
                    <a:pt x="19626" y="43704"/>
                    <a:pt x="19655" y="43762"/>
                    <a:pt x="19684" y="43776"/>
                  </a:cubicBezTo>
                  <a:cubicBezTo>
                    <a:pt x="19684" y="43791"/>
                    <a:pt x="19699" y="43791"/>
                    <a:pt x="19713" y="43791"/>
                  </a:cubicBezTo>
                  <a:cubicBezTo>
                    <a:pt x="19757" y="43791"/>
                    <a:pt x="19800" y="43776"/>
                    <a:pt x="19815" y="43718"/>
                  </a:cubicBezTo>
                  <a:cubicBezTo>
                    <a:pt x="25472" y="32404"/>
                    <a:pt x="14622" y="22483"/>
                    <a:pt x="7645" y="17595"/>
                  </a:cubicBezTo>
                  <a:cubicBezTo>
                    <a:pt x="2916" y="14259"/>
                    <a:pt x="1277" y="9690"/>
                    <a:pt x="755" y="6440"/>
                  </a:cubicBezTo>
                  <a:cubicBezTo>
                    <a:pt x="175" y="2930"/>
                    <a:pt x="740" y="145"/>
                    <a:pt x="740" y="116"/>
                  </a:cubicBezTo>
                  <a:cubicBezTo>
                    <a:pt x="740" y="58"/>
                    <a:pt x="726" y="29"/>
                    <a:pt x="668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986925" y="701850"/>
              <a:ext cx="1248550" cy="1285175"/>
            </a:xfrm>
            <a:custGeom>
              <a:rect b="b" l="l" r="r" t="t"/>
              <a:pathLst>
                <a:path extrusionOk="0" h="51407" w="49942">
                  <a:moveTo>
                    <a:pt x="24971" y="1"/>
                  </a:moveTo>
                  <a:cubicBezTo>
                    <a:pt x="20747" y="1"/>
                    <a:pt x="16522" y="1161"/>
                    <a:pt x="12838" y="3482"/>
                  </a:cubicBezTo>
                  <a:cubicBezTo>
                    <a:pt x="1" y="11576"/>
                    <a:pt x="1524" y="28039"/>
                    <a:pt x="7616" y="35509"/>
                  </a:cubicBezTo>
                  <a:cubicBezTo>
                    <a:pt x="15202" y="44807"/>
                    <a:pt x="16667" y="51407"/>
                    <a:pt x="16667" y="51407"/>
                  </a:cubicBezTo>
                  <a:lnTo>
                    <a:pt x="33305" y="51407"/>
                  </a:lnTo>
                  <a:cubicBezTo>
                    <a:pt x="33305" y="51407"/>
                    <a:pt x="34770" y="44807"/>
                    <a:pt x="42356" y="35509"/>
                  </a:cubicBezTo>
                  <a:cubicBezTo>
                    <a:pt x="48433" y="28053"/>
                    <a:pt x="49942" y="11576"/>
                    <a:pt x="37105" y="3482"/>
                  </a:cubicBezTo>
                  <a:cubicBezTo>
                    <a:pt x="33421" y="1161"/>
                    <a:pt x="29196" y="1"/>
                    <a:pt x="24971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1390900" y="1387150"/>
              <a:ext cx="398550" cy="602050"/>
            </a:xfrm>
            <a:custGeom>
              <a:rect b="b" l="l" r="r" t="t"/>
              <a:pathLst>
                <a:path extrusionOk="0" h="24082" w="15942">
                  <a:moveTo>
                    <a:pt x="1915" y="192"/>
                  </a:moveTo>
                  <a:cubicBezTo>
                    <a:pt x="2394" y="192"/>
                    <a:pt x="2960" y="424"/>
                    <a:pt x="3554" y="844"/>
                  </a:cubicBezTo>
                  <a:cubicBezTo>
                    <a:pt x="4889" y="1874"/>
                    <a:pt x="5701" y="4413"/>
                    <a:pt x="6180" y="7444"/>
                  </a:cubicBezTo>
                  <a:cubicBezTo>
                    <a:pt x="2902" y="6893"/>
                    <a:pt x="1161" y="5123"/>
                    <a:pt x="595" y="3412"/>
                  </a:cubicBezTo>
                  <a:cubicBezTo>
                    <a:pt x="189" y="2164"/>
                    <a:pt x="407" y="932"/>
                    <a:pt x="1132" y="424"/>
                  </a:cubicBezTo>
                  <a:cubicBezTo>
                    <a:pt x="1379" y="264"/>
                    <a:pt x="1625" y="192"/>
                    <a:pt x="1915" y="192"/>
                  </a:cubicBezTo>
                  <a:close/>
                  <a:moveTo>
                    <a:pt x="14100" y="2251"/>
                  </a:moveTo>
                  <a:cubicBezTo>
                    <a:pt x="14317" y="2251"/>
                    <a:pt x="14520" y="2295"/>
                    <a:pt x="14709" y="2382"/>
                  </a:cubicBezTo>
                  <a:cubicBezTo>
                    <a:pt x="15376" y="2701"/>
                    <a:pt x="15724" y="3542"/>
                    <a:pt x="15536" y="4398"/>
                  </a:cubicBezTo>
                  <a:cubicBezTo>
                    <a:pt x="15245" y="5675"/>
                    <a:pt x="13795" y="7053"/>
                    <a:pt x="10589" y="7488"/>
                  </a:cubicBezTo>
                  <a:cubicBezTo>
                    <a:pt x="10937" y="5791"/>
                    <a:pt x="11416" y="4355"/>
                    <a:pt x="12141" y="3455"/>
                  </a:cubicBezTo>
                  <a:cubicBezTo>
                    <a:pt x="12780" y="2672"/>
                    <a:pt x="13476" y="2251"/>
                    <a:pt x="14100" y="2251"/>
                  </a:cubicBezTo>
                  <a:close/>
                  <a:moveTo>
                    <a:pt x="1924" y="0"/>
                  </a:moveTo>
                  <a:cubicBezTo>
                    <a:pt x="1521" y="0"/>
                    <a:pt x="1223" y="141"/>
                    <a:pt x="1030" y="279"/>
                  </a:cubicBezTo>
                  <a:cubicBezTo>
                    <a:pt x="247" y="844"/>
                    <a:pt x="1" y="2164"/>
                    <a:pt x="436" y="3484"/>
                  </a:cubicBezTo>
                  <a:cubicBezTo>
                    <a:pt x="1016" y="5269"/>
                    <a:pt x="2829" y="7096"/>
                    <a:pt x="6209" y="7662"/>
                  </a:cubicBezTo>
                  <a:cubicBezTo>
                    <a:pt x="7268" y="14552"/>
                    <a:pt x="6658" y="23864"/>
                    <a:pt x="6629" y="23995"/>
                  </a:cubicBezTo>
                  <a:cubicBezTo>
                    <a:pt x="6629" y="24038"/>
                    <a:pt x="6673" y="24082"/>
                    <a:pt x="6716" y="24082"/>
                  </a:cubicBezTo>
                  <a:cubicBezTo>
                    <a:pt x="6760" y="24082"/>
                    <a:pt x="6818" y="24053"/>
                    <a:pt x="6818" y="23995"/>
                  </a:cubicBezTo>
                  <a:cubicBezTo>
                    <a:pt x="6847" y="23458"/>
                    <a:pt x="7442" y="14465"/>
                    <a:pt x="6412" y="7676"/>
                  </a:cubicBezTo>
                  <a:lnTo>
                    <a:pt x="6412" y="7676"/>
                  </a:lnTo>
                  <a:cubicBezTo>
                    <a:pt x="7010" y="7754"/>
                    <a:pt x="7679" y="7809"/>
                    <a:pt x="8386" y="7809"/>
                  </a:cubicBezTo>
                  <a:cubicBezTo>
                    <a:pt x="8467" y="7809"/>
                    <a:pt x="8549" y="7808"/>
                    <a:pt x="8631" y="7807"/>
                  </a:cubicBezTo>
                  <a:cubicBezTo>
                    <a:pt x="9240" y="7792"/>
                    <a:pt x="9821" y="7749"/>
                    <a:pt x="10343" y="7691"/>
                  </a:cubicBezTo>
                  <a:lnTo>
                    <a:pt x="10343" y="7691"/>
                  </a:lnTo>
                  <a:cubicBezTo>
                    <a:pt x="9153" y="13972"/>
                    <a:pt x="10024" y="23487"/>
                    <a:pt x="10082" y="23995"/>
                  </a:cubicBezTo>
                  <a:cubicBezTo>
                    <a:pt x="10082" y="24053"/>
                    <a:pt x="10111" y="24082"/>
                    <a:pt x="10169" y="24082"/>
                  </a:cubicBezTo>
                  <a:cubicBezTo>
                    <a:pt x="10241" y="24082"/>
                    <a:pt x="10285" y="24038"/>
                    <a:pt x="10285" y="23980"/>
                  </a:cubicBezTo>
                  <a:cubicBezTo>
                    <a:pt x="10285" y="23850"/>
                    <a:pt x="9356" y="14030"/>
                    <a:pt x="10575" y="7676"/>
                  </a:cubicBezTo>
                  <a:cubicBezTo>
                    <a:pt x="14781" y="7140"/>
                    <a:pt x="15579" y="5109"/>
                    <a:pt x="15724" y="4427"/>
                  </a:cubicBezTo>
                  <a:cubicBezTo>
                    <a:pt x="15942" y="3484"/>
                    <a:pt x="15536" y="2585"/>
                    <a:pt x="14796" y="2222"/>
                  </a:cubicBezTo>
                  <a:cubicBezTo>
                    <a:pt x="14577" y="2115"/>
                    <a:pt x="14346" y="2062"/>
                    <a:pt x="14109" y="2062"/>
                  </a:cubicBezTo>
                  <a:cubicBezTo>
                    <a:pt x="13422" y="2062"/>
                    <a:pt x="12683" y="2505"/>
                    <a:pt x="12025" y="3325"/>
                  </a:cubicBezTo>
                  <a:cubicBezTo>
                    <a:pt x="11271" y="4268"/>
                    <a:pt x="10749" y="5733"/>
                    <a:pt x="10401" y="7502"/>
                  </a:cubicBezTo>
                  <a:cubicBezTo>
                    <a:pt x="9864" y="7575"/>
                    <a:pt x="9269" y="7604"/>
                    <a:pt x="8631" y="7618"/>
                  </a:cubicBezTo>
                  <a:cubicBezTo>
                    <a:pt x="7819" y="7618"/>
                    <a:pt x="7065" y="7589"/>
                    <a:pt x="6397" y="7473"/>
                  </a:cubicBezTo>
                  <a:cubicBezTo>
                    <a:pt x="5904" y="4398"/>
                    <a:pt x="5063" y="1802"/>
                    <a:pt x="3656" y="714"/>
                  </a:cubicBezTo>
                  <a:cubicBezTo>
                    <a:pt x="2947" y="173"/>
                    <a:pt x="2371" y="0"/>
                    <a:pt x="1924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363700" y="1975750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34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9"/>
                    <a:pt x="19800" y="2032"/>
                  </a:cubicBezTo>
                  <a:cubicBezTo>
                    <a:pt x="19800" y="929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1363700" y="2076925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48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8"/>
                    <a:pt x="19800" y="2032"/>
                  </a:cubicBezTo>
                  <a:cubicBezTo>
                    <a:pt x="19800" y="915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1363700" y="2177750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9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1363700" y="2278925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8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1414475" y="2380450"/>
              <a:ext cx="393475" cy="112450"/>
            </a:xfrm>
            <a:custGeom>
              <a:rect b="b" l="l" r="r" t="t"/>
              <a:pathLst>
                <a:path extrusionOk="0" h="4498" w="15739">
                  <a:moveTo>
                    <a:pt x="0" y="1"/>
                  </a:moveTo>
                  <a:lnTo>
                    <a:pt x="7862" y="4497"/>
                  </a:lnTo>
                  <a:lnTo>
                    <a:pt x="15738" y="1"/>
                  </a:ln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1249850" y="92632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7" y="0"/>
                  </a:moveTo>
                  <a:cubicBezTo>
                    <a:pt x="2843" y="0"/>
                    <a:pt x="2408" y="87"/>
                    <a:pt x="2016" y="261"/>
                  </a:cubicBezTo>
                  <a:cubicBezTo>
                    <a:pt x="1610" y="435"/>
                    <a:pt x="1277" y="653"/>
                    <a:pt x="957" y="958"/>
                  </a:cubicBezTo>
                  <a:cubicBezTo>
                    <a:pt x="667" y="1248"/>
                    <a:pt x="435" y="1596"/>
                    <a:pt x="261" y="2002"/>
                  </a:cubicBezTo>
                  <a:cubicBezTo>
                    <a:pt x="87" y="2394"/>
                    <a:pt x="0" y="2814"/>
                    <a:pt x="0" y="3264"/>
                  </a:cubicBezTo>
                  <a:cubicBezTo>
                    <a:pt x="0" y="3714"/>
                    <a:pt x="73" y="4134"/>
                    <a:pt x="261" y="4540"/>
                  </a:cubicBezTo>
                  <a:cubicBezTo>
                    <a:pt x="421" y="4917"/>
                    <a:pt x="653" y="5266"/>
                    <a:pt x="957" y="5570"/>
                  </a:cubicBezTo>
                  <a:cubicBezTo>
                    <a:pt x="1277" y="5875"/>
                    <a:pt x="1610" y="6107"/>
                    <a:pt x="2016" y="6281"/>
                  </a:cubicBezTo>
                  <a:cubicBezTo>
                    <a:pt x="2408" y="6441"/>
                    <a:pt x="2843" y="6528"/>
                    <a:pt x="3307" y="6528"/>
                  </a:cubicBezTo>
                  <a:cubicBezTo>
                    <a:pt x="3670" y="6528"/>
                    <a:pt x="4004" y="6470"/>
                    <a:pt x="4352" y="6382"/>
                  </a:cubicBezTo>
                  <a:cubicBezTo>
                    <a:pt x="4685" y="6295"/>
                    <a:pt x="4990" y="6150"/>
                    <a:pt x="5266" y="5976"/>
                  </a:cubicBezTo>
                  <a:cubicBezTo>
                    <a:pt x="5338" y="5933"/>
                    <a:pt x="5396" y="5860"/>
                    <a:pt x="5454" y="5788"/>
                  </a:cubicBezTo>
                  <a:cubicBezTo>
                    <a:pt x="5512" y="5686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49" y="2988"/>
                    <a:pt x="4990" y="2988"/>
                  </a:cubicBezTo>
                  <a:lnTo>
                    <a:pt x="3496" y="2988"/>
                  </a:lnTo>
                  <a:cubicBezTo>
                    <a:pt x="3336" y="2988"/>
                    <a:pt x="3206" y="3046"/>
                    <a:pt x="3104" y="3162"/>
                  </a:cubicBezTo>
                  <a:cubicBezTo>
                    <a:pt x="2988" y="3264"/>
                    <a:pt x="2945" y="3394"/>
                    <a:pt x="2945" y="3554"/>
                  </a:cubicBezTo>
                  <a:cubicBezTo>
                    <a:pt x="2945" y="3714"/>
                    <a:pt x="2988" y="3844"/>
                    <a:pt x="3104" y="3946"/>
                  </a:cubicBezTo>
                  <a:cubicBezTo>
                    <a:pt x="3206" y="4062"/>
                    <a:pt x="3336" y="4120"/>
                    <a:pt x="3496" y="4120"/>
                  </a:cubicBezTo>
                  <a:lnTo>
                    <a:pt x="4352" y="4120"/>
                  </a:lnTo>
                  <a:lnTo>
                    <a:pt x="4352" y="5284"/>
                  </a:lnTo>
                  <a:lnTo>
                    <a:pt x="4352" y="5284"/>
                  </a:lnTo>
                  <a:cubicBezTo>
                    <a:pt x="4225" y="5330"/>
                    <a:pt x="4078" y="5373"/>
                    <a:pt x="3902" y="5396"/>
                  </a:cubicBezTo>
                  <a:cubicBezTo>
                    <a:pt x="3684" y="5440"/>
                    <a:pt x="3481" y="5454"/>
                    <a:pt x="3293" y="5454"/>
                  </a:cubicBezTo>
                  <a:cubicBezTo>
                    <a:pt x="2916" y="5454"/>
                    <a:pt x="2553" y="5367"/>
                    <a:pt x="2234" y="5164"/>
                  </a:cubicBezTo>
                  <a:cubicBezTo>
                    <a:pt x="1900" y="4975"/>
                    <a:pt x="1654" y="4700"/>
                    <a:pt x="1451" y="4366"/>
                  </a:cubicBezTo>
                  <a:cubicBezTo>
                    <a:pt x="1248" y="4047"/>
                    <a:pt x="1161" y="3685"/>
                    <a:pt x="1161" y="3278"/>
                  </a:cubicBezTo>
                  <a:cubicBezTo>
                    <a:pt x="1161" y="2887"/>
                    <a:pt x="1248" y="2524"/>
                    <a:pt x="1451" y="2191"/>
                  </a:cubicBezTo>
                  <a:cubicBezTo>
                    <a:pt x="1654" y="1857"/>
                    <a:pt x="1900" y="1596"/>
                    <a:pt x="2234" y="1393"/>
                  </a:cubicBezTo>
                  <a:cubicBezTo>
                    <a:pt x="2539" y="1204"/>
                    <a:pt x="2901" y="1103"/>
                    <a:pt x="3293" y="1103"/>
                  </a:cubicBezTo>
                  <a:cubicBezTo>
                    <a:pt x="3496" y="1103"/>
                    <a:pt x="3684" y="1132"/>
                    <a:pt x="3844" y="1161"/>
                  </a:cubicBezTo>
                  <a:cubicBezTo>
                    <a:pt x="4018" y="1204"/>
                    <a:pt x="4192" y="1248"/>
                    <a:pt x="4337" y="1320"/>
                  </a:cubicBezTo>
                  <a:cubicBezTo>
                    <a:pt x="4366" y="1349"/>
                    <a:pt x="4424" y="1364"/>
                    <a:pt x="4482" y="1378"/>
                  </a:cubicBezTo>
                  <a:cubicBezTo>
                    <a:pt x="4540" y="1393"/>
                    <a:pt x="4569" y="1393"/>
                    <a:pt x="4627" y="1393"/>
                  </a:cubicBezTo>
                  <a:cubicBezTo>
                    <a:pt x="4787" y="1393"/>
                    <a:pt x="4917" y="1320"/>
                    <a:pt x="5004" y="1219"/>
                  </a:cubicBezTo>
                  <a:cubicBezTo>
                    <a:pt x="5091" y="1088"/>
                    <a:pt x="5149" y="958"/>
                    <a:pt x="5149" y="813"/>
                  </a:cubicBezTo>
                  <a:cubicBezTo>
                    <a:pt x="5149" y="726"/>
                    <a:pt x="5135" y="653"/>
                    <a:pt x="5077" y="566"/>
                  </a:cubicBezTo>
                  <a:cubicBezTo>
                    <a:pt x="5048" y="464"/>
                    <a:pt x="4975" y="421"/>
                    <a:pt x="4874" y="363"/>
                  </a:cubicBezTo>
                  <a:cubicBezTo>
                    <a:pt x="4642" y="232"/>
                    <a:pt x="4410" y="145"/>
                    <a:pt x="4134" y="87"/>
                  </a:cubicBezTo>
                  <a:cubicBezTo>
                    <a:pt x="3859" y="44"/>
                    <a:pt x="3597" y="0"/>
                    <a:pt x="330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1415550" y="927775"/>
              <a:ext cx="132400" cy="159575"/>
            </a:xfrm>
            <a:custGeom>
              <a:rect b="b" l="l" r="r" t="t"/>
              <a:pathLst>
                <a:path extrusionOk="0" h="6383" w="5296">
                  <a:moveTo>
                    <a:pt x="3149" y="1059"/>
                  </a:moveTo>
                  <a:cubicBezTo>
                    <a:pt x="3308" y="1059"/>
                    <a:pt x="3453" y="1161"/>
                    <a:pt x="3598" y="1335"/>
                  </a:cubicBezTo>
                  <a:cubicBezTo>
                    <a:pt x="3743" y="1523"/>
                    <a:pt x="3816" y="1741"/>
                    <a:pt x="3816" y="2002"/>
                  </a:cubicBezTo>
                  <a:cubicBezTo>
                    <a:pt x="3816" y="2205"/>
                    <a:pt x="3772" y="2394"/>
                    <a:pt x="3714" y="2568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75"/>
                    <a:pt x="3236" y="3133"/>
                    <a:pt x="3134" y="3133"/>
                  </a:cubicBezTo>
                  <a:lnTo>
                    <a:pt x="1147" y="3133"/>
                  </a:lnTo>
                  <a:lnTo>
                    <a:pt x="1147" y="1059"/>
                  </a:lnTo>
                  <a:close/>
                  <a:moveTo>
                    <a:pt x="567" y="0"/>
                  </a:moveTo>
                  <a:cubicBezTo>
                    <a:pt x="407" y="0"/>
                    <a:pt x="277" y="58"/>
                    <a:pt x="175" y="160"/>
                  </a:cubicBezTo>
                  <a:cubicBezTo>
                    <a:pt x="59" y="276"/>
                    <a:pt x="1" y="392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88" y="6107"/>
                    <a:pt x="204" y="6223"/>
                  </a:cubicBezTo>
                  <a:cubicBezTo>
                    <a:pt x="335" y="6324"/>
                    <a:pt x="494" y="6383"/>
                    <a:pt x="654" y="6383"/>
                  </a:cubicBezTo>
                  <a:cubicBezTo>
                    <a:pt x="813" y="6383"/>
                    <a:pt x="929" y="6324"/>
                    <a:pt x="1045" y="6179"/>
                  </a:cubicBezTo>
                  <a:cubicBezTo>
                    <a:pt x="1132" y="6063"/>
                    <a:pt x="1161" y="5947"/>
                    <a:pt x="1161" y="5788"/>
                  </a:cubicBezTo>
                  <a:lnTo>
                    <a:pt x="1161" y="4018"/>
                  </a:lnTo>
                  <a:lnTo>
                    <a:pt x="2858" y="4018"/>
                  </a:lnTo>
                  <a:cubicBezTo>
                    <a:pt x="3004" y="4018"/>
                    <a:pt x="3105" y="4047"/>
                    <a:pt x="3221" y="4076"/>
                  </a:cubicBezTo>
                  <a:cubicBezTo>
                    <a:pt x="3323" y="4120"/>
                    <a:pt x="3395" y="4149"/>
                    <a:pt x="3468" y="4221"/>
                  </a:cubicBezTo>
                  <a:cubicBezTo>
                    <a:pt x="3540" y="4294"/>
                    <a:pt x="3598" y="4366"/>
                    <a:pt x="3627" y="4453"/>
                  </a:cubicBezTo>
                  <a:cubicBezTo>
                    <a:pt x="3671" y="4555"/>
                    <a:pt x="3685" y="4642"/>
                    <a:pt x="3685" y="4743"/>
                  </a:cubicBezTo>
                  <a:cubicBezTo>
                    <a:pt x="3685" y="5077"/>
                    <a:pt x="3700" y="5324"/>
                    <a:pt x="3772" y="5527"/>
                  </a:cubicBezTo>
                  <a:cubicBezTo>
                    <a:pt x="3845" y="5730"/>
                    <a:pt x="3917" y="5875"/>
                    <a:pt x="4033" y="6005"/>
                  </a:cubicBezTo>
                  <a:cubicBezTo>
                    <a:pt x="4135" y="6121"/>
                    <a:pt x="4236" y="6223"/>
                    <a:pt x="4338" y="6266"/>
                  </a:cubicBezTo>
                  <a:cubicBezTo>
                    <a:pt x="4411" y="6310"/>
                    <a:pt x="4483" y="6339"/>
                    <a:pt x="4599" y="6368"/>
                  </a:cubicBezTo>
                  <a:cubicBezTo>
                    <a:pt x="4650" y="6375"/>
                    <a:pt x="4697" y="6379"/>
                    <a:pt x="4746" y="6379"/>
                  </a:cubicBezTo>
                  <a:cubicBezTo>
                    <a:pt x="4795" y="6379"/>
                    <a:pt x="4846" y="6375"/>
                    <a:pt x="4904" y="6368"/>
                  </a:cubicBezTo>
                  <a:cubicBezTo>
                    <a:pt x="5005" y="6339"/>
                    <a:pt x="5078" y="6295"/>
                    <a:pt x="5150" y="6223"/>
                  </a:cubicBezTo>
                  <a:cubicBezTo>
                    <a:pt x="5266" y="6092"/>
                    <a:pt x="5295" y="5962"/>
                    <a:pt x="5266" y="5817"/>
                  </a:cubicBezTo>
                  <a:cubicBezTo>
                    <a:pt x="5223" y="5672"/>
                    <a:pt x="5136" y="5541"/>
                    <a:pt x="5005" y="5469"/>
                  </a:cubicBezTo>
                  <a:cubicBezTo>
                    <a:pt x="4918" y="5440"/>
                    <a:pt x="4889" y="5367"/>
                    <a:pt x="4846" y="5295"/>
                  </a:cubicBezTo>
                  <a:cubicBezTo>
                    <a:pt x="4831" y="5222"/>
                    <a:pt x="4817" y="5106"/>
                    <a:pt x="4788" y="5005"/>
                  </a:cubicBezTo>
                  <a:cubicBezTo>
                    <a:pt x="4773" y="4888"/>
                    <a:pt x="4759" y="4743"/>
                    <a:pt x="4744" y="4598"/>
                  </a:cubicBezTo>
                  <a:cubicBezTo>
                    <a:pt x="4744" y="4439"/>
                    <a:pt x="4701" y="4294"/>
                    <a:pt x="4628" y="4149"/>
                  </a:cubicBezTo>
                  <a:cubicBezTo>
                    <a:pt x="4556" y="4004"/>
                    <a:pt x="4469" y="3873"/>
                    <a:pt x="4353" y="3757"/>
                  </a:cubicBezTo>
                  <a:cubicBezTo>
                    <a:pt x="4287" y="3673"/>
                    <a:pt x="4203" y="3594"/>
                    <a:pt x="4109" y="3526"/>
                  </a:cubicBezTo>
                  <a:lnTo>
                    <a:pt x="4109" y="3526"/>
                  </a:lnTo>
                  <a:cubicBezTo>
                    <a:pt x="4239" y="3442"/>
                    <a:pt x="4361" y="3348"/>
                    <a:pt x="4469" y="3220"/>
                  </a:cubicBezTo>
                  <a:cubicBezTo>
                    <a:pt x="4628" y="3046"/>
                    <a:pt x="4759" y="2843"/>
                    <a:pt x="4846" y="2626"/>
                  </a:cubicBezTo>
                  <a:cubicBezTo>
                    <a:pt x="4933" y="2408"/>
                    <a:pt x="4991" y="2191"/>
                    <a:pt x="4991" y="1958"/>
                  </a:cubicBezTo>
                  <a:cubicBezTo>
                    <a:pt x="4991" y="1581"/>
                    <a:pt x="4904" y="1233"/>
                    <a:pt x="4744" y="943"/>
                  </a:cubicBezTo>
                  <a:cubicBezTo>
                    <a:pt x="4556" y="653"/>
                    <a:pt x="4338" y="421"/>
                    <a:pt x="4062" y="247"/>
                  </a:cubicBezTo>
                  <a:cubicBezTo>
                    <a:pt x="3801" y="87"/>
                    <a:pt x="3482" y="0"/>
                    <a:pt x="317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72225" y="928125"/>
              <a:ext cx="104100" cy="158125"/>
            </a:xfrm>
            <a:custGeom>
              <a:rect b="b" l="l" r="r" t="t"/>
              <a:pathLst>
                <a:path extrusionOk="0" h="6325" w="4164">
                  <a:moveTo>
                    <a:pt x="537" y="1"/>
                  </a:moveTo>
                  <a:cubicBezTo>
                    <a:pt x="377" y="1"/>
                    <a:pt x="247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49"/>
                    <a:pt x="160" y="6165"/>
                  </a:cubicBezTo>
                  <a:cubicBezTo>
                    <a:pt x="276" y="6267"/>
                    <a:pt x="392" y="6325"/>
                    <a:pt x="566" y="6325"/>
                  </a:cubicBezTo>
                  <a:lnTo>
                    <a:pt x="3612" y="6325"/>
                  </a:lnTo>
                  <a:cubicBezTo>
                    <a:pt x="3771" y="6325"/>
                    <a:pt x="3902" y="6267"/>
                    <a:pt x="4004" y="6180"/>
                  </a:cubicBezTo>
                  <a:cubicBezTo>
                    <a:pt x="4120" y="6078"/>
                    <a:pt x="4163" y="5948"/>
                    <a:pt x="4163" y="5803"/>
                  </a:cubicBezTo>
                  <a:cubicBezTo>
                    <a:pt x="4163" y="5672"/>
                    <a:pt x="4120" y="5542"/>
                    <a:pt x="4004" y="5440"/>
                  </a:cubicBezTo>
                  <a:cubicBezTo>
                    <a:pt x="3902" y="5324"/>
                    <a:pt x="3771" y="5281"/>
                    <a:pt x="3612" y="5281"/>
                  </a:cubicBezTo>
                  <a:lnTo>
                    <a:pt x="1146" y="5281"/>
                  </a:lnTo>
                  <a:lnTo>
                    <a:pt x="1146" y="3613"/>
                  </a:lnTo>
                  <a:lnTo>
                    <a:pt x="3191" y="3613"/>
                  </a:lnTo>
                  <a:cubicBezTo>
                    <a:pt x="3351" y="3613"/>
                    <a:pt x="3481" y="3555"/>
                    <a:pt x="3583" y="3467"/>
                  </a:cubicBezTo>
                  <a:cubicBezTo>
                    <a:pt x="3699" y="3366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83" y="2713"/>
                  </a:cubicBezTo>
                  <a:cubicBezTo>
                    <a:pt x="3481" y="2626"/>
                    <a:pt x="3351" y="2568"/>
                    <a:pt x="3191" y="2568"/>
                  </a:cubicBezTo>
                  <a:lnTo>
                    <a:pt x="1146" y="2568"/>
                  </a:lnTo>
                  <a:lnTo>
                    <a:pt x="1146" y="1031"/>
                  </a:lnTo>
                  <a:lnTo>
                    <a:pt x="3583" y="1031"/>
                  </a:lnTo>
                  <a:cubicBezTo>
                    <a:pt x="3757" y="1031"/>
                    <a:pt x="3873" y="973"/>
                    <a:pt x="3989" y="886"/>
                  </a:cubicBezTo>
                  <a:cubicBezTo>
                    <a:pt x="4091" y="799"/>
                    <a:pt x="4149" y="668"/>
                    <a:pt x="4149" y="523"/>
                  </a:cubicBezTo>
                  <a:cubicBezTo>
                    <a:pt x="4149" y="378"/>
                    <a:pt x="4091" y="247"/>
                    <a:pt x="3989" y="146"/>
                  </a:cubicBezTo>
                  <a:cubicBezTo>
                    <a:pt x="3873" y="59"/>
                    <a:pt x="3757" y="1"/>
                    <a:pt x="3583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701675" y="928125"/>
              <a:ext cx="104825" cy="158125"/>
            </a:xfrm>
            <a:custGeom>
              <a:rect b="b" l="l" r="r" t="t"/>
              <a:pathLst>
                <a:path extrusionOk="0" h="6325" w="4193">
                  <a:moveTo>
                    <a:pt x="566" y="1"/>
                  </a:moveTo>
                  <a:cubicBezTo>
                    <a:pt x="407" y="1"/>
                    <a:pt x="276" y="59"/>
                    <a:pt x="175" y="117"/>
                  </a:cubicBezTo>
                  <a:cubicBezTo>
                    <a:pt x="59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9" y="6049"/>
                    <a:pt x="175" y="6165"/>
                  </a:cubicBezTo>
                  <a:cubicBezTo>
                    <a:pt x="276" y="6267"/>
                    <a:pt x="407" y="6325"/>
                    <a:pt x="566" y="6325"/>
                  </a:cubicBezTo>
                  <a:lnTo>
                    <a:pt x="3627" y="6325"/>
                  </a:lnTo>
                  <a:cubicBezTo>
                    <a:pt x="3801" y="6325"/>
                    <a:pt x="3917" y="6267"/>
                    <a:pt x="4033" y="6180"/>
                  </a:cubicBezTo>
                  <a:cubicBezTo>
                    <a:pt x="4134" y="6078"/>
                    <a:pt x="4192" y="5948"/>
                    <a:pt x="4192" y="5803"/>
                  </a:cubicBezTo>
                  <a:cubicBezTo>
                    <a:pt x="4192" y="5672"/>
                    <a:pt x="4134" y="5542"/>
                    <a:pt x="4033" y="5440"/>
                  </a:cubicBezTo>
                  <a:cubicBezTo>
                    <a:pt x="3917" y="5324"/>
                    <a:pt x="3801" y="5281"/>
                    <a:pt x="3627" y="5281"/>
                  </a:cubicBezTo>
                  <a:lnTo>
                    <a:pt x="1161" y="5281"/>
                  </a:lnTo>
                  <a:lnTo>
                    <a:pt x="1161" y="3613"/>
                  </a:lnTo>
                  <a:lnTo>
                    <a:pt x="3221" y="3613"/>
                  </a:lnTo>
                  <a:cubicBezTo>
                    <a:pt x="3380" y="3613"/>
                    <a:pt x="3511" y="3555"/>
                    <a:pt x="3612" y="3467"/>
                  </a:cubicBezTo>
                  <a:cubicBezTo>
                    <a:pt x="3728" y="3366"/>
                    <a:pt x="3772" y="3250"/>
                    <a:pt x="3772" y="3105"/>
                  </a:cubicBezTo>
                  <a:cubicBezTo>
                    <a:pt x="3772" y="2960"/>
                    <a:pt x="3728" y="2829"/>
                    <a:pt x="3612" y="2713"/>
                  </a:cubicBezTo>
                  <a:cubicBezTo>
                    <a:pt x="3511" y="2626"/>
                    <a:pt x="3380" y="2568"/>
                    <a:pt x="3221" y="2568"/>
                  </a:cubicBezTo>
                  <a:lnTo>
                    <a:pt x="1161" y="2568"/>
                  </a:lnTo>
                  <a:lnTo>
                    <a:pt x="1161" y="1031"/>
                  </a:lnTo>
                  <a:lnTo>
                    <a:pt x="3612" y="1031"/>
                  </a:lnTo>
                  <a:cubicBezTo>
                    <a:pt x="3772" y="1031"/>
                    <a:pt x="3902" y="973"/>
                    <a:pt x="4018" y="886"/>
                  </a:cubicBezTo>
                  <a:cubicBezTo>
                    <a:pt x="4120" y="799"/>
                    <a:pt x="4178" y="668"/>
                    <a:pt x="4178" y="523"/>
                  </a:cubicBezTo>
                  <a:cubicBezTo>
                    <a:pt x="4178" y="378"/>
                    <a:pt x="4120" y="247"/>
                    <a:pt x="4018" y="146"/>
                  </a:cubicBezTo>
                  <a:cubicBezTo>
                    <a:pt x="3902" y="59"/>
                    <a:pt x="3772" y="1"/>
                    <a:pt x="361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831850" y="928125"/>
              <a:ext cx="133475" cy="159600"/>
            </a:xfrm>
            <a:custGeom>
              <a:rect b="b" l="l" r="r" t="t"/>
              <a:pathLst>
                <a:path extrusionOk="0" h="6384" w="5339">
                  <a:moveTo>
                    <a:pt x="4831" y="1"/>
                  </a:moveTo>
                  <a:cubicBezTo>
                    <a:pt x="4686" y="1"/>
                    <a:pt x="4555" y="59"/>
                    <a:pt x="4483" y="160"/>
                  </a:cubicBezTo>
                  <a:cubicBezTo>
                    <a:pt x="4396" y="247"/>
                    <a:pt x="4338" y="378"/>
                    <a:pt x="4338" y="523"/>
                  </a:cubicBezTo>
                  <a:lnTo>
                    <a:pt x="4338" y="4439"/>
                  </a:lnTo>
                  <a:lnTo>
                    <a:pt x="1031" y="218"/>
                  </a:lnTo>
                  <a:cubicBezTo>
                    <a:pt x="1002" y="160"/>
                    <a:pt x="929" y="102"/>
                    <a:pt x="842" y="73"/>
                  </a:cubicBezTo>
                  <a:cubicBezTo>
                    <a:pt x="741" y="30"/>
                    <a:pt x="654" y="15"/>
                    <a:pt x="567" y="15"/>
                  </a:cubicBezTo>
                  <a:cubicBezTo>
                    <a:pt x="407" y="15"/>
                    <a:pt x="276" y="73"/>
                    <a:pt x="160" y="175"/>
                  </a:cubicBezTo>
                  <a:cubicBezTo>
                    <a:pt x="59" y="291"/>
                    <a:pt x="1" y="421"/>
                    <a:pt x="1" y="581"/>
                  </a:cubicBezTo>
                  <a:lnTo>
                    <a:pt x="1" y="5875"/>
                  </a:lnTo>
                  <a:cubicBezTo>
                    <a:pt x="1" y="6020"/>
                    <a:pt x="59" y="6151"/>
                    <a:pt x="146" y="6238"/>
                  </a:cubicBezTo>
                  <a:cubicBezTo>
                    <a:pt x="233" y="6325"/>
                    <a:pt x="363" y="6383"/>
                    <a:pt x="508" y="6383"/>
                  </a:cubicBezTo>
                  <a:cubicBezTo>
                    <a:pt x="654" y="6383"/>
                    <a:pt x="784" y="6325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79"/>
                  </a:lnTo>
                  <a:lnTo>
                    <a:pt x="4352" y="6223"/>
                  </a:lnTo>
                  <a:cubicBezTo>
                    <a:pt x="4396" y="6252"/>
                    <a:pt x="4439" y="6296"/>
                    <a:pt x="4541" y="6325"/>
                  </a:cubicBezTo>
                  <a:cubicBezTo>
                    <a:pt x="4613" y="6339"/>
                    <a:pt x="4700" y="6369"/>
                    <a:pt x="4773" y="6369"/>
                  </a:cubicBezTo>
                  <a:cubicBezTo>
                    <a:pt x="4933" y="6369"/>
                    <a:pt x="5063" y="6310"/>
                    <a:pt x="5165" y="6194"/>
                  </a:cubicBezTo>
                  <a:cubicBezTo>
                    <a:pt x="5281" y="6093"/>
                    <a:pt x="5339" y="5962"/>
                    <a:pt x="5339" y="5803"/>
                  </a:cubicBezTo>
                  <a:lnTo>
                    <a:pt x="5339" y="508"/>
                  </a:lnTo>
                  <a:cubicBezTo>
                    <a:pt x="5339" y="363"/>
                    <a:pt x="5281" y="233"/>
                    <a:pt x="5194" y="146"/>
                  </a:cubicBezTo>
                  <a:cubicBezTo>
                    <a:pt x="5092" y="59"/>
                    <a:pt x="4976" y="1"/>
                    <a:pt x="483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193625" y="1160575"/>
              <a:ext cx="104475" cy="158500"/>
            </a:xfrm>
            <a:custGeom>
              <a:rect b="b" l="l" r="r" t="t"/>
              <a:pathLst>
                <a:path extrusionOk="0" h="6340" w="4179">
                  <a:moveTo>
                    <a:pt x="552" y="1"/>
                  </a:moveTo>
                  <a:cubicBezTo>
                    <a:pt x="407" y="1"/>
                    <a:pt x="262" y="59"/>
                    <a:pt x="160" y="117"/>
                  </a:cubicBezTo>
                  <a:cubicBezTo>
                    <a:pt x="59" y="218"/>
                    <a:pt x="1" y="349"/>
                    <a:pt x="1" y="508"/>
                  </a:cubicBezTo>
                  <a:lnTo>
                    <a:pt x="1" y="5774"/>
                  </a:lnTo>
                  <a:cubicBezTo>
                    <a:pt x="1" y="5933"/>
                    <a:pt x="59" y="6064"/>
                    <a:pt x="160" y="6165"/>
                  </a:cubicBezTo>
                  <a:cubicBezTo>
                    <a:pt x="276" y="6281"/>
                    <a:pt x="407" y="6339"/>
                    <a:pt x="567" y="6339"/>
                  </a:cubicBezTo>
                  <a:lnTo>
                    <a:pt x="3613" y="6339"/>
                  </a:lnTo>
                  <a:cubicBezTo>
                    <a:pt x="3772" y="6339"/>
                    <a:pt x="3903" y="6281"/>
                    <a:pt x="4004" y="6194"/>
                  </a:cubicBezTo>
                  <a:cubicBezTo>
                    <a:pt x="4120" y="6078"/>
                    <a:pt x="4178" y="5948"/>
                    <a:pt x="4178" y="5803"/>
                  </a:cubicBezTo>
                  <a:cubicBezTo>
                    <a:pt x="4178" y="5687"/>
                    <a:pt x="4120" y="5556"/>
                    <a:pt x="4004" y="5440"/>
                  </a:cubicBezTo>
                  <a:cubicBezTo>
                    <a:pt x="3903" y="5338"/>
                    <a:pt x="3772" y="5280"/>
                    <a:pt x="3613" y="5280"/>
                  </a:cubicBezTo>
                  <a:lnTo>
                    <a:pt x="1147" y="5280"/>
                  </a:lnTo>
                  <a:lnTo>
                    <a:pt x="1147" y="3612"/>
                  </a:lnTo>
                  <a:lnTo>
                    <a:pt x="3192" y="3612"/>
                  </a:lnTo>
                  <a:cubicBezTo>
                    <a:pt x="3352" y="3612"/>
                    <a:pt x="3482" y="3554"/>
                    <a:pt x="3598" y="3467"/>
                  </a:cubicBezTo>
                  <a:cubicBezTo>
                    <a:pt x="3700" y="3380"/>
                    <a:pt x="3758" y="3250"/>
                    <a:pt x="3758" y="3105"/>
                  </a:cubicBezTo>
                  <a:cubicBezTo>
                    <a:pt x="3758" y="2960"/>
                    <a:pt x="3700" y="2829"/>
                    <a:pt x="3598" y="2727"/>
                  </a:cubicBezTo>
                  <a:cubicBezTo>
                    <a:pt x="3482" y="2640"/>
                    <a:pt x="3352" y="2582"/>
                    <a:pt x="3192" y="2582"/>
                  </a:cubicBezTo>
                  <a:lnTo>
                    <a:pt x="1147" y="2582"/>
                  </a:lnTo>
                  <a:lnTo>
                    <a:pt x="1147" y="1045"/>
                  </a:lnTo>
                  <a:lnTo>
                    <a:pt x="3598" y="1045"/>
                  </a:lnTo>
                  <a:cubicBezTo>
                    <a:pt x="3758" y="1045"/>
                    <a:pt x="3888" y="987"/>
                    <a:pt x="3990" y="900"/>
                  </a:cubicBezTo>
                  <a:cubicBezTo>
                    <a:pt x="4106" y="798"/>
                    <a:pt x="4149" y="682"/>
                    <a:pt x="4149" y="537"/>
                  </a:cubicBezTo>
                  <a:cubicBezTo>
                    <a:pt x="4149" y="392"/>
                    <a:pt x="4106" y="262"/>
                    <a:pt x="3990" y="146"/>
                  </a:cubicBezTo>
                  <a:cubicBezTo>
                    <a:pt x="3888" y="59"/>
                    <a:pt x="3758" y="1"/>
                    <a:pt x="359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323825" y="1160575"/>
              <a:ext cx="133100" cy="159575"/>
            </a:xfrm>
            <a:custGeom>
              <a:rect b="b" l="l" r="r" t="t"/>
              <a:pathLst>
                <a:path extrusionOk="0" h="6383" w="5324">
                  <a:moveTo>
                    <a:pt x="4816" y="1"/>
                  </a:moveTo>
                  <a:cubicBezTo>
                    <a:pt x="4656" y="1"/>
                    <a:pt x="4555" y="59"/>
                    <a:pt x="4482" y="175"/>
                  </a:cubicBezTo>
                  <a:cubicBezTo>
                    <a:pt x="4381" y="262"/>
                    <a:pt x="4337" y="392"/>
                    <a:pt x="4337" y="537"/>
                  </a:cubicBezTo>
                  <a:lnTo>
                    <a:pt x="4337" y="4439"/>
                  </a:lnTo>
                  <a:lnTo>
                    <a:pt x="1030" y="218"/>
                  </a:lnTo>
                  <a:cubicBezTo>
                    <a:pt x="1001" y="175"/>
                    <a:pt x="929" y="117"/>
                    <a:pt x="827" y="73"/>
                  </a:cubicBezTo>
                  <a:cubicBezTo>
                    <a:pt x="740" y="44"/>
                    <a:pt x="653" y="30"/>
                    <a:pt x="566" y="30"/>
                  </a:cubicBezTo>
                  <a:cubicBezTo>
                    <a:pt x="392" y="30"/>
                    <a:pt x="276" y="73"/>
                    <a:pt x="160" y="189"/>
                  </a:cubicBezTo>
                  <a:cubicBezTo>
                    <a:pt x="58" y="291"/>
                    <a:pt x="0" y="421"/>
                    <a:pt x="0" y="581"/>
                  </a:cubicBezTo>
                  <a:lnTo>
                    <a:pt x="0" y="5875"/>
                  </a:lnTo>
                  <a:cubicBezTo>
                    <a:pt x="0" y="6020"/>
                    <a:pt x="58" y="6151"/>
                    <a:pt x="145" y="6238"/>
                  </a:cubicBezTo>
                  <a:cubicBezTo>
                    <a:pt x="232" y="6339"/>
                    <a:pt x="363" y="6383"/>
                    <a:pt x="508" y="6383"/>
                  </a:cubicBezTo>
                  <a:cubicBezTo>
                    <a:pt x="653" y="6383"/>
                    <a:pt x="783" y="6339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92"/>
                  </a:lnTo>
                  <a:lnTo>
                    <a:pt x="4352" y="6223"/>
                  </a:lnTo>
                  <a:cubicBezTo>
                    <a:pt x="4381" y="6267"/>
                    <a:pt x="4439" y="6296"/>
                    <a:pt x="4526" y="6339"/>
                  </a:cubicBezTo>
                  <a:cubicBezTo>
                    <a:pt x="4598" y="6354"/>
                    <a:pt x="4700" y="6368"/>
                    <a:pt x="4772" y="6368"/>
                  </a:cubicBezTo>
                  <a:cubicBezTo>
                    <a:pt x="4932" y="6368"/>
                    <a:pt x="5062" y="6310"/>
                    <a:pt x="5164" y="6209"/>
                  </a:cubicBezTo>
                  <a:cubicBezTo>
                    <a:pt x="5280" y="6093"/>
                    <a:pt x="5324" y="5977"/>
                    <a:pt x="5324" y="5803"/>
                  </a:cubicBezTo>
                  <a:lnTo>
                    <a:pt x="5324" y="508"/>
                  </a:lnTo>
                  <a:cubicBezTo>
                    <a:pt x="5324" y="363"/>
                    <a:pt x="5280" y="247"/>
                    <a:pt x="5179" y="146"/>
                  </a:cubicBezTo>
                  <a:cubicBezTo>
                    <a:pt x="5091" y="59"/>
                    <a:pt x="4961" y="1"/>
                    <a:pt x="48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1491000" y="1160575"/>
              <a:ext cx="104075" cy="158500"/>
            </a:xfrm>
            <a:custGeom>
              <a:rect b="b" l="l" r="r" t="t"/>
              <a:pathLst>
                <a:path extrusionOk="0" h="6340" w="4163">
                  <a:moveTo>
                    <a:pt x="537" y="1"/>
                  </a:moveTo>
                  <a:cubicBezTo>
                    <a:pt x="377" y="1"/>
                    <a:pt x="261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64"/>
                    <a:pt x="160" y="6165"/>
                  </a:cubicBezTo>
                  <a:cubicBezTo>
                    <a:pt x="276" y="6281"/>
                    <a:pt x="406" y="6339"/>
                    <a:pt x="566" y="6339"/>
                  </a:cubicBezTo>
                  <a:lnTo>
                    <a:pt x="3612" y="6339"/>
                  </a:lnTo>
                  <a:cubicBezTo>
                    <a:pt x="3771" y="6339"/>
                    <a:pt x="3902" y="6281"/>
                    <a:pt x="4003" y="6194"/>
                  </a:cubicBezTo>
                  <a:cubicBezTo>
                    <a:pt x="4119" y="6078"/>
                    <a:pt x="4163" y="5948"/>
                    <a:pt x="4163" y="5803"/>
                  </a:cubicBezTo>
                  <a:cubicBezTo>
                    <a:pt x="4163" y="5687"/>
                    <a:pt x="4119" y="5556"/>
                    <a:pt x="4003" y="5440"/>
                  </a:cubicBezTo>
                  <a:cubicBezTo>
                    <a:pt x="3902" y="5338"/>
                    <a:pt x="3771" y="5280"/>
                    <a:pt x="3612" y="5280"/>
                  </a:cubicBezTo>
                  <a:lnTo>
                    <a:pt x="1146" y="5280"/>
                  </a:lnTo>
                  <a:lnTo>
                    <a:pt x="1146" y="3612"/>
                  </a:lnTo>
                  <a:lnTo>
                    <a:pt x="3191" y="3612"/>
                  </a:lnTo>
                  <a:cubicBezTo>
                    <a:pt x="3351" y="3612"/>
                    <a:pt x="3481" y="3554"/>
                    <a:pt x="3597" y="3467"/>
                  </a:cubicBezTo>
                  <a:cubicBezTo>
                    <a:pt x="3699" y="3380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97" y="2727"/>
                  </a:cubicBezTo>
                  <a:cubicBezTo>
                    <a:pt x="3481" y="2640"/>
                    <a:pt x="3351" y="2582"/>
                    <a:pt x="3191" y="2582"/>
                  </a:cubicBezTo>
                  <a:lnTo>
                    <a:pt x="1146" y="2582"/>
                  </a:lnTo>
                  <a:lnTo>
                    <a:pt x="1146" y="1045"/>
                  </a:lnTo>
                  <a:lnTo>
                    <a:pt x="3597" y="1045"/>
                  </a:lnTo>
                  <a:cubicBezTo>
                    <a:pt x="3757" y="1045"/>
                    <a:pt x="3873" y="987"/>
                    <a:pt x="3989" y="900"/>
                  </a:cubicBezTo>
                  <a:cubicBezTo>
                    <a:pt x="4090" y="798"/>
                    <a:pt x="4148" y="682"/>
                    <a:pt x="4148" y="537"/>
                  </a:cubicBezTo>
                  <a:cubicBezTo>
                    <a:pt x="4148" y="392"/>
                    <a:pt x="4105" y="262"/>
                    <a:pt x="3989" y="146"/>
                  </a:cubicBezTo>
                  <a:cubicBezTo>
                    <a:pt x="3887" y="59"/>
                    <a:pt x="3757" y="1"/>
                    <a:pt x="359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620800" y="1160225"/>
              <a:ext cx="132025" cy="159575"/>
            </a:xfrm>
            <a:custGeom>
              <a:rect b="b" l="l" r="r" t="t"/>
              <a:pathLst>
                <a:path extrusionOk="0" h="6383" w="5281">
                  <a:moveTo>
                    <a:pt x="3148" y="1073"/>
                  </a:moveTo>
                  <a:cubicBezTo>
                    <a:pt x="3308" y="1073"/>
                    <a:pt x="3453" y="1160"/>
                    <a:pt x="3598" y="1349"/>
                  </a:cubicBezTo>
                  <a:cubicBezTo>
                    <a:pt x="3743" y="1523"/>
                    <a:pt x="3816" y="1741"/>
                    <a:pt x="3816" y="2016"/>
                  </a:cubicBezTo>
                  <a:cubicBezTo>
                    <a:pt x="3816" y="2219"/>
                    <a:pt x="3787" y="2393"/>
                    <a:pt x="3714" y="2582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90"/>
                    <a:pt x="3235" y="3133"/>
                    <a:pt x="3134" y="3133"/>
                  </a:cubicBezTo>
                  <a:lnTo>
                    <a:pt x="1161" y="3133"/>
                  </a:lnTo>
                  <a:lnTo>
                    <a:pt x="1161" y="1073"/>
                  </a:lnTo>
                  <a:close/>
                  <a:moveTo>
                    <a:pt x="552" y="0"/>
                  </a:moveTo>
                  <a:cubicBezTo>
                    <a:pt x="392" y="0"/>
                    <a:pt x="262" y="58"/>
                    <a:pt x="160" y="160"/>
                  </a:cubicBezTo>
                  <a:cubicBezTo>
                    <a:pt x="44" y="276"/>
                    <a:pt x="1" y="406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73" y="6107"/>
                    <a:pt x="189" y="6223"/>
                  </a:cubicBezTo>
                  <a:cubicBezTo>
                    <a:pt x="320" y="6324"/>
                    <a:pt x="480" y="6382"/>
                    <a:pt x="654" y="6382"/>
                  </a:cubicBezTo>
                  <a:cubicBezTo>
                    <a:pt x="784" y="6382"/>
                    <a:pt x="915" y="6324"/>
                    <a:pt x="1031" y="6179"/>
                  </a:cubicBezTo>
                  <a:cubicBezTo>
                    <a:pt x="1118" y="6078"/>
                    <a:pt x="1147" y="5947"/>
                    <a:pt x="1147" y="5788"/>
                  </a:cubicBezTo>
                  <a:lnTo>
                    <a:pt x="1147" y="4032"/>
                  </a:lnTo>
                  <a:lnTo>
                    <a:pt x="2844" y="4032"/>
                  </a:lnTo>
                  <a:cubicBezTo>
                    <a:pt x="2989" y="4032"/>
                    <a:pt x="3090" y="4047"/>
                    <a:pt x="3206" y="4076"/>
                  </a:cubicBezTo>
                  <a:cubicBezTo>
                    <a:pt x="3308" y="4119"/>
                    <a:pt x="3381" y="4148"/>
                    <a:pt x="3453" y="4221"/>
                  </a:cubicBezTo>
                  <a:cubicBezTo>
                    <a:pt x="3526" y="4294"/>
                    <a:pt x="3584" y="4366"/>
                    <a:pt x="3613" y="4468"/>
                  </a:cubicBezTo>
                  <a:cubicBezTo>
                    <a:pt x="3656" y="4555"/>
                    <a:pt x="3671" y="4642"/>
                    <a:pt x="3671" y="4758"/>
                  </a:cubicBezTo>
                  <a:cubicBezTo>
                    <a:pt x="3671" y="5077"/>
                    <a:pt x="3685" y="5338"/>
                    <a:pt x="3758" y="5526"/>
                  </a:cubicBezTo>
                  <a:cubicBezTo>
                    <a:pt x="3830" y="5730"/>
                    <a:pt x="3903" y="5875"/>
                    <a:pt x="4019" y="6005"/>
                  </a:cubicBezTo>
                  <a:cubicBezTo>
                    <a:pt x="4120" y="6136"/>
                    <a:pt x="4222" y="6223"/>
                    <a:pt x="4323" y="6281"/>
                  </a:cubicBezTo>
                  <a:cubicBezTo>
                    <a:pt x="4396" y="6310"/>
                    <a:pt x="4468" y="6353"/>
                    <a:pt x="4584" y="6368"/>
                  </a:cubicBezTo>
                  <a:cubicBezTo>
                    <a:pt x="4635" y="6375"/>
                    <a:pt x="4682" y="6379"/>
                    <a:pt x="4731" y="6379"/>
                  </a:cubicBezTo>
                  <a:cubicBezTo>
                    <a:pt x="4780" y="6379"/>
                    <a:pt x="4831" y="6375"/>
                    <a:pt x="4889" y="6368"/>
                  </a:cubicBezTo>
                  <a:cubicBezTo>
                    <a:pt x="4991" y="6353"/>
                    <a:pt x="5063" y="6295"/>
                    <a:pt x="5136" y="6223"/>
                  </a:cubicBezTo>
                  <a:cubicBezTo>
                    <a:pt x="5252" y="6092"/>
                    <a:pt x="5281" y="5962"/>
                    <a:pt x="5252" y="5817"/>
                  </a:cubicBezTo>
                  <a:cubicBezTo>
                    <a:pt x="5208" y="5672"/>
                    <a:pt x="5121" y="5555"/>
                    <a:pt x="4991" y="5483"/>
                  </a:cubicBezTo>
                  <a:cubicBezTo>
                    <a:pt x="4904" y="5439"/>
                    <a:pt x="4875" y="5367"/>
                    <a:pt x="4831" y="5294"/>
                  </a:cubicBezTo>
                  <a:cubicBezTo>
                    <a:pt x="4817" y="5222"/>
                    <a:pt x="4802" y="5120"/>
                    <a:pt x="4773" y="5004"/>
                  </a:cubicBezTo>
                  <a:cubicBezTo>
                    <a:pt x="4759" y="4903"/>
                    <a:pt x="4744" y="4758"/>
                    <a:pt x="4730" y="4613"/>
                  </a:cubicBezTo>
                  <a:cubicBezTo>
                    <a:pt x="4730" y="4439"/>
                    <a:pt x="4686" y="4294"/>
                    <a:pt x="4613" y="4148"/>
                  </a:cubicBezTo>
                  <a:cubicBezTo>
                    <a:pt x="4541" y="4003"/>
                    <a:pt x="4454" y="3887"/>
                    <a:pt x="4338" y="3757"/>
                  </a:cubicBezTo>
                  <a:cubicBezTo>
                    <a:pt x="4272" y="3673"/>
                    <a:pt x="4189" y="3600"/>
                    <a:pt x="4095" y="3533"/>
                  </a:cubicBezTo>
                  <a:lnTo>
                    <a:pt x="4095" y="3533"/>
                  </a:lnTo>
                  <a:cubicBezTo>
                    <a:pt x="4225" y="3450"/>
                    <a:pt x="4346" y="3352"/>
                    <a:pt x="4454" y="3235"/>
                  </a:cubicBezTo>
                  <a:cubicBezTo>
                    <a:pt x="4613" y="3046"/>
                    <a:pt x="4744" y="2843"/>
                    <a:pt x="4831" y="2625"/>
                  </a:cubicBezTo>
                  <a:cubicBezTo>
                    <a:pt x="4918" y="2408"/>
                    <a:pt x="4976" y="2190"/>
                    <a:pt x="4976" y="1958"/>
                  </a:cubicBezTo>
                  <a:cubicBezTo>
                    <a:pt x="4976" y="1581"/>
                    <a:pt x="4889" y="1233"/>
                    <a:pt x="4730" y="943"/>
                  </a:cubicBezTo>
                  <a:cubicBezTo>
                    <a:pt x="4541" y="653"/>
                    <a:pt x="4323" y="421"/>
                    <a:pt x="4048" y="261"/>
                  </a:cubicBezTo>
                  <a:cubicBezTo>
                    <a:pt x="3787" y="87"/>
                    <a:pt x="3468" y="0"/>
                    <a:pt x="316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766950" y="115877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8" y="0"/>
                  </a:moveTo>
                  <a:cubicBezTo>
                    <a:pt x="2858" y="0"/>
                    <a:pt x="2423" y="102"/>
                    <a:pt x="2017" y="261"/>
                  </a:cubicBezTo>
                  <a:cubicBezTo>
                    <a:pt x="1625" y="435"/>
                    <a:pt x="1277" y="653"/>
                    <a:pt x="972" y="972"/>
                  </a:cubicBezTo>
                  <a:cubicBezTo>
                    <a:pt x="682" y="1262"/>
                    <a:pt x="436" y="1596"/>
                    <a:pt x="261" y="2002"/>
                  </a:cubicBezTo>
                  <a:cubicBezTo>
                    <a:pt x="102" y="2393"/>
                    <a:pt x="0" y="2814"/>
                    <a:pt x="0" y="3264"/>
                  </a:cubicBezTo>
                  <a:cubicBezTo>
                    <a:pt x="0" y="3728"/>
                    <a:pt x="73" y="4134"/>
                    <a:pt x="261" y="4540"/>
                  </a:cubicBezTo>
                  <a:cubicBezTo>
                    <a:pt x="421" y="4917"/>
                    <a:pt x="653" y="5265"/>
                    <a:pt x="972" y="5570"/>
                  </a:cubicBezTo>
                  <a:cubicBezTo>
                    <a:pt x="1277" y="5875"/>
                    <a:pt x="1625" y="6107"/>
                    <a:pt x="2017" y="6281"/>
                  </a:cubicBezTo>
                  <a:cubicBezTo>
                    <a:pt x="2423" y="6440"/>
                    <a:pt x="2858" y="6527"/>
                    <a:pt x="3308" y="6527"/>
                  </a:cubicBezTo>
                  <a:cubicBezTo>
                    <a:pt x="3670" y="6527"/>
                    <a:pt x="4018" y="6484"/>
                    <a:pt x="4352" y="6382"/>
                  </a:cubicBezTo>
                  <a:cubicBezTo>
                    <a:pt x="4686" y="6295"/>
                    <a:pt x="4990" y="6150"/>
                    <a:pt x="5266" y="5991"/>
                  </a:cubicBezTo>
                  <a:cubicBezTo>
                    <a:pt x="5338" y="5933"/>
                    <a:pt x="5411" y="5860"/>
                    <a:pt x="5454" y="5788"/>
                  </a:cubicBezTo>
                  <a:cubicBezTo>
                    <a:pt x="5512" y="5700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50" y="2988"/>
                    <a:pt x="4990" y="2988"/>
                  </a:cubicBezTo>
                  <a:lnTo>
                    <a:pt x="3511" y="2988"/>
                  </a:lnTo>
                  <a:cubicBezTo>
                    <a:pt x="3337" y="2988"/>
                    <a:pt x="3221" y="3046"/>
                    <a:pt x="3104" y="3162"/>
                  </a:cubicBezTo>
                  <a:cubicBezTo>
                    <a:pt x="3003" y="3264"/>
                    <a:pt x="2945" y="3394"/>
                    <a:pt x="2945" y="3554"/>
                  </a:cubicBezTo>
                  <a:cubicBezTo>
                    <a:pt x="2945" y="3713"/>
                    <a:pt x="2988" y="3844"/>
                    <a:pt x="3104" y="3960"/>
                  </a:cubicBezTo>
                  <a:cubicBezTo>
                    <a:pt x="3206" y="4061"/>
                    <a:pt x="3337" y="4119"/>
                    <a:pt x="3511" y="4119"/>
                  </a:cubicBezTo>
                  <a:lnTo>
                    <a:pt x="4352" y="4119"/>
                  </a:lnTo>
                  <a:lnTo>
                    <a:pt x="4352" y="5296"/>
                  </a:lnTo>
                  <a:lnTo>
                    <a:pt x="4352" y="5296"/>
                  </a:lnTo>
                  <a:cubicBezTo>
                    <a:pt x="4224" y="5334"/>
                    <a:pt x="4072" y="5376"/>
                    <a:pt x="3902" y="5410"/>
                  </a:cubicBezTo>
                  <a:cubicBezTo>
                    <a:pt x="3685" y="5439"/>
                    <a:pt x="3482" y="5454"/>
                    <a:pt x="3308" y="5454"/>
                  </a:cubicBezTo>
                  <a:cubicBezTo>
                    <a:pt x="2930" y="5454"/>
                    <a:pt x="2568" y="5367"/>
                    <a:pt x="2234" y="5164"/>
                  </a:cubicBezTo>
                  <a:cubicBezTo>
                    <a:pt x="1915" y="4975"/>
                    <a:pt x="1654" y="4700"/>
                    <a:pt x="1451" y="4366"/>
                  </a:cubicBezTo>
                  <a:cubicBezTo>
                    <a:pt x="1262" y="4047"/>
                    <a:pt x="1161" y="3684"/>
                    <a:pt x="1161" y="3278"/>
                  </a:cubicBezTo>
                  <a:cubicBezTo>
                    <a:pt x="1161" y="2887"/>
                    <a:pt x="1262" y="2524"/>
                    <a:pt x="1451" y="2190"/>
                  </a:cubicBezTo>
                  <a:cubicBezTo>
                    <a:pt x="1654" y="1857"/>
                    <a:pt x="1915" y="1596"/>
                    <a:pt x="2234" y="1392"/>
                  </a:cubicBezTo>
                  <a:cubicBezTo>
                    <a:pt x="2539" y="1204"/>
                    <a:pt x="2901" y="1102"/>
                    <a:pt x="3308" y="1102"/>
                  </a:cubicBezTo>
                  <a:cubicBezTo>
                    <a:pt x="3511" y="1102"/>
                    <a:pt x="3685" y="1131"/>
                    <a:pt x="3844" y="1160"/>
                  </a:cubicBezTo>
                  <a:cubicBezTo>
                    <a:pt x="4033" y="1204"/>
                    <a:pt x="4192" y="1247"/>
                    <a:pt x="4337" y="1320"/>
                  </a:cubicBezTo>
                  <a:cubicBezTo>
                    <a:pt x="4381" y="1349"/>
                    <a:pt x="4424" y="1363"/>
                    <a:pt x="4482" y="1378"/>
                  </a:cubicBezTo>
                  <a:cubicBezTo>
                    <a:pt x="4540" y="1392"/>
                    <a:pt x="4570" y="1392"/>
                    <a:pt x="4628" y="1392"/>
                  </a:cubicBezTo>
                  <a:cubicBezTo>
                    <a:pt x="4787" y="1392"/>
                    <a:pt x="4918" y="1320"/>
                    <a:pt x="5005" y="1218"/>
                  </a:cubicBezTo>
                  <a:cubicBezTo>
                    <a:pt x="5106" y="1088"/>
                    <a:pt x="5150" y="972"/>
                    <a:pt x="5150" y="827"/>
                  </a:cubicBezTo>
                  <a:cubicBezTo>
                    <a:pt x="5150" y="725"/>
                    <a:pt x="5135" y="653"/>
                    <a:pt x="5077" y="566"/>
                  </a:cubicBezTo>
                  <a:cubicBezTo>
                    <a:pt x="5048" y="479"/>
                    <a:pt x="4976" y="421"/>
                    <a:pt x="4889" y="363"/>
                  </a:cubicBezTo>
                  <a:cubicBezTo>
                    <a:pt x="4642" y="247"/>
                    <a:pt x="4410" y="145"/>
                    <a:pt x="4134" y="102"/>
                  </a:cubicBezTo>
                  <a:cubicBezTo>
                    <a:pt x="3873" y="44"/>
                    <a:pt x="3598" y="0"/>
                    <a:pt x="330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1914525" y="1159500"/>
              <a:ext cx="127675" cy="160300"/>
            </a:xfrm>
            <a:custGeom>
              <a:rect b="b" l="l" r="r" t="t"/>
              <a:pathLst>
                <a:path extrusionOk="0" h="6412" w="5107">
                  <a:moveTo>
                    <a:pt x="596" y="0"/>
                  </a:moveTo>
                  <a:cubicBezTo>
                    <a:pt x="451" y="0"/>
                    <a:pt x="320" y="44"/>
                    <a:pt x="190" y="160"/>
                  </a:cubicBezTo>
                  <a:cubicBezTo>
                    <a:pt x="73" y="261"/>
                    <a:pt x="1" y="392"/>
                    <a:pt x="1" y="551"/>
                  </a:cubicBezTo>
                  <a:cubicBezTo>
                    <a:pt x="1" y="609"/>
                    <a:pt x="15" y="682"/>
                    <a:pt x="30" y="754"/>
                  </a:cubicBezTo>
                  <a:cubicBezTo>
                    <a:pt x="44" y="827"/>
                    <a:pt x="103" y="914"/>
                    <a:pt x="161" y="986"/>
                  </a:cubicBezTo>
                  <a:lnTo>
                    <a:pt x="2046" y="3501"/>
                  </a:lnTo>
                  <a:lnTo>
                    <a:pt x="2046" y="5846"/>
                  </a:lnTo>
                  <a:cubicBezTo>
                    <a:pt x="2046" y="6020"/>
                    <a:pt x="2104" y="6136"/>
                    <a:pt x="2206" y="6252"/>
                  </a:cubicBezTo>
                  <a:cubicBezTo>
                    <a:pt x="2322" y="6353"/>
                    <a:pt x="2438" y="6411"/>
                    <a:pt x="2583" y="6411"/>
                  </a:cubicBezTo>
                  <a:cubicBezTo>
                    <a:pt x="2713" y="6411"/>
                    <a:pt x="2844" y="6353"/>
                    <a:pt x="2946" y="6252"/>
                  </a:cubicBezTo>
                  <a:cubicBezTo>
                    <a:pt x="3062" y="6136"/>
                    <a:pt x="3120" y="6020"/>
                    <a:pt x="3120" y="5846"/>
                  </a:cubicBezTo>
                  <a:lnTo>
                    <a:pt x="3120" y="3625"/>
                  </a:lnTo>
                  <a:lnTo>
                    <a:pt x="5020" y="914"/>
                  </a:lnTo>
                  <a:cubicBezTo>
                    <a:pt x="5049" y="870"/>
                    <a:pt x="5063" y="812"/>
                    <a:pt x="5092" y="754"/>
                  </a:cubicBezTo>
                  <a:cubicBezTo>
                    <a:pt x="5107" y="696"/>
                    <a:pt x="5107" y="653"/>
                    <a:pt x="5107" y="595"/>
                  </a:cubicBezTo>
                  <a:cubicBezTo>
                    <a:pt x="5107" y="435"/>
                    <a:pt x="5049" y="305"/>
                    <a:pt x="4947" y="189"/>
                  </a:cubicBezTo>
                  <a:cubicBezTo>
                    <a:pt x="4831" y="87"/>
                    <a:pt x="4715" y="29"/>
                    <a:pt x="4570" y="29"/>
                  </a:cubicBezTo>
                  <a:cubicBezTo>
                    <a:pt x="4382" y="29"/>
                    <a:pt x="4236" y="116"/>
                    <a:pt x="4149" y="261"/>
                  </a:cubicBezTo>
                  <a:lnTo>
                    <a:pt x="2649" y="2465"/>
                  </a:lnTo>
                  <a:lnTo>
                    <a:pt x="1045" y="247"/>
                  </a:lnTo>
                  <a:cubicBezTo>
                    <a:pt x="915" y="87"/>
                    <a:pt x="755" y="0"/>
                    <a:pt x="5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r>
              <a:rPr lang="en">
                <a:solidFill>
                  <a:schemeClr val="accent3"/>
                </a:solidFill>
              </a:rPr>
              <a:t>&amp;</a:t>
            </a:r>
            <a:r>
              <a:rPr lang="en"/>
              <a:t> ARTICLES</a:t>
            </a:r>
            <a:endParaRPr/>
          </a:p>
        </p:txBody>
      </p:sp>
      <p:sp>
        <p:nvSpPr>
          <p:cNvPr id="933" name="Google Shape;933;p39"/>
          <p:cNvSpPr txBox="1"/>
          <p:nvPr>
            <p:ph idx="1" type="body"/>
          </p:nvPr>
        </p:nvSpPr>
        <p:spPr>
          <a:xfrm>
            <a:off x="720000" y="1152475"/>
            <a:ext cx="7704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/>
              <a:t>https://assets.bbhub.io/professional/sites/24/Energy-Transition-Investment-Trends-Exec-Summary-2022.pdf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/>
              <a:t>https://about.bnef.com/energy-transition-investment/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/>
              <a:t>https://github.com/owid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https://datahelpdesk.worldbank.org/knowledgebase/articles/889392-about-the-indicators-api-documentation</a:t>
            </a:r>
            <a:endParaRPr>
              <a:solidFill>
                <a:srgbClr val="37495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https://www.capital.fr/economie-politique/solaire-eolien-linde-lance-le-plus-vaste-parc-denergies-renouvelables-au-monde-1388691</a:t>
            </a:r>
            <a:endParaRPr>
              <a:solidFill>
                <a:srgbClr val="37495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n">
                <a:solidFill>
                  <a:srgbClr val="374957"/>
                </a:solidFill>
              </a:rPr>
              <a:t>https://www.unesco.org/reports/science/2021/fr/brazil</a:t>
            </a:r>
            <a:endParaRPr>
              <a:solidFill>
                <a:srgbClr val="3749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39"/>
          <p:cNvGrpSpPr/>
          <p:nvPr/>
        </p:nvGrpSpPr>
        <p:grpSpPr>
          <a:xfrm rot="366845">
            <a:off x="705315" y="3715108"/>
            <a:ext cx="958652" cy="1102363"/>
            <a:chOff x="771175" y="632150"/>
            <a:chExt cx="1679350" cy="1931100"/>
          </a:xfrm>
        </p:grpSpPr>
        <p:sp>
          <p:nvSpPr>
            <p:cNvPr id="935" name="Google Shape;935;p39"/>
            <p:cNvSpPr/>
            <p:nvPr/>
          </p:nvSpPr>
          <p:spPr>
            <a:xfrm>
              <a:off x="771175" y="632150"/>
              <a:ext cx="1679350" cy="1931100"/>
            </a:xfrm>
            <a:custGeom>
              <a:rect b="b" l="l" r="r" t="t"/>
              <a:pathLst>
                <a:path extrusionOk="0" h="77244" w="67174">
                  <a:moveTo>
                    <a:pt x="33589" y="0"/>
                  </a:moveTo>
                  <a:cubicBezTo>
                    <a:pt x="28851" y="0"/>
                    <a:pt x="24115" y="1302"/>
                    <a:pt x="19988" y="3906"/>
                  </a:cubicBezTo>
                  <a:cubicBezTo>
                    <a:pt x="12533" y="8591"/>
                    <a:pt x="10023" y="15292"/>
                    <a:pt x="9240" y="20079"/>
                  </a:cubicBezTo>
                  <a:cubicBezTo>
                    <a:pt x="9124" y="20847"/>
                    <a:pt x="9023" y="21631"/>
                    <a:pt x="8979" y="22414"/>
                  </a:cubicBezTo>
                  <a:lnTo>
                    <a:pt x="8878" y="22327"/>
                  </a:lnTo>
                  <a:cubicBezTo>
                    <a:pt x="8863" y="22298"/>
                    <a:pt x="8849" y="22283"/>
                    <a:pt x="8834" y="22283"/>
                  </a:cubicBezTo>
                  <a:cubicBezTo>
                    <a:pt x="8733" y="22196"/>
                    <a:pt x="8631" y="22124"/>
                    <a:pt x="8515" y="22051"/>
                  </a:cubicBezTo>
                  <a:cubicBezTo>
                    <a:pt x="8500" y="22051"/>
                    <a:pt x="8500" y="22037"/>
                    <a:pt x="8486" y="22037"/>
                  </a:cubicBezTo>
                  <a:cubicBezTo>
                    <a:pt x="8370" y="21964"/>
                    <a:pt x="8268" y="21906"/>
                    <a:pt x="8138" y="21848"/>
                  </a:cubicBezTo>
                  <a:cubicBezTo>
                    <a:pt x="8123" y="21848"/>
                    <a:pt x="8123" y="21834"/>
                    <a:pt x="8109" y="21834"/>
                  </a:cubicBezTo>
                  <a:cubicBezTo>
                    <a:pt x="7978" y="21776"/>
                    <a:pt x="7862" y="21747"/>
                    <a:pt x="7717" y="21703"/>
                  </a:cubicBezTo>
                  <a:cubicBezTo>
                    <a:pt x="7688" y="21703"/>
                    <a:pt x="7674" y="21689"/>
                    <a:pt x="7630" y="21689"/>
                  </a:cubicBezTo>
                  <a:cubicBezTo>
                    <a:pt x="7601" y="21689"/>
                    <a:pt x="7558" y="21674"/>
                    <a:pt x="7543" y="21674"/>
                  </a:cubicBezTo>
                  <a:cubicBezTo>
                    <a:pt x="7442" y="21645"/>
                    <a:pt x="7340" y="21631"/>
                    <a:pt x="7238" y="21631"/>
                  </a:cubicBezTo>
                  <a:lnTo>
                    <a:pt x="7224" y="21631"/>
                  </a:lnTo>
                  <a:cubicBezTo>
                    <a:pt x="7151" y="21623"/>
                    <a:pt x="7083" y="21620"/>
                    <a:pt x="7014" y="21620"/>
                  </a:cubicBezTo>
                  <a:cubicBezTo>
                    <a:pt x="6945" y="21620"/>
                    <a:pt x="6876" y="21623"/>
                    <a:pt x="6803" y="21631"/>
                  </a:cubicBezTo>
                  <a:lnTo>
                    <a:pt x="6760" y="21631"/>
                  </a:lnTo>
                  <a:cubicBezTo>
                    <a:pt x="6615" y="21645"/>
                    <a:pt x="6499" y="21674"/>
                    <a:pt x="6354" y="21703"/>
                  </a:cubicBezTo>
                  <a:cubicBezTo>
                    <a:pt x="6325" y="21703"/>
                    <a:pt x="6310" y="21703"/>
                    <a:pt x="6296" y="21718"/>
                  </a:cubicBezTo>
                  <a:cubicBezTo>
                    <a:pt x="6165" y="21761"/>
                    <a:pt x="6020" y="21790"/>
                    <a:pt x="5890" y="21848"/>
                  </a:cubicBezTo>
                  <a:cubicBezTo>
                    <a:pt x="5773" y="21906"/>
                    <a:pt x="5657" y="21964"/>
                    <a:pt x="5527" y="22037"/>
                  </a:cubicBezTo>
                  <a:cubicBezTo>
                    <a:pt x="5512" y="22051"/>
                    <a:pt x="5498" y="22051"/>
                    <a:pt x="5469" y="22066"/>
                  </a:cubicBezTo>
                  <a:cubicBezTo>
                    <a:pt x="5367" y="22138"/>
                    <a:pt x="5266" y="22211"/>
                    <a:pt x="5164" y="22298"/>
                  </a:cubicBezTo>
                  <a:lnTo>
                    <a:pt x="5106" y="22356"/>
                  </a:lnTo>
                  <a:cubicBezTo>
                    <a:pt x="5019" y="22443"/>
                    <a:pt x="4918" y="22545"/>
                    <a:pt x="4845" y="22646"/>
                  </a:cubicBezTo>
                  <a:lnTo>
                    <a:pt x="4845" y="22661"/>
                  </a:lnTo>
                  <a:cubicBezTo>
                    <a:pt x="4744" y="22777"/>
                    <a:pt x="4671" y="22878"/>
                    <a:pt x="4599" y="22994"/>
                  </a:cubicBezTo>
                  <a:cubicBezTo>
                    <a:pt x="4584" y="23009"/>
                    <a:pt x="4584" y="23023"/>
                    <a:pt x="4570" y="23052"/>
                  </a:cubicBezTo>
                  <a:cubicBezTo>
                    <a:pt x="4497" y="23154"/>
                    <a:pt x="4439" y="23284"/>
                    <a:pt x="4381" y="23415"/>
                  </a:cubicBezTo>
                  <a:cubicBezTo>
                    <a:pt x="4381" y="23429"/>
                    <a:pt x="4366" y="23429"/>
                    <a:pt x="4366" y="23444"/>
                  </a:cubicBezTo>
                  <a:cubicBezTo>
                    <a:pt x="827" y="32669"/>
                    <a:pt x="0" y="38863"/>
                    <a:pt x="1683" y="43475"/>
                  </a:cubicBezTo>
                  <a:cubicBezTo>
                    <a:pt x="3540" y="48320"/>
                    <a:pt x="7877" y="50655"/>
                    <a:pt x="12156" y="52643"/>
                  </a:cubicBezTo>
                  <a:lnTo>
                    <a:pt x="12199" y="52657"/>
                  </a:lnTo>
                  <a:cubicBezTo>
                    <a:pt x="16435" y="54615"/>
                    <a:pt x="19234" y="55950"/>
                    <a:pt x="21192" y="57313"/>
                  </a:cubicBezTo>
                  <a:cubicBezTo>
                    <a:pt x="21250" y="57473"/>
                    <a:pt x="21323" y="57647"/>
                    <a:pt x="21395" y="57792"/>
                  </a:cubicBezTo>
                  <a:cubicBezTo>
                    <a:pt x="21105" y="58401"/>
                    <a:pt x="20946" y="59097"/>
                    <a:pt x="20946" y="59823"/>
                  </a:cubicBezTo>
                  <a:cubicBezTo>
                    <a:pt x="20946" y="60548"/>
                    <a:pt x="21105" y="61230"/>
                    <a:pt x="21395" y="61853"/>
                  </a:cubicBezTo>
                  <a:cubicBezTo>
                    <a:pt x="21105" y="62462"/>
                    <a:pt x="20946" y="63159"/>
                    <a:pt x="20946" y="63884"/>
                  </a:cubicBezTo>
                  <a:cubicBezTo>
                    <a:pt x="20946" y="64609"/>
                    <a:pt x="21105" y="65291"/>
                    <a:pt x="21395" y="65915"/>
                  </a:cubicBezTo>
                  <a:cubicBezTo>
                    <a:pt x="21105" y="66524"/>
                    <a:pt x="20946" y="67220"/>
                    <a:pt x="20946" y="67945"/>
                  </a:cubicBezTo>
                  <a:cubicBezTo>
                    <a:pt x="20946" y="70281"/>
                    <a:pt x="22628" y="72239"/>
                    <a:pt x="24862" y="72660"/>
                  </a:cubicBezTo>
                  <a:lnTo>
                    <a:pt x="32231" y="76881"/>
                  </a:lnTo>
                  <a:cubicBezTo>
                    <a:pt x="32651" y="77113"/>
                    <a:pt x="33145" y="77243"/>
                    <a:pt x="33623" y="77243"/>
                  </a:cubicBezTo>
                  <a:cubicBezTo>
                    <a:pt x="34087" y="77243"/>
                    <a:pt x="34566" y="77113"/>
                    <a:pt x="35001" y="76881"/>
                  </a:cubicBezTo>
                  <a:lnTo>
                    <a:pt x="42370" y="72660"/>
                  </a:lnTo>
                  <a:cubicBezTo>
                    <a:pt x="44589" y="72239"/>
                    <a:pt x="46286" y="70281"/>
                    <a:pt x="46286" y="67945"/>
                  </a:cubicBezTo>
                  <a:cubicBezTo>
                    <a:pt x="46286" y="67220"/>
                    <a:pt x="46127" y="66524"/>
                    <a:pt x="45837" y="65915"/>
                  </a:cubicBezTo>
                  <a:cubicBezTo>
                    <a:pt x="46127" y="65291"/>
                    <a:pt x="46286" y="64609"/>
                    <a:pt x="46286" y="63884"/>
                  </a:cubicBezTo>
                  <a:cubicBezTo>
                    <a:pt x="46286" y="63159"/>
                    <a:pt x="46127" y="62462"/>
                    <a:pt x="45837" y="61853"/>
                  </a:cubicBezTo>
                  <a:cubicBezTo>
                    <a:pt x="46127" y="61230"/>
                    <a:pt x="46286" y="60548"/>
                    <a:pt x="46286" y="59823"/>
                  </a:cubicBezTo>
                  <a:cubicBezTo>
                    <a:pt x="46286" y="59097"/>
                    <a:pt x="46127" y="58401"/>
                    <a:pt x="45837" y="57792"/>
                  </a:cubicBezTo>
                  <a:cubicBezTo>
                    <a:pt x="45909" y="57647"/>
                    <a:pt x="45982" y="57473"/>
                    <a:pt x="46040" y="57313"/>
                  </a:cubicBezTo>
                  <a:cubicBezTo>
                    <a:pt x="47998" y="55950"/>
                    <a:pt x="50812" y="54615"/>
                    <a:pt x="55033" y="52657"/>
                  </a:cubicBezTo>
                  <a:lnTo>
                    <a:pt x="55091" y="52643"/>
                  </a:lnTo>
                  <a:cubicBezTo>
                    <a:pt x="59370" y="50655"/>
                    <a:pt x="63692" y="48306"/>
                    <a:pt x="65491" y="43403"/>
                  </a:cubicBezTo>
                  <a:cubicBezTo>
                    <a:pt x="67173" y="38790"/>
                    <a:pt x="66361" y="32626"/>
                    <a:pt x="62807" y="23371"/>
                  </a:cubicBezTo>
                  <a:cubicBezTo>
                    <a:pt x="62807" y="23357"/>
                    <a:pt x="62793" y="23357"/>
                    <a:pt x="62793" y="23342"/>
                  </a:cubicBezTo>
                  <a:cubicBezTo>
                    <a:pt x="62735" y="23212"/>
                    <a:pt x="62677" y="23081"/>
                    <a:pt x="62604" y="22980"/>
                  </a:cubicBezTo>
                  <a:cubicBezTo>
                    <a:pt x="62604" y="22951"/>
                    <a:pt x="62590" y="22936"/>
                    <a:pt x="62575" y="22936"/>
                  </a:cubicBezTo>
                  <a:cubicBezTo>
                    <a:pt x="62503" y="22806"/>
                    <a:pt x="62430" y="22704"/>
                    <a:pt x="62343" y="22588"/>
                  </a:cubicBezTo>
                  <a:cubicBezTo>
                    <a:pt x="62242" y="22486"/>
                    <a:pt x="62155" y="22399"/>
                    <a:pt x="62053" y="22298"/>
                  </a:cubicBezTo>
                  <a:cubicBezTo>
                    <a:pt x="62024" y="22283"/>
                    <a:pt x="62010" y="22269"/>
                    <a:pt x="61995" y="22269"/>
                  </a:cubicBezTo>
                  <a:cubicBezTo>
                    <a:pt x="61879" y="22182"/>
                    <a:pt x="61792" y="22109"/>
                    <a:pt x="61691" y="22037"/>
                  </a:cubicBezTo>
                  <a:cubicBezTo>
                    <a:pt x="61662" y="22008"/>
                    <a:pt x="61647" y="22008"/>
                    <a:pt x="61633" y="21993"/>
                  </a:cubicBezTo>
                  <a:cubicBezTo>
                    <a:pt x="61516" y="21921"/>
                    <a:pt x="61400" y="21863"/>
                    <a:pt x="61270" y="21819"/>
                  </a:cubicBezTo>
                  <a:cubicBezTo>
                    <a:pt x="61139" y="21761"/>
                    <a:pt x="61009" y="21718"/>
                    <a:pt x="60893" y="21689"/>
                  </a:cubicBezTo>
                  <a:cubicBezTo>
                    <a:pt x="60864" y="21689"/>
                    <a:pt x="60849" y="21674"/>
                    <a:pt x="60835" y="21674"/>
                  </a:cubicBezTo>
                  <a:cubicBezTo>
                    <a:pt x="60704" y="21631"/>
                    <a:pt x="60559" y="21616"/>
                    <a:pt x="60429" y="21616"/>
                  </a:cubicBezTo>
                  <a:lnTo>
                    <a:pt x="59935" y="21616"/>
                  </a:lnTo>
                  <a:cubicBezTo>
                    <a:pt x="59834" y="21631"/>
                    <a:pt x="59747" y="21631"/>
                    <a:pt x="59631" y="21645"/>
                  </a:cubicBezTo>
                  <a:cubicBezTo>
                    <a:pt x="59602" y="21645"/>
                    <a:pt x="59558" y="21674"/>
                    <a:pt x="59544" y="21674"/>
                  </a:cubicBezTo>
                  <a:cubicBezTo>
                    <a:pt x="59500" y="21674"/>
                    <a:pt x="59486" y="21689"/>
                    <a:pt x="59457" y="21689"/>
                  </a:cubicBezTo>
                  <a:cubicBezTo>
                    <a:pt x="59326" y="21718"/>
                    <a:pt x="59196" y="21761"/>
                    <a:pt x="59065" y="21819"/>
                  </a:cubicBezTo>
                  <a:cubicBezTo>
                    <a:pt x="59051" y="21819"/>
                    <a:pt x="59051" y="21834"/>
                    <a:pt x="59036" y="21834"/>
                  </a:cubicBezTo>
                  <a:cubicBezTo>
                    <a:pt x="58906" y="21892"/>
                    <a:pt x="58804" y="21935"/>
                    <a:pt x="58688" y="22008"/>
                  </a:cubicBezTo>
                  <a:cubicBezTo>
                    <a:pt x="58673" y="22008"/>
                    <a:pt x="58659" y="22037"/>
                    <a:pt x="58659" y="22037"/>
                  </a:cubicBezTo>
                  <a:cubicBezTo>
                    <a:pt x="58543" y="22109"/>
                    <a:pt x="58441" y="22196"/>
                    <a:pt x="58354" y="22269"/>
                  </a:cubicBezTo>
                  <a:lnTo>
                    <a:pt x="58296" y="22327"/>
                  </a:lnTo>
                  <a:cubicBezTo>
                    <a:pt x="58253" y="22356"/>
                    <a:pt x="58224" y="22370"/>
                    <a:pt x="58209" y="22414"/>
                  </a:cubicBezTo>
                  <a:cubicBezTo>
                    <a:pt x="58151" y="21631"/>
                    <a:pt x="58050" y="20847"/>
                    <a:pt x="57934" y="20079"/>
                  </a:cubicBezTo>
                  <a:cubicBezTo>
                    <a:pt x="57150" y="15292"/>
                    <a:pt x="54641" y="8591"/>
                    <a:pt x="47200" y="3906"/>
                  </a:cubicBezTo>
                  <a:cubicBezTo>
                    <a:pt x="43066" y="1302"/>
                    <a:pt x="38327" y="0"/>
                    <a:pt x="3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1630950" y="1241800"/>
              <a:ext cx="816675" cy="933075"/>
            </a:xfrm>
            <a:custGeom>
              <a:rect b="b" l="l" r="r" t="t"/>
              <a:pathLst>
                <a:path extrusionOk="0" h="37323" w="32667">
                  <a:moveTo>
                    <a:pt x="25806" y="1"/>
                  </a:moveTo>
                  <a:lnTo>
                    <a:pt x="25806" y="1"/>
                  </a:lnTo>
                  <a:cubicBezTo>
                    <a:pt x="23528" y="12272"/>
                    <a:pt x="17364" y="8356"/>
                    <a:pt x="8690" y="17233"/>
                  </a:cubicBezTo>
                  <a:cubicBezTo>
                    <a:pt x="1" y="26095"/>
                    <a:pt x="4846" y="37322"/>
                    <a:pt x="4846" y="37322"/>
                  </a:cubicBezTo>
                  <a:cubicBezTo>
                    <a:pt x="7079" y="31477"/>
                    <a:pt x="10836" y="29751"/>
                    <a:pt x="19496" y="25762"/>
                  </a:cubicBezTo>
                  <a:cubicBezTo>
                    <a:pt x="28141" y="21758"/>
                    <a:pt x="32666" y="17900"/>
                    <a:pt x="25806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655625" y="1238825"/>
              <a:ext cx="636800" cy="1094500"/>
            </a:xfrm>
            <a:custGeom>
              <a:rect b="b" l="l" r="r" t="t"/>
              <a:pathLst>
                <a:path extrusionOk="0" h="43780" w="25472">
                  <a:moveTo>
                    <a:pt x="24825" y="1"/>
                  </a:moveTo>
                  <a:cubicBezTo>
                    <a:pt x="24819" y="1"/>
                    <a:pt x="24812" y="2"/>
                    <a:pt x="24804" y="4"/>
                  </a:cubicBezTo>
                  <a:cubicBezTo>
                    <a:pt x="24746" y="33"/>
                    <a:pt x="24717" y="62"/>
                    <a:pt x="24732" y="120"/>
                  </a:cubicBezTo>
                  <a:cubicBezTo>
                    <a:pt x="24732" y="163"/>
                    <a:pt x="25297" y="2934"/>
                    <a:pt x="24717" y="6444"/>
                  </a:cubicBezTo>
                  <a:cubicBezTo>
                    <a:pt x="24180" y="9693"/>
                    <a:pt x="22556" y="14277"/>
                    <a:pt x="17827" y="17598"/>
                  </a:cubicBezTo>
                  <a:cubicBezTo>
                    <a:pt x="10865" y="22486"/>
                    <a:pt x="0" y="32393"/>
                    <a:pt x="5657" y="43722"/>
                  </a:cubicBezTo>
                  <a:cubicBezTo>
                    <a:pt x="5657" y="43765"/>
                    <a:pt x="5686" y="43780"/>
                    <a:pt x="5730" y="43780"/>
                  </a:cubicBezTo>
                  <a:lnTo>
                    <a:pt x="5788" y="43780"/>
                  </a:lnTo>
                  <a:cubicBezTo>
                    <a:pt x="5817" y="43751"/>
                    <a:pt x="5831" y="43693"/>
                    <a:pt x="5817" y="43649"/>
                  </a:cubicBezTo>
                  <a:cubicBezTo>
                    <a:pt x="218" y="32451"/>
                    <a:pt x="11010" y="22603"/>
                    <a:pt x="17929" y="17743"/>
                  </a:cubicBezTo>
                  <a:cubicBezTo>
                    <a:pt x="22715" y="14378"/>
                    <a:pt x="24369" y="9751"/>
                    <a:pt x="24891" y="6473"/>
                  </a:cubicBezTo>
                  <a:cubicBezTo>
                    <a:pt x="25471" y="2905"/>
                    <a:pt x="24906" y="120"/>
                    <a:pt x="24906" y="91"/>
                  </a:cubicBezTo>
                  <a:cubicBezTo>
                    <a:pt x="24893" y="40"/>
                    <a:pt x="24869" y="1"/>
                    <a:pt x="24825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74800" y="1241800"/>
              <a:ext cx="816300" cy="933075"/>
            </a:xfrm>
            <a:custGeom>
              <a:rect b="b" l="l" r="r" t="t"/>
              <a:pathLst>
                <a:path extrusionOk="0" h="37323" w="32652">
                  <a:moveTo>
                    <a:pt x="6861" y="1"/>
                  </a:moveTo>
                  <a:cubicBezTo>
                    <a:pt x="1" y="17900"/>
                    <a:pt x="4512" y="21758"/>
                    <a:pt x="13171" y="25762"/>
                  </a:cubicBezTo>
                  <a:cubicBezTo>
                    <a:pt x="21831" y="29751"/>
                    <a:pt x="25587" y="31477"/>
                    <a:pt x="27821" y="37322"/>
                  </a:cubicBezTo>
                  <a:cubicBezTo>
                    <a:pt x="27821" y="37322"/>
                    <a:pt x="32651" y="26095"/>
                    <a:pt x="23977" y="17233"/>
                  </a:cubicBezTo>
                  <a:cubicBezTo>
                    <a:pt x="15303" y="8356"/>
                    <a:pt x="9139" y="12272"/>
                    <a:pt x="6861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930000" y="1238550"/>
              <a:ext cx="636800" cy="1094775"/>
            </a:xfrm>
            <a:custGeom>
              <a:rect b="b" l="l" r="r" t="t"/>
              <a:pathLst>
                <a:path extrusionOk="0" h="43791" w="25472">
                  <a:moveTo>
                    <a:pt x="668" y="0"/>
                  </a:moveTo>
                  <a:cubicBezTo>
                    <a:pt x="610" y="0"/>
                    <a:pt x="566" y="29"/>
                    <a:pt x="552" y="73"/>
                  </a:cubicBezTo>
                  <a:cubicBezTo>
                    <a:pt x="552" y="102"/>
                    <a:pt x="1" y="2901"/>
                    <a:pt x="566" y="6455"/>
                  </a:cubicBezTo>
                  <a:cubicBezTo>
                    <a:pt x="1103" y="9748"/>
                    <a:pt x="2757" y="14360"/>
                    <a:pt x="7543" y="17740"/>
                  </a:cubicBezTo>
                  <a:cubicBezTo>
                    <a:pt x="14462" y="22614"/>
                    <a:pt x="25254" y="32448"/>
                    <a:pt x="19655" y="43646"/>
                  </a:cubicBezTo>
                  <a:cubicBezTo>
                    <a:pt x="19626" y="43704"/>
                    <a:pt x="19655" y="43762"/>
                    <a:pt x="19684" y="43776"/>
                  </a:cubicBezTo>
                  <a:cubicBezTo>
                    <a:pt x="19684" y="43791"/>
                    <a:pt x="19699" y="43791"/>
                    <a:pt x="19713" y="43791"/>
                  </a:cubicBezTo>
                  <a:cubicBezTo>
                    <a:pt x="19757" y="43791"/>
                    <a:pt x="19800" y="43776"/>
                    <a:pt x="19815" y="43718"/>
                  </a:cubicBezTo>
                  <a:cubicBezTo>
                    <a:pt x="25472" y="32404"/>
                    <a:pt x="14622" y="22483"/>
                    <a:pt x="7645" y="17595"/>
                  </a:cubicBezTo>
                  <a:cubicBezTo>
                    <a:pt x="2916" y="14259"/>
                    <a:pt x="1277" y="9690"/>
                    <a:pt x="755" y="6440"/>
                  </a:cubicBezTo>
                  <a:cubicBezTo>
                    <a:pt x="175" y="2930"/>
                    <a:pt x="740" y="145"/>
                    <a:pt x="740" y="116"/>
                  </a:cubicBezTo>
                  <a:cubicBezTo>
                    <a:pt x="740" y="58"/>
                    <a:pt x="726" y="29"/>
                    <a:pt x="668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986925" y="701850"/>
              <a:ext cx="1248550" cy="1285175"/>
            </a:xfrm>
            <a:custGeom>
              <a:rect b="b" l="l" r="r" t="t"/>
              <a:pathLst>
                <a:path extrusionOk="0" h="51407" w="49942">
                  <a:moveTo>
                    <a:pt x="24971" y="1"/>
                  </a:moveTo>
                  <a:cubicBezTo>
                    <a:pt x="20747" y="1"/>
                    <a:pt x="16522" y="1161"/>
                    <a:pt x="12838" y="3482"/>
                  </a:cubicBezTo>
                  <a:cubicBezTo>
                    <a:pt x="1" y="11576"/>
                    <a:pt x="1524" y="28039"/>
                    <a:pt x="7616" y="35509"/>
                  </a:cubicBezTo>
                  <a:cubicBezTo>
                    <a:pt x="15202" y="44807"/>
                    <a:pt x="16667" y="51407"/>
                    <a:pt x="16667" y="51407"/>
                  </a:cubicBezTo>
                  <a:lnTo>
                    <a:pt x="33305" y="51407"/>
                  </a:lnTo>
                  <a:cubicBezTo>
                    <a:pt x="33305" y="51407"/>
                    <a:pt x="34770" y="44807"/>
                    <a:pt x="42356" y="35509"/>
                  </a:cubicBezTo>
                  <a:cubicBezTo>
                    <a:pt x="48433" y="28053"/>
                    <a:pt x="49942" y="11576"/>
                    <a:pt x="37105" y="3482"/>
                  </a:cubicBezTo>
                  <a:cubicBezTo>
                    <a:pt x="33421" y="1161"/>
                    <a:pt x="29196" y="1"/>
                    <a:pt x="24971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390900" y="1387150"/>
              <a:ext cx="398550" cy="602050"/>
            </a:xfrm>
            <a:custGeom>
              <a:rect b="b" l="l" r="r" t="t"/>
              <a:pathLst>
                <a:path extrusionOk="0" h="24082" w="15942">
                  <a:moveTo>
                    <a:pt x="1915" y="192"/>
                  </a:moveTo>
                  <a:cubicBezTo>
                    <a:pt x="2394" y="192"/>
                    <a:pt x="2960" y="424"/>
                    <a:pt x="3554" y="844"/>
                  </a:cubicBezTo>
                  <a:cubicBezTo>
                    <a:pt x="4889" y="1874"/>
                    <a:pt x="5701" y="4413"/>
                    <a:pt x="6180" y="7444"/>
                  </a:cubicBezTo>
                  <a:cubicBezTo>
                    <a:pt x="2902" y="6893"/>
                    <a:pt x="1161" y="5123"/>
                    <a:pt x="595" y="3412"/>
                  </a:cubicBezTo>
                  <a:cubicBezTo>
                    <a:pt x="189" y="2164"/>
                    <a:pt x="407" y="932"/>
                    <a:pt x="1132" y="424"/>
                  </a:cubicBezTo>
                  <a:cubicBezTo>
                    <a:pt x="1379" y="264"/>
                    <a:pt x="1625" y="192"/>
                    <a:pt x="1915" y="192"/>
                  </a:cubicBezTo>
                  <a:close/>
                  <a:moveTo>
                    <a:pt x="14100" y="2251"/>
                  </a:moveTo>
                  <a:cubicBezTo>
                    <a:pt x="14317" y="2251"/>
                    <a:pt x="14520" y="2295"/>
                    <a:pt x="14709" y="2382"/>
                  </a:cubicBezTo>
                  <a:cubicBezTo>
                    <a:pt x="15376" y="2701"/>
                    <a:pt x="15724" y="3542"/>
                    <a:pt x="15536" y="4398"/>
                  </a:cubicBezTo>
                  <a:cubicBezTo>
                    <a:pt x="15245" y="5675"/>
                    <a:pt x="13795" y="7053"/>
                    <a:pt x="10589" y="7488"/>
                  </a:cubicBezTo>
                  <a:cubicBezTo>
                    <a:pt x="10937" y="5791"/>
                    <a:pt x="11416" y="4355"/>
                    <a:pt x="12141" y="3455"/>
                  </a:cubicBezTo>
                  <a:cubicBezTo>
                    <a:pt x="12780" y="2672"/>
                    <a:pt x="13476" y="2251"/>
                    <a:pt x="14100" y="2251"/>
                  </a:cubicBezTo>
                  <a:close/>
                  <a:moveTo>
                    <a:pt x="1924" y="0"/>
                  </a:moveTo>
                  <a:cubicBezTo>
                    <a:pt x="1521" y="0"/>
                    <a:pt x="1223" y="141"/>
                    <a:pt x="1030" y="279"/>
                  </a:cubicBezTo>
                  <a:cubicBezTo>
                    <a:pt x="247" y="844"/>
                    <a:pt x="1" y="2164"/>
                    <a:pt x="436" y="3484"/>
                  </a:cubicBezTo>
                  <a:cubicBezTo>
                    <a:pt x="1016" y="5269"/>
                    <a:pt x="2829" y="7096"/>
                    <a:pt x="6209" y="7662"/>
                  </a:cubicBezTo>
                  <a:cubicBezTo>
                    <a:pt x="7268" y="14552"/>
                    <a:pt x="6658" y="23864"/>
                    <a:pt x="6629" y="23995"/>
                  </a:cubicBezTo>
                  <a:cubicBezTo>
                    <a:pt x="6629" y="24038"/>
                    <a:pt x="6673" y="24082"/>
                    <a:pt x="6716" y="24082"/>
                  </a:cubicBezTo>
                  <a:cubicBezTo>
                    <a:pt x="6760" y="24082"/>
                    <a:pt x="6818" y="24053"/>
                    <a:pt x="6818" y="23995"/>
                  </a:cubicBezTo>
                  <a:cubicBezTo>
                    <a:pt x="6847" y="23458"/>
                    <a:pt x="7442" y="14465"/>
                    <a:pt x="6412" y="7676"/>
                  </a:cubicBezTo>
                  <a:lnTo>
                    <a:pt x="6412" y="7676"/>
                  </a:lnTo>
                  <a:cubicBezTo>
                    <a:pt x="7010" y="7754"/>
                    <a:pt x="7679" y="7809"/>
                    <a:pt x="8386" y="7809"/>
                  </a:cubicBezTo>
                  <a:cubicBezTo>
                    <a:pt x="8467" y="7809"/>
                    <a:pt x="8549" y="7808"/>
                    <a:pt x="8631" y="7807"/>
                  </a:cubicBezTo>
                  <a:cubicBezTo>
                    <a:pt x="9240" y="7792"/>
                    <a:pt x="9821" y="7749"/>
                    <a:pt x="10343" y="7691"/>
                  </a:cubicBezTo>
                  <a:lnTo>
                    <a:pt x="10343" y="7691"/>
                  </a:lnTo>
                  <a:cubicBezTo>
                    <a:pt x="9153" y="13972"/>
                    <a:pt x="10024" y="23487"/>
                    <a:pt x="10082" y="23995"/>
                  </a:cubicBezTo>
                  <a:cubicBezTo>
                    <a:pt x="10082" y="24053"/>
                    <a:pt x="10111" y="24082"/>
                    <a:pt x="10169" y="24082"/>
                  </a:cubicBezTo>
                  <a:cubicBezTo>
                    <a:pt x="10241" y="24082"/>
                    <a:pt x="10285" y="24038"/>
                    <a:pt x="10285" y="23980"/>
                  </a:cubicBezTo>
                  <a:cubicBezTo>
                    <a:pt x="10285" y="23850"/>
                    <a:pt x="9356" y="14030"/>
                    <a:pt x="10575" y="7676"/>
                  </a:cubicBezTo>
                  <a:cubicBezTo>
                    <a:pt x="14781" y="7140"/>
                    <a:pt x="15579" y="5109"/>
                    <a:pt x="15724" y="4427"/>
                  </a:cubicBezTo>
                  <a:cubicBezTo>
                    <a:pt x="15942" y="3484"/>
                    <a:pt x="15536" y="2585"/>
                    <a:pt x="14796" y="2222"/>
                  </a:cubicBezTo>
                  <a:cubicBezTo>
                    <a:pt x="14577" y="2115"/>
                    <a:pt x="14346" y="2062"/>
                    <a:pt x="14109" y="2062"/>
                  </a:cubicBezTo>
                  <a:cubicBezTo>
                    <a:pt x="13422" y="2062"/>
                    <a:pt x="12683" y="2505"/>
                    <a:pt x="12025" y="3325"/>
                  </a:cubicBezTo>
                  <a:cubicBezTo>
                    <a:pt x="11271" y="4268"/>
                    <a:pt x="10749" y="5733"/>
                    <a:pt x="10401" y="7502"/>
                  </a:cubicBezTo>
                  <a:cubicBezTo>
                    <a:pt x="9864" y="7575"/>
                    <a:pt x="9269" y="7604"/>
                    <a:pt x="8631" y="7618"/>
                  </a:cubicBezTo>
                  <a:cubicBezTo>
                    <a:pt x="7819" y="7618"/>
                    <a:pt x="7065" y="7589"/>
                    <a:pt x="6397" y="7473"/>
                  </a:cubicBezTo>
                  <a:cubicBezTo>
                    <a:pt x="5904" y="4398"/>
                    <a:pt x="5063" y="1802"/>
                    <a:pt x="3656" y="714"/>
                  </a:cubicBezTo>
                  <a:cubicBezTo>
                    <a:pt x="2947" y="173"/>
                    <a:pt x="2371" y="0"/>
                    <a:pt x="1924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1363700" y="1975750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34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9"/>
                    <a:pt x="19800" y="2032"/>
                  </a:cubicBezTo>
                  <a:cubicBezTo>
                    <a:pt x="19800" y="929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1363700" y="2076925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48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8"/>
                    <a:pt x="19800" y="2032"/>
                  </a:cubicBezTo>
                  <a:cubicBezTo>
                    <a:pt x="19800" y="915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363700" y="2177750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9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363700" y="2278925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8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414475" y="2380450"/>
              <a:ext cx="393475" cy="112450"/>
            </a:xfrm>
            <a:custGeom>
              <a:rect b="b" l="l" r="r" t="t"/>
              <a:pathLst>
                <a:path extrusionOk="0" h="4498" w="15739">
                  <a:moveTo>
                    <a:pt x="0" y="1"/>
                  </a:moveTo>
                  <a:lnTo>
                    <a:pt x="7862" y="4497"/>
                  </a:lnTo>
                  <a:lnTo>
                    <a:pt x="15738" y="1"/>
                  </a:ln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249850" y="92632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7" y="0"/>
                  </a:moveTo>
                  <a:cubicBezTo>
                    <a:pt x="2843" y="0"/>
                    <a:pt x="2408" y="87"/>
                    <a:pt x="2016" y="261"/>
                  </a:cubicBezTo>
                  <a:cubicBezTo>
                    <a:pt x="1610" y="435"/>
                    <a:pt x="1277" y="653"/>
                    <a:pt x="957" y="958"/>
                  </a:cubicBezTo>
                  <a:cubicBezTo>
                    <a:pt x="667" y="1248"/>
                    <a:pt x="435" y="1596"/>
                    <a:pt x="261" y="2002"/>
                  </a:cubicBezTo>
                  <a:cubicBezTo>
                    <a:pt x="87" y="2394"/>
                    <a:pt x="0" y="2814"/>
                    <a:pt x="0" y="3264"/>
                  </a:cubicBezTo>
                  <a:cubicBezTo>
                    <a:pt x="0" y="3714"/>
                    <a:pt x="73" y="4134"/>
                    <a:pt x="261" y="4540"/>
                  </a:cubicBezTo>
                  <a:cubicBezTo>
                    <a:pt x="421" y="4917"/>
                    <a:pt x="653" y="5266"/>
                    <a:pt x="957" y="5570"/>
                  </a:cubicBezTo>
                  <a:cubicBezTo>
                    <a:pt x="1277" y="5875"/>
                    <a:pt x="1610" y="6107"/>
                    <a:pt x="2016" y="6281"/>
                  </a:cubicBezTo>
                  <a:cubicBezTo>
                    <a:pt x="2408" y="6441"/>
                    <a:pt x="2843" y="6528"/>
                    <a:pt x="3307" y="6528"/>
                  </a:cubicBezTo>
                  <a:cubicBezTo>
                    <a:pt x="3670" y="6528"/>
                    <a:pt x="4004" y="6470"/>
                    <a:pt x="4352" y="6382"/>
                  </a:cubicBezTo>
                  <a:cubicBezTo>
                    <a:pt x="4685" y="6295"/>
                    <a:pt x="4990" y="6150"/>
                    <a:pt x="5266" y="5976"/>
                  </a:cubicBezTo>
                  <a:cubicBezTo>
                    <a:pt x="5338" y="5933"/>
                    <a:pt x="5396" y="5860"/>
                    <a:pt x="5454" y="5788"/>
                  </a:cubicBezTo>
                  <a:cubicBezTo>
                    <a:pt x="5512" y="5686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49" y="2988"/>
                    <a:pt x="4990" y="2988"/>
                  </a:cubicBezTo>
                  <a:lnTo>
                    <a:pt x="3496" y="2988"/>
                  </a:lnTo>
                  <a:cubicBezTo>
                    <a:pt x="3336" y="2988"/>
                    <a:pt x="3206" y="3046"/>
                    <a:pt x="3104" y="3162"/>
                  </a:cubicBezTo>
                  <a:cubicBezTo>
                    <a:pt x="2988" y="3264"/>
                    <a:pt x="2945" y="3394"/>
                    <a:pt x="2945" y="3554"/>
                  </a:cubicBezTo>
                  <a:cubicBezTo>
                    <a:pt x="2945" y="3714"/>
                    <a:pt x="2988" y="3844"/>
                    <a:pt x="3104" y="3946"/>
                  </a:cubicBezTo>
                  <a:cubicBezTo>
                    <a:pt x="3206" y="4062"/>
                    <a:pt x="3336" y="4120"/>
                    <a:pt x="3496" y="4120"/>
                  </a:cubicBezTo>
                  <a:lnTo>
                    <a:pt x="4352" y="4120"/>
                  </a:lnTo>
                  <a:lnTo>
                    <a:pt x="4352" y="5284"/>
                  </a:lnTo>
                  <a:lnTo>
                    <a:pt x="4352" y="5284"/>
                  </a:lnTo>
                  <a:cubicBezTo>
                    <a:pt x="4225" y="5330"/>
                    <a:pt x="4078" y="5373"/>
                    <a:pt x="3902" y="5396"/>
                  </a:cubicBezTo>
                  <a:cubicBezTo>
                    <a:pt x="3684" y="5440"/>
                    <a:pt x="3481" y="5454"/>
                    <a:pt x="3293" y="5454"/>
                  </a:cubicBezTo>
                  <a:cubicBezTo>
                    <a:pt x="2916" y="5454"/>
                    <a:pt x="2553" y="5367"/>
                    <a:pt x="2234" y="5164"/>
                  </a:cubicBezTo>
                  <a:cubicBezTo>
                    <a:pt x="1900" y="4975"/>
                    <a:pt x="1654" y="4700"/>
                    <a:pt x="1451" y="4366"/>
                  </a:cubicBezTo>
                  <a:cubicBezTo>
                    <a:pt x="1248" y="4047"/>
                    <a:pt x="1161" y="3685"/>
                    <a:pt x="1161" y="3278"/>
                  </a:cubicBezTo>
                  <a:cubicBezTo>
                    <a:pt x="1161" y="2887"/>
                    <a:pt x="1248" y="2524"/>
                    <a:pt x="1451" y="2191"/>
                  </a:cubicBezTo>
                  <a:cubicBezTo>
                    <a:pt x="1654" y="1857"/>
                    <a:pt x="1900" y="1596"/>
                    <a:pt x="2234" y="1393"/>
                  </a:cubicBezTo>
                  <a:cubicBezTo>
                    <a:pt x="2539" y="1204"/>
                    <a:pt x="2901" y="1103"/>
                    <a:pt x="3293" y="1103"/>
                  </a:cubicBezTo>
                  <a:cubicBezTo>
                    <a:pt x="3496" y="1103"/>
                    <a:pt x="3684" y="1132"/>
                    <a:pt x="3844" y="1161"/>
                  </a:cubicBezTo>
                  <a:cubicBezTo>
                    <a:pt x="4018" y="1204"/>
                    <a:pt x="4192" y="1248"/>
                    <a:pt x="4337" y="1320"/>
                  </a:cubicBezTo>
                  <a:cubicBezTo>
                    <a:pt x="4366" y="1349"/>
                    <a:pt x="4424" y="1364"/>
                    <a:pt x="4482" y="1378"/>
                  </a:cubicBezTo>
                  <a:cubicBezTo>
                    <a:pt x="4540" y="1393"/>
                    <a:pt x="4569" y="1393"/>
                    <a:pt x="4627" y="1393"/>
                  </a:cubicBezTo>
                  <a:cubicBezTo>
                    <a:pt x="4787" y="1393"/>
                    <a:pt x="4917" y="1320"/>
                    <a:pt x="5004" y="1219"/>
                  </a:cubicBezTo>
                  <a:cubicBezTo>
                    <a:pt x="5091" y="1088"/>
                    <a:pt x="5149" y="958"/>
                    <a:pt x="5149" y="813"/>
                  </a:cubicBezTo>
                  <a:cubicBezTo>
                    <a:pt x="5149" y="726"/>
                    <a:pt x="5135" y="653"/>
                    <a:pt x="5077" y="566"/>
                  </a:cubicBezTo>
                  <a:cubicBezTo>
                    <a:pt x="5048" y="464"/>
                    <a:pt x="4975" y="421"/>
                    <a:pt x="4874" y="363"/>
                  </a:cubicBezTo>
                  <a:cubicBezTo>
                    <a:pt x="4642" y="232"/>
                    <a:pt x="4410" y="145"/>
                    <a:pt x="4134" y="87"/>
                  </a:cubicBezTo>
                  <a:cubicBezTo>
                    <a:pt x="3859" y="44"/>
                    <a:pt x="3597" y="0"/>
                    <a:pt x="330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1415550" y="927775"/>
              <a:ext cx="132400" cy="159575"/>
            </a:xfrm>
            <a:custGeom>
              <a:rect b="b" l="l" r="r" t="t"/>
              <a:pathLst>
                <a:path extrusionOk="0" h="6383" w="5296">
                  <a:moveTo>
                    <a:pt x="3149" y="1059"/>
                  </a:moveTo>
                  <a:cubicBezTo>
                    <a:pt x="3308" y="1059"/>
                    <a:pt x="3453" y="1161"/>
                    <a:pt x="3598" y="1335"/>
                  </a:cubicBezTo>
                  <a:cubicBezTo>
                    <a:pt x="3743" y="1523"/>
                    <a:pt x="3816" y="1741"/>
                    <a:pt x="3816" y="2002"/>
                  </a:cubicBezTo>
                  <a:cubicBezTo>
                    <a:pt x="3816" y="2205"/>
                    <a:pt x="3772" y="2394"/>
                    <a:pt x="3714" y="2568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75"/>
                    <a:pt x="3236" y="3133"/>
                    <a:pt x="3134" y="3133"/>
                  </a:cubicBezTo>
                  <a:lnTo>
                    <a:pt x="1147" y="3133"/>
                  </a:lnTo>
                  <a:lnTo>
                    <a:pt x="1147" y="1059"/>
                  </a:lnTo>
                  <a:close/>
                  <a:moveTo>
                    <a:pt x="567" y="0"/>
                  </a:moveTo>
                  <a:cubicBezTo>
                    <a:pt x="407" y="0"/>
                    <a:pt x="277" y="58"/>
                    <a:pt x="175" y="160"/>
                  </a:cubicBezTo>
                  <a:cubicBezTo>
                    <a:pt x="59" y="276"/>
                    <a:pt x="1" y="392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88" y="6107"/>
                    <a:pt x="204" y="6223"/>
                  </a:cubicBezTo>
                  <a:cubicBezTo>
                    <a:pt x="335" y="6324"/>
                    <a:pt x="494" y="6383"/>
                    <a:pt x="654" y="6383"/>
                  </a:cubicBezTo>
                  <a:cubicBezTo>
                    <a:pt x="813" y="6383"/>
                    <a:pt x="929" y="6324"/>
                    <a:pt x="1045" y="6179"/>
                  </a:cubicBezTo>
                  <a:cubicBezTo>
                    <a:pt x="1132" y="6063"/>
                    <a:pt x="1161" y="5947"/>
                    <a:pt x="1161" y="5788"/>
                  </a:cubicBezTo>
                  <a:lnTo>
                    <a:pt x="1161" y="4018"/>
                  </a:lnTo>
                  <a:lnTo>
                    <a:pt x="2858" y="4018"/>
                  </a:lnTo>
                  <a:cubicBezTo>
                    <a:pt x="3004" y="4018"/>
                    <a:pt x="3105" y="4047"/>
                    <a:pt x="3221" y="4076"/>
                  </a:cubicBezTo>
                  <a:cubicBezTo>
                    <a:pt x="3323" y="4120"/>
                    <a:pt x="3395" y="4149"/>
                    <a:pt x="3468" y="4221"/>
                  </a:cubicBezTo>
                  <a:cubicBezTo>
                    <a:pt x="3540" y="4294"/>
                    <a:pt x="3598" y="4366"/>
                    <a:pt x="3627" y="4453"/>
                  </a:cubicBezTo>
                  <a:cubicBezTo>
                    <a:pt x="3671" y="4555"/>
                    <a:pt x="3685" y="4642"/>
                    <a:pt x="3685" y="4743"/>
                  </a:cubicBezTo>
                  <a:cubicBezTo>
                    <a:pt x="3685" y="5077"/>
                    <a:pt x="3700" y="5324"/>
                    <a:pt x="3772" y="5527"/>
                  </a:cubicBezTo>
                  <a:cubicBezTo>
                    <a:pt x="3845" y="5730"/>
                    <a:pt x="3917" y="5875"/>
                    <a:pt x="4033" y="6005"/>
                  </a:cubicBezTo>
                  <a:cubicBezTo>
                    <a:pt x="4135" y="6121"/>
                    <a:pt x="4236" y="6223"/>
                    <a:pt x="4338" y="6266"/>
                  </a:cubicBezTo>
                  <a:cubicBezTo>
                    <a:pt x="4411" y="6310"/>
                    <a:pt x="4483" y="6339"/>
                    <a:pt x="4599" y="6368"/>
                  </a:cubicBezTo>
                  <a:cubicBezTo>
                    <a:pt x="4650" y="6375"/>
                    <a:pt x="4697" y="6379"/>
                    <a:pt x="4746" y="6379"/>
                  </a:cubicBezTo>
                  <a:cubicBezTo>
                    <a:pt x="4795" y="6379"/>
                    <a:pt x="4846" y="6375"/>
                    <a:pt x="4904" y="6368"/>
                  </a:cubicBezTo>
                  <a:cubicBezTo>
                    <a:pt x="5005" y="6339"/>
                    <a:pt x="5078" y="6295"/>
                    <a:pt x="5150" y="6223"/>
                  </a:cubicBezTo>
                  <a:cubicBezTo>
                    <a:pt x="5266" y="6092"/>
                    <a:pt x="5295" y="5962"/>
                    <a:pt x="5266" y="5817"/>
                  </a:cubicBezTo>
                  <a:cubicBezTo>
                    <a:pt x="5223" y="5672"/>
                    <a:pt x="5136" y="5541"/>
                    <a:pt x="5005" y="5469"/>
                  </a:cubicBezTo>
                  <a:cubicBezTo>
                    <a:pt x="4918" y="5440"/>
                    <a:pt x="4889" y="5367"/>
                    <a:pt x="4846" y="5295"/>
                  </a:cubicBezTo>
                  <a:cubicBezTo>
                    <a:pt x="4831" y="5222"/>
                    <a:pt x="4817" y="5106"/>
                    <a:pt x="4788" y="5005"/>
                  </a:cubicBezTo>
                  <a:cubicBezTo>
                    <a:pt x="4773" y="4888"/>
                    <a:pt x="4759" y="4743"/>
                    <a:pt x="4744" y="4598"/>
                  </a:cubicBezTo>
                  <a:cubicBezTo>
                    <a:pt x="4744" y="4439"/>
                    <a:pt x="4701" y="4294"/>
                    <a:pt x="4628" y="4149"/>
                  </a:cubicBezTo>
                  <a:cubicBezTo>
                    <a:pt x="4556" y="4004"/>
                    <a:pt x="4469" y="3873"/>
                    <a:pt x="4353" y="3757"/>
                  </a:cubicBezTo>
                  <a:cubicBezTo>
                    <a:pt x="4287" y="3673"/>
                    <a:pt x="4203" y="3594"/>
                    <a:pt x="4109" y="3526"/>
                  </a:cubicBezTo>
                  <a:lnTo>
                    <a:pt x="4109" y="3526"/>
                  </a:lnTo>
                  <a:cubicBezTo>
                    <a:pt x="4239" y="3442"/>
                    <a:pt x="4361" y="3348"/>
                    <a:pt x="4469" y="3220"/>
                  </a:cubicBezTo>
                  <a:cubicBezTo>
                    <a:pt x="4628" y="3046"/>
                    <a:pt x="4759" y="2843"/>
                    <a:pt x="4846" y="2626"/>
                  </a:cubicBezTo>
                  <a:cubicBezTo>
                    <a:pt x="4933" y="2408"/>
                    <a:pt x="4991" y="2191"/>
                    <a:pt x="4991" y="1958"/>
                  </a:cubicBezTo>
                  <a:cubicBezTo>
                    <a:pt x="4991" y="1581"/>
                    <a:pt x="4904" y="1233"/>
                    <a:pt x="4744" y="943"/>
                  </a:cubicBezTo>
                  <a:cubicBezTo>
                    <a:pt x="4556" y="653"/>
                    <a:pt x="4338" y="421"/>
                    <a:pt x="4062" y="247"/>
                  </a:cubicBezTo>
                  <a:cubicBezTo>
                    <a:pt x="3801" y="87"/>
                    <a:pt x="3482" y="0"/>
                    <a:pt x="317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1572225" y="928125"/>
              <a:ext cx="104100" cy="158125"/>
            </a:xfrm>
            <a:custGeom>
              <a:rect b="b" l="l" r="r" t="t"/>
              <a:pathLst>
                <a:path extrusionOk="0" h="6325" w="4164">
                  <a:moveTo>
                    <a:pt x="537" y="1"/>
                  </a:moveTo>
                  <a:cubicBezTo>
                    <a:pt x="377" y="1"/>
                    <a:pt x="247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49"/>
                    <a:pt x="160" y="6165"/>
                  </a:cubicBezTo>
                  <a:cubicBezTo>
                    <a:pt x="276" y="6267"/>
                    <a:pt x="392" y="6325"/>
                    <a:pt x="566" y="6325"/>
                  </a:cubicBezTo>
                  <a:lnTo>
                    <a:pt x="3612" y="6325"/>
                  </a:lnTo>
                  <a:cubicBezTo>
                    <a:pt x="3771" y="6325"/>
                    <a:pt x="3902" y="6267"/>
                    <a:pt x="4004" y="6180"/>
                  </a:cubicBezTo>
                  <a:cubicBezTo>
                    <a:pt x="4120" y="6078"/>
                    <a:pt x="4163" y="5948"/>
                    <a:pt x="4163" y="5803"/>
                  </a:cubicBezTo>
                  <a:cubicBezTo>
                    <a:pt x="4163" y="5672"/>
                    <a:pt x="4120" y="5542"/>
                    <a:pt x="4004" y="5440"/>
                  </a:cubicBezTo>
                  <a:cubicBezTo>
                    <a:pt x="3902" y="5324"/>
                    <a:pt x="3771" y="5281"/>
                    <a:pt x="3612" y="5281"/>
                  </a:cubicBezTo>
                  <a:lnTo>
                    <a:pt x="1146" y="5281"/>
                  </a:lnTo>
                  <a:lnTo>
                    <a:pt x="1146" y="3613"/>
                  </a:lnTo>
                  <a:lnTo>
                    <a:pt x="3191" y="3613"/>
                  </a:lnTo>
                  <a:cubicBezTo>
                    <a:pt x="3351" y="3613"/>
                    <a:pt x="3481" y="3555"/>
                    <a:pt x="3583" y="3467"/>
                  </a:cubicBezTo>
                  <a:cubicBezTo>
                    <a:pt x="3699" y="3366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83" y="2713"/>
                  </a:cubicBezTo>
                  <a:cubicBezTo>
                    <a:pt x="3481" y="2626"/>
                    <a:pt x="3351" y="2568"/>
                    <a:pt x="3191" y="2568"/>
                  </a:cubicBezTo>
                  <a:lnTo>
                    <a:pt x="1146" y="2568"/>
                  </a:lnTo>
                  <a:lnTo>
                    <a:pt x="1146" y="1031"/>
                  </a:lnTo>
                  <a:lnTo>
                    <a:pt x="3583" y="1031"/>
                  </a:lnTo>
                  <a:cubicBezTo>
                    <a:pt x="3757" y="1031"/>
                    <a:pt x="3873" y="973"/>
                    <a:pt x="3989" y="886"/>
                  </a:cubicBezTo>
                  <a:cubicBezTo>
                    <a:pt x="4091" y="799"/>
                    <a:pt x="4149" y="668"/>
                    <a:pt x="4149" y="523"/>
                  </a:cubicBezTo>
                  <a:cubicBezTo>
                    <a:pt x="4149" y="378"/>
                    <a:pt x="4091" y="247"/>
                    <a:pt x="3989" y="146"/>
                  </a:cubicBezTo>
                  <a:cubicBezTo>
                    <a:pt x="3873" y="59"/>
                    <a:pt x="3757" y="1"/>
                    <a:pt x="3583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1701675" y="928125"/>
              <a:ext cx="104825" cy="158125"/>
            </a:xfrm>
            <a:custGeom>
              <a:rect b="b" l="l" r="r" t="t"/>
              <a:pathLst>
                <a:path extrusionOk="0" h="6325" w="4193">
                  <a:moveTo>
                    <a:pt x="566" y="1"/>
                  </a:moveTo>
                  <a:cubicBezTo>
                    <a:pt x="407" y="1"/>
                    <a:pt x="276" y="59"/>
                    <a:pt x="175" y="117"/>
                  </a:cubicBezTo>
                  <a:cubicBezTo>
                    <a:pt x="59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9" y="6049"/>
                    <a:pt x="175" y="6165"/>
                  </a:cubicBezTo>
                  <a:cubicBezTo>
                    <a:pt x="276" y="6267"/>
                    <a:pt x="407" y="6325"/>
                    <a:pt x="566" y="6325"/>
                  </a:cubicBezTo>
                  <a:lnTo>
                    <a:pt x="3627" y="6325"/>
                  </a:lnTo>
                  <a:cubicBezTo>
                    <a:pt x="3801" y="6325"/>
                    <a:pt x="3917" y="6267"/>
                    <a:pt x="4033" y="6180"/>
                  </a:cubicBezTo>
                  <a:cubicBezTo>
                    <a:pt x="4134" y="6078"/>
                    <a:pt x="4192" y="5948"/>
                    <a:pt x="4192" y="5803"/>
                  </a:cubicBezTo>
                  <a:cubicBezTo>
                    <a:pt x="4192" y="5672"/>
                    <a:pt x="4134" y="5542"/>
                    <a:pt x="4033" y="5440"/>
                  </a:cubicBezTo>
                  <a:cubicBezTo>
                    <a:pt x="3917" y="5324"/>
                    <a:pt x="3801" y="5281"/>
                    <a:pt x="3627" y="5281"/>
                  </a:cubicBezTo>
                  <a:lnTo>
                    <a:pt x="1161" y="5281"/>
                  </a:lnTo>
                  <a:lnTo>
                    <a:pt x="1161" y="3613"/>
                  </a:lnTo>
                  <a:lnTo>
                    <a:pt x="3221" y="3613"/>
                  </a:lnTo>
                  <a:cubicBezTo>
                    <a:pt x="3380" y="3613"/>
                    <a:pt x="3511" y="3555"/>
                    <a:pt x="3612" y="3467"/>
                  </a:cubicBezTo>
                  <a:cubicBezTo>
                    <a:pt x="3728" y="3366"/>
                    <a:pt x="3772" y="3250"/>
                    <a:pt x="3772" y="3105"/>
                  </a:cubicBezTo>
                  <a:cubicBezTo>
                    <a:pt x="3772" y="2960"/>
                    <a:pt x="3728" y="2829"/>
                    <a:pt x="3612" y="2713"/>
                  </a:cubicBezTo>
                  <a:cubicBezTo>
                    <a:pt x="3511" y="2626"/>
                    <a:pt x="3380" y="2568"/>
                    <a:pt x="3221" y="2568"/>
                  </a:cubicBezTo>
                  <a:lnTo>
                    <a:pt x="1161" y="2568"/>
                  </a:lnTo>
                  <a:lnTo>
                    <a:pt x="1161" y="1031"/>
                  </a:lnTo>
                  <a:lnTo>
                    <a:pt x="3612" y="1031"/>
                  </a:lnTo>
                  <a:cubicBezTo>
                    <a:pt x="3772" y="1031"/>
                    <a:pt x="3902" y="973"/>
                    <a:pt x="4018" y="886"/>
                  </a:cubicBezTo>
                  <a:cubicBezTo>
                    <a:pt x="4120" y="799"/>
                    <a:pt x="4178" y="668"/>
                    <a:pt x="4178" y="523"/>
                  </a:cubicBezTo>
                  <a:cubicBezTo>
                    <a:pt x="4178" y="378"/>
                    <a:pt x="4120" y="247"/>
                    <a:pt x="4018" y="146"/>
                  </a:cubicBezTo>
                  <a:cubicBezTo>
                    <a:pt x="3902" y="59"/>
                    <a:pt x="3772" y="1"/>
                    <a:pt x="361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1831850" y="928125"/>
              <a:ext cx="133475" cy="159600"/>
            </a:xfrm>
            <a:custGeom>
              <a:rect b="b" l="l" r="r" t="t"/>
              <a:pathLst>
                <a:path extrusionOk="0" h="6384" w="5339">
                  <a:moveTo>
                    <a:pt x="4831" y="1"/>
                  </a:moveTo>
                  <a:cubicBezTo>
                    <a:pt x="4686" y="1"/>
                    <a:pt x="4555" y="59"/>
                    <a:pt x="4483" y="160"/>
                  </a:cubicBezTo>
                  <a:cubicBezTo>
                    <a:pt x="4396" y="247"/>
                    <a:pt x="4338" y="378"/>
                    <a:pt x="4338" y="523"/>
                  </a:cubicBezTo>
                  <a:lnTo>
                    <a:pt x="4338" y="4439"/>
                  </a:lnTo>
                  <a:lnTo>
                    <a:pt x="1031" y="218"/>
                  </a:lnTo>
                  <a:cubicBezTo>
                    <a:pt x="1002" y="160"/>
                    <a:pt x="929" y="102"/>
                    <a:pt x="842" y="73"/>
                  </a:cubicBezTo>
                  <a:cubicBezTo>
                    <a:pt x="741" y="30"/>
                    <a:pt x="654" y="15"/>
                    <a:pt x="567" y="15"/>
                  </a:cubicBezTo>
                  <a:cubicBezTo>
                    <a:pt x="407" y="15"/>
                    <a:pt x="276" y="73"/>
                    <a:pt x="160" y="175"/>
                  </a:cubicBezTo>
                  <a:cubicBezTo>
                    <a:pt x="59" y="291"/>
                    <a:pt x="1" y="421"/>
                    <a:pt x="1" y="581"/>
                  </a:cubicBezTo>
                  <a:lnTo>
                    <a:pt x="1" y="5875"/>
                  </a:lnTo>
                  <a:cubicBezTo>
                    <a:pt x="1" y="6020"/>
                    <a:pt x="59" y="6151"/>
                    <a:pt x="146" y="6238"/>
                  </a:cubicBezTo>
                  <a:cubicBezTo>
                    <a:pt x="233" y="6325"/>
                    <a:pt x="363" y="6383"/>
                    <a:pt x="508" y="6383"/>
                  </a:cubicBezTo>
                  <a:cubicBezTo>
                    <a:pt x="654" y="6383"/>
                    <a:pt x="784" y="6325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79"/>
                  </a:lnTo>
                  <a:lnTo>
                    <a:pt x="4352" y="6223"/>
                  </a:lnTo>
                  <a:cubicBezTo>
                    <a:pt x="4396" y="6252"/>
                    <a:pt x="4439" y="6296"/>
                    <a:pt x="4541" y="6325"/>
                  </a:cubicBezTo>
                  <a:cubicBezTo>
                    <a:pt x="4613" y="6339"/>
                    <a:pt x="4700" y="6369"/>
                    <a:pt x="4773" y="6369"/>
                  </a:cubicBezTo>
                  <a:cubicBezTo>
                    <a:pt x="4933" y="6369"/>
                    <a:pt x="5063" y="6310"/>
                    <a:pt x="5165" y="6194"/>
                  </a:cubicBezTo>
                  <a:cubicBezTo>
                    <a:pt x="5281" y="6093"/>
                    <a:pt x="5339" y="5962"/>
                    <a:pt x="5339" y="5803"/>
                  </a:cubicBezTo>
                  <a:lnTo>
                    <a:pt x="5339" y="508"/>
                  </a:lnTo>
                  <a:cubicBezTo>
                    <a:pt x="5339" y="363"/>
                    <a:pt x="5281" y="233"/>
                    <a:pt x="5194" y="146"/>
                  </a:cubicBezTo>
                  <a:cubicBezTo>
                    <a:pt x="5092" y="59"/>
                    <a:pt x="4976" y="1"/>
                    <a:pt x="483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1193625" y="1160575"/>
              <a:ext cx="104475" cy="158500"/>
            </a:xfrm>
            <a:custGeom>
              <a:rect b="b" l="l" r="r" t="t"/>
              <a:pathLst>
                <a:path extrusionOk="0" h="6340" w="4179">
                  <a:moveTo>
                    <a:pt x="552" y="1"/>
                  </a:moveTo>
                  <a:cubicBezTo>
                    <a:pt x="407" y="1"/>
                    <a:pt x="262" y="59"/>
                    <a:pt x="160" y="117"/>
                  </a:cubicBezTo>
                  <a:cubicBezTo>
                    <a:pt x="59" y="218"/>
                    <a:pt x="1" y="349"/>
                    <a:pt x="1" y="508"/>
                  </a:cubicBezTo>
                  <a:lnTo>
                    <a:pt x="1" y="5774"/>
                  </a:lnTo>
                  <a:cubicBezTo>
                    <a:pt x="1" y="5933"/>
                    <a:pt x="59" y="6064"/>
                    <a:pt x="160" y="6165"/>
                  </a:cubicBezTo>
                  <a:cubicBezTo>
                    <a:pt x="276" y="6281"/>
                    <a:pt x="407" y="6339"/>
                    <a:pt x="567" y="6339"/>
                  </a:cubicBezTo>
                  <a:lnTo>
                    <a:pt x="3613" y="6339"/>
                  </a:lnTo>
                  <a:cubicBezTo>
                    <a:pt x="3772" y="6339"/>
                    <a:pt x="3903" y="6281"/>
                    <a:pt x="4004" y="6194"/>
                  </a:cubicBezTo>
                  <a:cubicBezTo>
                    <a:pt x="4120" y="6078"/>
                    <a:pt x="4178" y="5948"/>
                    <a:pt x="4178" y="5803"/>
                  </a:cubicBezTo>
                  <a:cubicBezTo>
                    <a:pt x="4178" y="5687"/>
                    <a:pt x="4120" y="5556"/>
                    <a:pt x="4004" y="5440"/>
                  </a:cubicBezTo>
                  <a:cubicBezTo>
                    <a:pt x="3903" y="5338"/>
                    <a:pt x="3772" y="5280"/>
                    <a:pt x="3613" y="5280"/>
                  </a:cubicBezTo>
                  <a:lnTo>
                    <a:pt x="1147" y="5280"/>
                  </a:lnTo>
                  <a:lnTo>
                    <a:pt x="1147" y="3612"/>
                  </a:lnTo>
                  <a:lnTo>
                    <a:pt x="3192" y="3612"/>
                  </a:lnTo>
                  <a:cubicBezTo>
                    <a:pt x="3352" y="3612"/>
                    <a:pt x="3482" y="3554"/>
                    <a:pt x="3598" y="3467"/>
                  </a:cubicBezTo>
                  <a:cubicBezTo>
                    <a:pt x="3700" y="3380"/>
                    <a:pt x="3758" y="3250"/>
                    <a:pt x="3758" y="3105"/>
                  </a:cubicBezTo>
                  <a:cubicBezTo>
                    <a:pt x="3758" y="2960"/>
                    <a:pt x="3700" y="2829"/>
                    <a:pt x="3598" y="2727"/>
                  </a:cubicBezTo>
                  <a:cubicBezTo>
                    <a:pt x="3482" y="2640"/>
                    <a:pt x="3352" y="2582"/>
                    <a:pt x="3192" y="2582"/>
                  </a:cubicBezTo>
                  <a:lnTo>
                    <a:pt x="1147" y="2582"/>
                  </a:lnTo>
                  <a:lnTo>
                    <a:pt x="1147" y="1045"/>
                  </a:lnTo>
                  <a:lnTo>
                    <a:pt x="3598" y="1045"/>
                  </a:lnTo>
                  <a:cubicBezTo>
                    <a:pt x="3758" y="1045"/>
                    <a:pt x="3888" y="987"/>
                    <a:pt x="3990" y="900"/>
                  </a:cubicBezTo>
                  <a:cubicBezTo>
                    <a:pt x="4106" y="798"/>
                    <a:pt x="4149" y="682"/>
                    <a:pt x="4149" y="537"/>
                  </a:cubicBezTo>
                  <a:cubicBezTo>
                    <a:pt x="4149" y="392"/>
                    <a:pt x="4106" y="262"/>
                    <a:pt x="3990" y="146"/>
                  </a:cubicBezTo>
                  <a:cubicBezTo>
                    <a:pt x="3888" y="59"/>
                    <a:pt x="3758" y="1"/>
                    <a:pt x="359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323825" y="1160575"/>
              <a:ext cx="133100" cy="159575"/>
            </a:xfrm>
            <a:custGeom>
              <a:rect b="b" l="l" r="r" t="t"/>
              <a:pathLst>
                <a:path extrusionOk="0" h="6383" w="5324">
                  <a:moveTo>
                    <a:pt x="4816" y="1"/>
                  </a:moveTo>
                  <a:cubicBezTo>
                    <a:pt x="4656" y="1"/>
                    <a:pt x="4555" y="59"/>
                    <a:pt x="4482" y="175"/>
                  </a:cubicBezTo>
                  <a:cubicBezTo>
                    <a:pt x="4381" y="262"/>
                    <a:pt x="4337" y="392"/>
                    <a:pt x="4337" y="537"/>
                  </a:cubicBezTo>
                  <a:lnTo>
                    <a:pt x="4337" y="4439"/>
                  </a:lnTo>
                  <a:lnTo>
                    <a:pt x="1030" y="218"/>
                  </a:lnTo>
                  <a:cubicBezTo>
                    <a:pt x="1001" y="175"/>
                    <a:pt x="929" y="117"/>
                    <a:pt x="827" y="73"/>
                  </a:cubicBezTo>
                  <a:cubicBezTo>
                    <a:pt x="740" y="44"/>
                    <a:pt x="653" y="30"/>
                    <a:pt x="566" y="30"/>
                  </a:cubicBezTo>
                  <a:cubicBezTo>
                    <a:pt x="392" y="30"/>
                    <a:pt x="276" y="73"/>
                    <a:pt x="160" y="189"/>
                  </a:cubicBezTo>
                  <a:cubicBezTo>
                    <a:pt x="58" y="291"/>
                    <a:pt x="0" y="421"/>
                    <a:pt x="0" y="581"/>
                  </a:cubicBezTo>
                  <a:lnTo>
                    <a:pt x="0" y="5875"/>
                  </a:lnTo>
                  <a:cubicBezTo>
                    <a:pt x="0" y="6020"/>
                    <a:pt x="58" y="6151"/>
                    <a:pt x="145" y="6238"/>
                  </a:cubicBezTo>
                  <a:cubicBezTo>
                    <a:pt x="232" y="6339"/>
                    <a:pt x="363" y="6383"/>
                    <a:pt x="508" y="6383"/>
                  </a:cubicBezTo>
                  <a:cubicBezTo>
                    <a:pt x="653" y="6383"/>
                    <a:pt x="783" y="6339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92"/>
                  </a:lnTo>
                  <a:lnTo>
                    <a:pt x="4352" y="6223"/>
                  </a:lnTo>
                  <a:cubicBezTo>
                    <a:pt x="4381" y="6267"/>
                    <a:pt x="4439" y="6296"/>
                    <a:pt x="4526" y="6339"/>
                  </a:cubicBezTo>
                  <a:cubicBezTo>
                    <a:pt x="4598" y="6354"/>
                    <a:pt x="4700" y="6368"/>
                    <a:pt x="4772" y="6368"/>
                  </a:cubicBezTo>
                  <a:cubicBezTo>
                    <a:pt x="4932" y="6368"/>
                    <a:pt x="5062" y="6310"/>
                    <a:pt x="5164" y="6209"/>
                  </a:cubicBezTo>
                  <a:cubicBezTo>
                    <a:pt x="5280" y="6093"/>
                    <a:pt x="5324" y="5977"/>
                    <a:pt x="5324" y="5803"/>
                  </a:cubicBezTo>
                  <a:lnTo>
                    <a:pt x="5324" y="508"/>
                  </a:lnTo>
                  <a:cubicBezTo>
                    <a:pt x="5324" y="363"/>
                    <a:pt x="5280" y="247"/>
                    <a:pt x="5179" y="146"/>
                  </a:cubicBezTo>
                  <a:cubicBezTo>
                    <a:pt x="5091" y="59"/>
                    <a:pt x="4961" y="1"/>
                    <a:pt x="48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491000" y="1160575"/>
              <a:ext cx="104075" cy="158500"/>
            </a:xfrm>
            <a:custGeom>
              <a:rect b="b" l="l" r="r" t="t"/>
              <a:pathLst>
                <a:path extrusionOk="0" h="6340" w="4163">
                  <a:moveTo>
                    <a:pt x="537" y="1"/>
                  </a:moveTo>
                  <a:cubicBezTo>
                    <a:pt x="377" y="1"/>
                    <a:pt x="261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64"/>
                    <a:pt x="160" y="6165"/>
                  </a:cubicBezTo>
                  <a:cubicBezTo>
                    <a:pt x="276" y="6281"/>
                    <a:pt x="406" y="6339"/>
                    <a:pt x="566" y="6339"/>
                  </a:cubicBezTo>
                  <a:lnTo>
                    <a:pt x="3612" y="6339"/>
                  </a:lnTo>
                  <a:cubicBezTo>
                    <a:pt x="3771" y="6339"/>
                    <a:pt x="3902" y="6281"/>
                    <a:pt x="4003" y="6194"/>
                  </a:cubicBezTo>
                  <a:cubicBezTo>
                    <a:pt x="4119" y="6078"/>
                    <a:pt x="4163" y="5948"/>
                    <a:pt x="4163" y="5803"/>
                  </a:cubicBezTo>
                  <a:cubicBezTo>
                    <a:pt x="4163" y="5687"/>
                    <a:pt x="4119" y="5556"/>
                    <a:pt x="4003" y="5440"/>
                  </a:cubicBezTo>
                  <a:cubicBezTo>
                    <a:pt x="3902" y="5338"/>
                    <a:pt x="3771" y="5280"/>
                    <a:pt x="3612" y="5280"/>
                  </a:cubicBezTo>
                  <a:lnTo>
                    <a:pt x="1146" y="5280"/>
                  </a:lnTo>
                  <a:lnTo>
                    <a:pt x="1146" y="3612"/>
                  </a:lnTo>
                  <a:lnTo>
                    <a:pt x="3191" y="3612"/>
                  </a:lnTo>
                  <a:cubicBezTo>
                    <a:pt x="3351" y="3612"/>
                    <a:pt x="3481" y="3554"/>
                    <a:pt x="3597" y="3467"/>
                  </a:cubicBezTo>
                  <a:cubicBezTo>
                    <a:pt x="3699" y="3380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97" y="2727"/>
                  </a:cubicBezTo>
                  <a:cubicBezTo>
                    <a:pt x="3481" y="2640"/>
                    <a:pt x="3351" y="2582"/>
                    <a:pt x="3191" y="2582"/>
                  </a:cubicBezTo>
                  <a:lnTo>
                    <a:pt x="1146" y="2582"/>
                  </a:lnTo>
                  <a:lnTo>
                    <a:pt x="1146" y="1045"/>
                  </a:lnTo>
                  <a:lnTo>
                    <a:pt x="3597" y="1045"/>
                  </a:lnTo>
                  <a:cubicBezTo>
                    <a:pt x="3757" y="1045"/>
                    <a:pt x="3873" y="987"/>
                    <a:pt x="3989" y="900"/>
                  </a:cubicBezTo>
                  <a:cubicBezTo>
                    <a:pt x="4090" y="798"/>
                    <a:pt x="4148" y="682"/>
                    <a:pt x="4148" y="537"/>
                  </a:cubicBezTo>
                  <a:cubicBezTo>
                    <a:pt x="4148" y="392"/>
                    <a:pt x="4105" y="262"/>
                    <a:pt x="3989" y="146"/>
                  </a:cubicBezTo>
                  <a:cubicBezTo>
                    <a:pt x="3887" y="59"/>
                    <a:pt x="3757" y="1"/>
                    <a:pt x="359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66950" y="115877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8" y="0"/>
                  </a:moveTo>
                  <a:cubicBezTo>
                    <a:pt x="2858" y="0"/>
                    <a:pt x="2423" y="102"/>
                    <a:pt x="2017" y="261"/>
                  </a:cubicBezTo>
                  <a:cubicBezTo>
                    <a:pt x="1625" y="435"/>
                    <a:pt x="1277" y="653"/>
                    <a:pt x="972" y="972"/>
                  </a:cubicBezTo>
                  <a:cubicBezTo>
                    <a:pt x="682" y="1262"/>
                    <a:pt x="436" y="1596"/>
                    <a:pt x="261" y="2002"/>
                  </a:cubicBezTo>
                  <a:cubicBezTo>
                    <a:pt x="102" y="2393"/>
                    <a:pt x="0" y="2814"/>
                    <a:pt x="0" y="3264"/>
                  </a:cubicBezTo>
                  <a:cubicBezTo>
                    <a:pt x="0" y="3728"/>
                    <a:pt x="73" y="4134"/>
                    <a:pt x="261" y="4540"/>
                  </a:cubicBezTo>
                  <a:cubicBezTo>
                    <a:pt x="421" y="4917"/>
                    <a:pt x="653" y="5265"/>
                    <a:pt x="972" y="5570"/>
                  </a:cubicBezTo>
                  <a:cubicBezTo>
                    <a:pt x="1277" y="5875"/>
                    <a:pt x="1625" y="6107"/>
                    <a:pt x="2017" y="6281"/>
                  </a:cubicBezTo>
                  <a:cubicBezTo>
                    <a:pt x="2423" y="6440"/>
                    <a:pt x="2858" y="6527"/>
                    <a:pt x="3308" y="6527"/>
                  </a:cubicBezTo>
                  <a:cubicBezTo>
                    <a:pt x="3670" y="6527"/>
                    <a:pt x="4018" y="6484"/>
                    <a:pt x="4352" y="6382"/>
                  </a:cubicBezTo>
                  <a:cubicBezTo>
                    <a:pt x="4686" y="6295"/>
                    <a:pt x="4990" y="6150"/>
                    <a:pt x="5266" y="5991"/>
                  </a:cubicBezTo>
                  <a:cubicBezTo>
                    <a:pt x="5338" y="5933"/>
                    <a:pt x="5411" y="5860"/>
                    <a:pt x="5454" y="5788"/>
                  </a:cubicBezTo>
                  <a:cubicBezTo>
                    <a:pt x="5512" y="5700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50" y="2988"/>
                    <a:pt x="4990" y="2988"/>
                  </a:cubicBezTo>
                  <a:lnTo>
                    <a:pt x="3511" y="2988"/>
                  </a:lnTo>
                  <a:cubicBezTo>
                    <a:pt x="3337" y="2988"/>
                    <a:pt x="3221" y="3046"/>
                    <a:pt x="3104" y="3162"/>
                  </a:cubicBezTo>
                  <a:cubicBezTo>
                    <a:pt x="3003" y="3264"/>
                    <a:pt x="2945" y="3394"/>
                    <a:pt x="2945" y="3554"/>
                  </a:cubicBezTo>
                  <a:cubicBezTo>
                    <a:pt x="2945" y="3713"/>
                    <a:pt x="2988" y="3844"/>
                    <a:pt x="3104" y="3960"/>
                  </a:cubicBezTo>
                  <a:cubicBezTo>
                    <a:pt x="3206" y="4061"/>
                    <a:pt x="3337" y="4119"/>
                    <a:pt x="3511" y="4119"/>
                  </a:cubicBezTo>
                  <a:lnTo>
                    <a:pt x="4352" y="4119"/>
                  </a:lnTo>
                  <a:lnTo>
                    <a:pt x="4352" y="5296"/>
                  </a:lnTo>
                  <a:lnTo>
                    <a:pt x="4352" y="5296"/>
                  </a:lnTo>
                  <a:cubicBezTo>
                    <a:pt x="4224" y="5334"/>
                    <a:pt x="4072" y="5376"/>
                    <a:pt x="3902" y="5410"/>
                  </a:cubicBezTo>
                  <a:cubicBezTo>
                    <a:pt x="3685" y="5439"/>
                    <a:pt x="3482" y="5454"/>
                    <a:pt x="3308" y="5454"/>
                  </a:cubicBezTo>
                  <a:cubicBezTo>
                    <a:pt x="2930" y="5454"/>
                    <a:pt x="2568" y="5367"/>
                    <a:pt x="2234" y="5164"/>
                  </a:cubicBezTo>
                  <a:cubicBezTo>
                    <a:pt x="1915" y="4975"/>
                    <a:pt x="1654" y="4700"/>
                    <a:pt x="1451" y="4366"/>
                  </a:cubicBezTo>
                  <a:cubicBezTo>
                    <a:pt x="1262" y="4047"/>
                    <a:pt x="1161" y="3684"/>
                    <a:pt x="1161" y="3278"/>
                  </a:cubicBezTo>
                  <a:cubicBezTo>
                    <a:pt x="1161" y="2887"/>
                    <a:pt x="1262" y="2524"/>
                    <a:pt x="1451" y="2190"/>
                  </a:cubicBezTo>
                  <a:cubicBezTo>
                    <a:pt x="1654" y="1857"/>
                    <a:pt x="1915" y="1596"/>
                    <a:pt x="2234" y="1392"/>
                  </a:cubicBezTo>
                  <a:cubicBezTo>
                    <a:pt x="2539" y="1204"/>
                    <a:pt x="2901" y="1102"/>
                    <a:pt x="3308" y="1102"/>
                  </a:cubicBezTo>
                  <a:cubicBezTo>
                    <a:pt x="3511" y="1102"/>
                    <a:pt x="3685" y="1131"/>
                    <a:pt x="3844" y="1160"/>
                  </a:cubicBezTo>
                  <a:cubicBezTo>
                    <a:pt x="4033" y="1204"/>
                    <a:pt x="4192" y="1247"/>
                    <a:pt x="4337" y="1320"/>
                  </a:cubicBezTo>
                  <a:cubicBezTo>
                    <a:pt x="4381" y="1349"/>
                    <a:pt x="4424" y="1363"/>
                    <a:pt x="4482" y="1378"/>
                  </a:cubicBezTo>
                  <a:cubicBezTo>
                    <a:pt x="4540" y="1392"/>
                    <a:pt x="4570" y="1392"/>
                    <a:pt x="4628" y="1392"/>
                  </a:cubicBezTo>
                  <a:cubicBezTo>
                    <a:pt x="4787" y="1392"/>
                    <a:pt x="4918" y="1320"/>
                    <a:pt x="5005" y="1218"/>
                  </a:cubicBezTo>
                  <a:cubicBezTo>
                    <a:pt x="5106" y="1088"/>
                    <a:pt x="5150" y="972"/>
                    <a:pt x="5150" y="827"/>
                  </a:cubicBezTo>
                  <a:cubicBezTo>
                    <a:pt x="5150" y="725"/>
                    <a:pt x="5135" y="653"/>
                    <a:pt x="5077" y="566"/>
                  </a:cubicBezTo>
                  <a:cubicBezTo>
                    <a:pt x="5048" y="479"/>
                    <a:pt x="4976" y="421"/>
                    <a:pt x="4889" y="363"/>
                  </a:cubicBezTo>
                  <a:cubicBezTo>
                    <a:pt x="4642" y="247"/>
                    <a:pt x="4410" y="145"/>
                    <a:pt x="4134" y="102"/>
                  </a:cubicBezTo>
                  <a:cubicBezTo>
                    <a:pt x="3873" y="44"/>
                    <a:pt x="3598" y="0"/>
                    <a:pt x="330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1914525" y="1159500"/>
              <a:ext cx="127675" cy="160300"/>
            </a:xfrm>
            <a:custGeom>
              <a:rect b="b" l="l" r="r" t="t"/>
              <a:pathLst>
                <a:path extrusionOk="0" h="6412" w="5107">
                  <a:moveTo>
                    <a:pt x="596" y="0"/>
                  </a:moveTo>
                  <a:cubicBezTo>
                    <a:pt x="451" y="0"/>
                    <a:pt x="320" y="44"/>
                    <a:pt x="190" y="160"/>
                  </a:cubicBezTo>
                  <a:cubicBezTo>
                    <a:pt x="73" y="261"/>
                    <a:pt x="1" y="392"/>
                    <a:pt x="1" y="551"/>
                  </a:cubicBezTo>
                  <a:cubicBezTo>
                    <a:pt x="1" y="609"/>
                    <a:pt x="15" y="682"/>
                    <a:pt x="30" y="754"/>
                  </a:cubicBezTo>
                  <a:cubicBezTo>
                    <a:pt x="44" y="827"/>
                    <a:pt x="103" y="914"/>
                    <a:pt x="161" y="986"/>
                  </a:cubicBezTo>
                  <a:lnTo>
                    <a:pt x="2046" y="3501"/>
                  </a:lnTo>
                  <a:lnTo>
                    <a:pt x="2046" y="5846"/>
                  </a:lnTo>
                  <a:cubicBezTo>
                    <a:pt x="2046" y="6020"/>
                    <a:pt x="2104" y="6136"/>
                    <a:pt x="2206" y="6252"/>
                  </a:cubicBezTo>
                  <a:cubicBezTo>
                    <a:pt x="2322" y="6353"/>
                    <a:pt x="2438" y="6411"/>
                    <a:pt x="2583" y="6411"/>
                  </a:cubicBezTo>
                  <a:cubicBezTo>
                    <a:pt x="2713" y="6411"/>
                    <a:pt x="2844" y="6353"/>
                    <a:pt x="2946" y="6252"/>
                  </a:cubicBezTo>
                  <a:cubicBezTo>
                    <a:pt x="3062" y="6136"/>
                    <a:pt x="3120" y="6020"/>
                    <a:pt x="3120" y="5846"/>
                  </a:cubicBezTo>
                  <a:lnTo>
                    <a:pt x="3120" y="3625"/>
                  </a:lnTo>
                  <a:lnTo>
                    <a:pt x="5020" y="914"/>
                  </a:lnTo>
                  <a:cubicBezTo>
                    <a:pt x="5049" y="870"/>
                    <a:pt x="5063" y="812"/>
                    <a:pt x="5092" y="754"/>
                  </a:cubicBezTo>
                  <a:cubicBezTo>
                    <a:pt x="5107" y="696"/>
                    <a:pt x="5107" y="653"/>
                    <a:pt x="5107" y="595"/>
                  </a:cubicBezTo>
                  <a:cubicBezTo>
                    <a:pt x="5107" y="435"/>
                    <a:pt x="5049" y="305"/>
                    <a:pt x="4947" y="189"/>
                  </a:cubicBezTo>
                  <a:cubicBezTo>
                    <a:pt x="4831" y="87"/>
                    <a:pt x="4715" y="29"/>
                    <a:pt x="4570" y="29"/>
                  </a:cubicBezTo>
                  <a:cubicBezTo>
                    <a:pt x="4382" y="29"/>
                    <a:pt x="4236" y="116"/>
                    <a:pt x="4149" y="261"/>
                  </a:cubicBezTo>
                  <a:lnTo>
                    <a:pt x="2649" y="2465"/>
                  </a:lnTo>
                  <a:lnTo>
                    <a:pt x="1045" y="247"/>
                  </a:lnTo>
                  <a:cubicBezTo>
                    <a:pt x="915" y="87"/>
                    <a:pt x="755" y="0"/>
                    <a:pt x="5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1620800" y="1160225"/>
              <a:ext cx="132025" cy="159575"/>
            </a:xfrm>
            <a:custGeom>
              <a:rect b="b" l="l" r="r" t="t"/>
              <a:pathLst>
                <a:path extrusionOk="0" h="6383" w="5281">
                  <a:moveTo>
                    <a:pt x="3148" y="1073"/>
                  </a:moveTo>
                  <a:cubicBezTo>
                    <a:pt x="3308" y="1073"/>
                    <a:pt x="3453" y="1160"/>
                    <a:pt x="3598" y="1349"/>
                  </a:cubicBezTo>
                  <a:cubicBezTo>
                    <a:pt x="3743" y="1523"/>
                    <a:pt x="3816" y="1741"/>
                    <a:pt x="3816" y="2016"/>
                  </a:cubicBezTo>
                  <a:cubicBezTo>
                    <a:pt x="3816" y="2219"/>
                    <a:pt x="3787" y="2393"/>
                    <a:pt x="3714" y="2582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90"/>
                    <a:pt x="3235" y="3133"/>
                    <a:pt x="3134" y="3133"/>
                  </a:cubicBezTo>
                  <a:lnTo>
                    <a:pt x="1161" y="3133"/>
                  </a:lnTo>
                  <a:lnTo>
                    <a:pt x="1161" y="1073"/>
                  </a:lnTo>
                  <a:close/>
                  <a:moveTo>
                    <a:pt x="552" y="0"/>
                  </a:moveTo>
                  <a:cubicBezTo>
                    <a:pt x="392" y="0"/>
                    <a:pt x="262" y="58"/>
                    <a:pt x="160" y="160"/>
                  </a:cubicBezTo>
                  <a:cubicBezTo>
                    <a:pt x="44" y="276"/>
                    <a:pt x="1" y="406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73" y="6107"/>
                    <a:pt x="189" y="6223"/>
                  </a:cubicBezTo>
                  <a:cubicBezTo>
                    <a:pt x="320" y="6324"/>
                    <a:pt x="480" y="6382"/>
                    <a:pt x="654" y="6382"/>
                  </a:cubicBezTo>
                  <a:cubicBezTo>
                    <a:pt x="784" y="6382"/>
                    <a:pt x="915" y="6324"/>
                    <a:pt x="1031" y="6179"/>
                  </a:cubicBezTo>
                  <a:cubicBezTo>
                    <a:pt x="1118" y="6078"/>
                    <a:pt x="1147" y="5947"/>
                    <a:pt x="1147" y="5788"/>
                  </a:cubicBezTo>
                  <a:lnTo>
                    <a:pt x="1147" y="4032"/>
                  </a:lnTo>
                  <a:lnTo>
                    <a:pt x="2844" y="4032"/>
                  </a:lnTo>
                  <a:cubicBezTo>
                    <a:pt x="2989" y="4032"/>
                    <a:pt x="3090" y="4047"/>
                    <a:pt x="3206" y="4076"/>
                  </a:cubicBezTo>
                  <a:cubicBezTo>
                    <a:pt x="3308" y="4119"/>
                    <a:pt x="3381" y="4148"/>
                    <a:pt x="3453" y="4221"/>
                  </a:cubicBezTo>
                  <a:cubicBezTo>
                    <a:pt x="3526" y="4294"/>
                    <a:pt x="3584" y="4366"/>
                    <a:pt x="3613" y="4468"/>
                  </a:cubicBezTo>
                  <a:cubicBezTo>
                    <a:pt x="3656" y="4555"/>
                    <a:pt x="3671" y="4642"/>
                    <a:pt x="3671" y="4758"/>
                  </a:cubicBezTo>
                  <a:cubicBezTo>
                    <a:pt x="3671" y="5077"/>
                    <a:pt x="3685" y="5338"/>
                    <a:pt x="3758" y="5526"/>
                  </a:cubicBezTo>
                  <a:cubicBezTo>
                    <a:pt x="3830" y="5730"/>
                    <a:pt x="3903" y="5875"/>
                    <a:pt x="4019" y="6005"/>
                  </a:cubicBezTo>
                  <a:cubicBezTo>
                    <a:pt x="4120" y="6136"/>
                    <a:pt x="4222" y="6223"/>
                    <a:pt x="4323" y="6281"/>
                  </a:cubicBezTo>
                  <a:cubicBezTo>
                    <a:pt x="4396" y="6310"/>
                    <a:pt x="4468" y="6353"/>
                    <a:pt x="4584" y="6368"/>
                  </a:cubicBezTo>
                  <a:cubicBezTo>
                    <a:pt x="4635" y="6375"/>
                    <a:pt x="4682" y="6379"/>
                    <a:pt x="4731" y="6379"/>
                  </a:cubicBezTo>
                  <a:cubicBezTo>
                    <a:pt x="4780" y="6379"/>
                    <a:pt x="4831" y="6375"/>
                    <a:pt x="4889" y="6368"/>
                  </a:cubicBezTo>
                  <a:cubicBezTo>
                    <a:pt x="4991" y="6353"/>
                    <a:pt x="5063" y="6295"/>
                    <a:pt x="5136" y="6223"/>
                  </a:cubicBezTo>
                  <a:cubicBezTo>
                    <a:pt x="5252" y="6092"/>
                    <a:pt x="5281" y="5962"/>
                    <a:pt x="5252" y="5817"/>
                  </a:cubicBezTo>
                  <a:cubicBezTo>
                    <a:pt x="5208" y="5672"/>
                    <a:pt x="5121" y="5555"/>
                    <a:pt x="4991" y="5483"/>
                  </a:cubicBezTo>
                  <a:cubicBezTo>
                    <a:pt x="4904" y="5439"/>
                    <a:pt x="4875" y="5367"/>
                    <a:pt x="4831" y="5294"/>
                  </a:cubicBezTo>
                  <a:cubicBezTo>
                    <a:pt x="4817" y="5222"/>
                    <a:pt x="4802" y="5120"/>
                    <a:pt x="4773" y="5004"/>
                  </a:cubicBezTo>
                  <a:cubicBezTo>
                    <a:pt x="4759" y="4903"/>
                    <a:pt x="4744" y="4758"/>
                    <a:pt x="4730" y="4613"/>
                  </a:cubicBezTo>
                  <a:cubicBezTo>
                    <a:pt x="4730" y="4439"/>
                    <a:pt x="4686" y="4294"/>
                    <a:pt x="4613" y="4148"/>
                  </a:cubicBezTo>
                  <a:cubicBezTo>
                    <a:pt x="4541" y="4003"/>
                    <a:pt x="4454" y="3887"/>
                    <a:pt x="4338" y="3757"/>
                  </a:cubicBezTo>
                  <a:cubicBezTo>
                    <a:pt x="4272" y="3673"/>
                    <a:pt x="4189" y="3600"/>
                    <a:pt x="4095" y="3533"/>
                  </a:cubicBezTo>
                  <a:lnTo>
                    <a:pt x="4095" y="3533"/>
                  </a:lnTo>
                  <a:cubicBezTo>
                    <a:pt x="4225" y="3450"/>
                    <a:pt x="4346" y="3352"/>
                    <a:pt x="4454" y="3235"/>
                  </a:cubicBezTo>
                  <a:cubicBezTo>
                    <a:pt x="4613" y="3046"/>
                    <a:pt x="4744" y="2843"/>
                    <a:pt x="4831" y="2625"/>
                  </a:cubicBezTo>
                  <a:cubicBezTo>
                    <a:pt x="4918" y="2408"/>
                    <a:pt x="4976" y="2190"/>
                    <a:pt x="4976" y="1958"/>
                  </a:cubicBezTo>
                  <a:cubicBezTo>
                    <a:pt x="4976" y="1581"/>
                    <a:pt x="4889" y="1233"/>
                    <a:pt x="4730" y="943"/>
                  </a:cubicBezTo>
                  <a:cubicBezTo>
                    <a:pt x="4541" y="653"/>
                    <a:pt x="4323" y="421"/>
                    <a:pt x="4048" y="261"/>
                  </a:cubicBezTo>
                  <a:cubicBezTo>
                    <a:pt x="3787" y="87"/>
                    <a:pt x="3468" y="0"/>
                    <a:pt x="316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/>
          <p:nvPr/>
        </p:nvSpPr>
        <p:spPr>
          <a:xfrm flipH="1">
            <a:off x="5020453" y="1669175"/>
            <a:ext cx="795621" cy="756968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 flipH="1">
            <a:off x="5096665" y="3091025"/>
            <a:ext cx="795621" cy="756968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 flipH="1">
            <a:off x="771915" y="1669175"/>
            <a:ext cx="795621" cy="756968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 flipH="1">
            <a:off x="837790" y="3033275"/>
            <a:ext cx="795621" cy="756968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 txBox="1"/>
          <p:nvPr>
            <p:ph idx="9" type="subTitle"/>
          </p:nvPr>
        </p:nvSpPr>
        <p:spPr>
          <a:xfrm>
            <a:off x="1856087" y="1624000"/>
            <a:ext cx="2265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663" name="Google Shape;663;p26"/>
          <p:cNvSpPr txBox="1"/>
          <p:nvPr>
            <p:ph idx="13" type="subTitle"/>
          </p:nvPr>
        </p:nvSpPr>
        <p:spPr>
          <a:xfrm>
            <a:off x="6099000" y="1624000"/>
            <a:ext cx="2265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4" name="Google Shape;664;p26"/>
          <p:cNvSpPr txBox="1"/>
          <p:nvPr>
            <p:ph idx="1" type="subTitle"/>
          </p:nvPr>
        </p:nvSpPr>
        <p:spPr>
          <a:xfrm>
            <a:off x="1862048" y="1959150"/>
            <a:ext cx="226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brainstorming</a:t>
            </a:r>
            <a:endParaRPr/>
          </a:p>
        </p:txBody>
      </p:sp>
      <p:sp>
        <p:nvSpPr>
          <p:cNvPr id="665" name="Google Shape;665;p26"/>
          <p:cNvSpPr txBox="1"/>
          <p:nvPr>
            <p:ph idx="3" type="subTitle"/>
          </p:nvPr>
        </p:nvSpPr>
        <p:spPr>
          <a:xfrm>
            <a:off x="6098938" y="1952500"/>
            <a:ext cx="226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sources, means of collection and storage</a:t>
            </a:r>
            <a:endParaRPr/>
          </a:p>
        </p:txBody>
      </p:sp>
      <p:sp>
        <p:nvSpPr>
          <p:cNvPr id="666" name="Google Shape;666;p26"/>
          <p:cNvSpPr txBox="1"/>
          <p:nvPr>
            <p:ph idx="5" type="subTitle"/>
          </p:nvPr>
        </p:nvSpPr>
        <p:spPr>
          <a:xfrm>
            <a:off x="1862048" y="3372074"/>
            <a:ext cx="226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&amp; Calculation</a:t>
            </a:r>
            <a:endParaRPr/>
          </a:p>
        </p:txBody>
      </p:sp>
      <p:sp>
        <p:nvSpPr>
          <p:cNvPr id="667" name="Google Shape;667;p26"/>
          <p:cNvSpPr txBox="1"/>
          <p:nvPr>
            <p:ph idx="7" type="subTitle"/>
          </p:nvPr>
        </p:nvSpPr>
        <p:spPr>
          <a:xfrm>
            <a:off x="6098988" y="3372074"/>
            <a:ext cx="226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68" name="Google Shape;668;p26"/>
          <p:cNvSpPr txBox="1"/>
          <p:nvPr>
            <p:ph idx="14" type="subTitle"/>
          </p:nvPr>
        </p:nvSpPr>
        <p:spPr>
          <a:xfrm>
            <a:off x="1856075" y="3033275"/>
            <a:ext cx="30258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Green Initiative Index</a:t>
            </a:r>
            <a:endParaRPr sz="2100"/>
          </a:p>
        </p:txBody>
      </p:sp>
      <p:sp>
        <p:nvSpPr>
          <p:cNvPr id="669" name="Google Shape;669;p26"/>
          <p:cNvSpPr txBox="1"/>
          <p:nvPr>
            <p:ph type="title"/>
          </p:nvPr>
        </p:nvSpPr>
        <p:spPr>
          <a:xfrm>
            <a:off x="62670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0" name="Google Shape;670;p26"/>
          <p:cNvSpPr txBox="1"/>
          <p:nvPr>
            <p:ph idx="2" type="title"/>
          </p:nvPr>
        </p:nvSpPr>
        <p:spPr>
          <a:xfrm>
            <a:off x="4882273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1" name="Google Shape;671;p26"/>
          <p:cNvSpPr txBox="1"/>
          <p:nvPr>
            <p:ph idx="4" type="title"/>
          </p:nvPr>
        </p:nvSpPr>
        <p:spPr>
          <a:xfrm>
            <a:off x="692588" y="3013571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2" name="Google Shape;672;p26"/>
          <p:cNvSpPr txBox="1"/>
          <p:nvPr>
            <p:ph idx="6" type="title"/>
          </p:nvPr>
        </p:nvSpPr>
        <p:spPr>
          <a:xfrm>
            <a:off x="4938555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3" name="Google Shape;673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4" name="Google Shape;674;p26"/>
          <p:cNvSpPr txBox="1"/>
          <p:nvPr>
            <p:ph idx="15" type="subTitle"/>
          </p:nvPr>
        </p:nvSpPr>
        <p:spPr>
          <a:xfrm>
            <a:off x="6099000" y="3033276"/>
            <a:ext cx="2265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7"/>
          <p:cNvSpPr/>
          <p:nvPr/>
        </p:nvSpPr>
        <p:spPr>
          <a:xfrm>
            <a:off x="4421400" y="1401696"/>
            <a:ext cx="301200" cy="30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4421400" y="2078308"/>
            <a:ext cx="301200" cy="30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4421400" y="2754921"/>
            <a:ext cx="301200" cy="30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4421400" y="3431533"/>
            <a:ext cx="301200" cy="30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4421400" y="4108146"/>
            <a:ext cx="301200" cy="30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27"/>
          <p:cNvCxnSpPr/>
          <p:nvPr/>
        </p:nvCxnSpPr>
        <p:spPr>
          <a:xfrm>
            <a:off x="4572000" y="2007696"/>
            <a:ext cx="0" cy="37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7"/>
          <p:cNvCxnSpPr/>
          <p:nvPr/>
        </p:nvCxnSpPr>
        <p:spPr>
          <a:xfrm>
            <a:off x="4572000" y="2684308"/>
            <a:ext cx="0" cy="37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7"/>
          <p:cNvCxnSpPr/>
          <p:nvPr/>
        </p:nvCxnSpPr>
        <p:spPr>
          <a:xfrm>
            <a:off x="4572000" y="3360921"/>
            <a:ext cx="0" cy="37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7"/>
          <p:cNvCxnSpPr/>
          <p:nvPr/>
        </p:nvCxnSpPr>
        <p:spPr>
          <a:xfrm>
            <a:off x="4572000" y="4037533"/>
            <a:ext cx="0" cy="37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Project </a:t>
            </a:r>
            <a:r>
              <a:rPr lang="en">
                <a:solidFill>
                  <a:schemeClr val="accent3"/>
                </a:solidFill>
              </a:rPr>
              <a:t>setup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9" name="Google Shape;689;p27"/>
          <p:cNvSpPr txBox="1"/>
          <p:nvPr/>
        </p:nvSpPr>
        <p:spPr>
          <a:xfrm flipH="1">
            <a:off x="254399" y="2923963"/>
            <a:ext cx="311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Brainstorming about an energy related composite indicator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5631030" y="3645875"/>
            <a:ext cx="2826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Look for sources and ways to access their data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91" name="Google Shape;691;p27"/>
          <p:cNvSpPr txBox="1"/>
          <p:nvPr/>
        </p:nvSpPr>
        <p:spPr>
          <a:xfrm flipH="1">
            <a:off x="745843" y="1570738"/>
            <a:ext cx="31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Picking the “Energy” subject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92" name="Google Shape;692;p27"/>
          <p:cNvSpPr txBox="1"/>
          <p:nvPr/>
        </p:nvSpPr>
        <p:spPr>
          <a:xfrm>
            <a:off x="5514588" y="2058804"/>
            <a:ext cx="2040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Planning in</a:t>
            </a:r>
            <a:endParaRPr sz="150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693" name="Google Shape;693;p27"/>
          <p:cNvGrpSpPr/>
          <p:nvPr/>
        </p:nvGrpSpPr>
        <p:grpSpPr>
          <a:xfrm rot="5400000">
            <a:off x="4368594" y="1430236"/>
            <a:ext cx="406812" cy="853727"/>
            <a:chOff x="3912125" y="621725"/>
            <a:chExt cx="668000" cy="1401850"/>
          </a:xfrm>
        </p:grpSpPr>
        <p:sp>
          <p:nvSpPr>
            <p:cNvPr id="694" name="Google Shape;694;p2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rgbClr val="0F7437">
                <a:alpha val="608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7"/>
          <p:cNvGrpSpPr/>
          <p:nvPr/>
        </p:nvGrpSpPr>
        <p:grpSpPr>
          <a:xfrm flipH="1" rot="-5400000">
            <a:off x="4368594" y="2106849"/>
            <a:ext cx="406812" cy="853727"/>
            <a:chOff x="3912125" y="621725"/>
            <a:chExt cx="668000" cy="1401850"/>
          </a:xfrm>
        </p:grpSpPr>
        <p:sp>
          <p:nvSpPr>
            <p:cNvPr id="697" name="Google Shape;697;p2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rgbClr val="0F7437">
                <a:alpha val="608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7"/>
          <p:cNvGrpSpPr/>
          <p:nvPr/>
        </p:nvGrpSpPr>
        <p:grpSpPr>
          <a:xfrm rot="5400000">
            <a:off x="4368594" y="2783461"/>
            <a:ext cx="406812" cy="853727"/>
            <a:chOff x="3912125" y="621725"/>
            <a:chExt cx="668000" cy="1401850"/>
          </a:xfrm>
        </p:grpSpPr>
        <p:sp>
          <p:nvSpPr>
            <p:cNvPr id="700" name="Google Shape;700;p2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rgbClr val="0F7437">
                <a:alpha val="608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27"/>
          <p:cNvGrpSpPr/>
          <p:nvPr/>
        </p:nvGrpSpPr>
        <p:grpSpPr>
          <a:xfrm flipH="1" rot="-5400000">
            <a:off x="4368594" y="3460074"/>
            <a:ext cx="406812" cy="853727"/>
            <a:chOff x="3912125" y="621725"/>
            <a:chExt cx="668000" cy="1401850"/>
          </a:xfrm>
        </p:grpSpPr>
        <p:sp>
          <p:nvSpPr>
            <p:cNvPr id="703" name="Google Shape;703;p2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rgbClr val="0F7437">
                <a:alpha val="608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5" name="Google Shape;7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825" y="2479564"/>
            <a:ext cx="2198856" cy="3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913" y="2950671"/>
            <a:ext cx="484000" cy="48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973" y="1615100"/>
            <a:ext cx="484000" cy="4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7025" y="3645875"/>
            <a:ext cx="484000" cy="4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 txBox="1"/>
          <p:nvPr>
            <p:ph type="title"/>
          </p:nvPr>
        </p:nvSpPr>
        <p:spPr>
          <a:xfrm>
            <a:off x="720000" y="445025"/>
            <a:ext cx="77040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TOP 10 COUNTRIES BY </a:t>
            </a:r>
            <a:r>
              <a:rPr lang="en" sz="2300">
                <a:solidFill>
                  <a:schemeClr val="accent3"/>
                </a:solidFill>
                <a:highlight>
                  <a:srgbClr val="FFFFFF"/>
                </a:highlight>
              </a:rPr>
              <a:t>ENERGY TRANSITION INVESTMENT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714" name="Google Shape;714;p28"/>
          <p:cNvGrpSpPr/>
          <p:nvPr/>
        </p:nvGrpSpPr>
        <p:grpSpPr>
          <a:xfrm>
            <a:off x="723900" y="1413835"/>
            <a:ext cx="4737740" cy="2783664"/>
            <a:chOff x="233350" y="949250"/>
            <a:chExt cx="7137300" cy="3802300"/>
          </a:xfrm>
        </p:grpSpPr>
        <p:sp>
          <p:nvSpPr>
            <p:cNvPr id="715" name="Google Shape;715;p28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28"/>
          <p:cNvSpPr txBox="1"/>
          <p:nvPr/>
        </p:nvSpPr>
        <p:spPr>
          <a:xfrm>
            <a:off x="5688575" y="307225"/>
            <a:ext cx="24282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China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$266B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U.S.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$114B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Germany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$47B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U.K.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$31B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France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$27B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Japan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$26B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India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$14B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South Korea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$13B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Brazil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$12B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Spain </a:t>
            </a:r>
            <a:r>
              <a:rPr b="1" lang="en" sz="1700">
                <a:solidFill>
                  <a:schemeClr val="accent3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$11B</a:t>
            </a:r>
            <a:endParaRPr b="1" sz="1700">
              <a:solidFill>
                <a:schemeClr val="accent3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: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$561B</a:t>
            </a:r>
            <a:endParaRPr b="1"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Data:</a:t>
            </a:r>
            <a:r>
              <a:rPr lang="en">
                <a:solidFill>
                  <a:schemeClr val="accent3"/>
                </a:solidFill>
              </a:rPr>
              <a:t>collection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72" name="Google Shape;772;p29"/>
          <p:cNvSpPr txBox="1"/>
          <p:nvPr>
            <p:ph idx="4" type="subTitle"/>
          </p:nvPr>
        </p:nvSpPr>
        <p:spPr>
          <a:xfrm>
            <a:off x="4914025" y="2177863"/>
            <a:ext cx="29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accessed the open source data via the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ithub API</a:t>
            </a:r>
            <a:r>
              <a:rPr lang="en"/>
              <a:t> where they distribute it for free</a:t>
            </a:r>
            <a:endParaRPr/>
          </a:p>
        </p:txBody>
      </p:sp>
      <p:sp>
        <p:nvSpPr>
          <p:cNvPr id="773" name="Google Shape;773;p29"/>
          <p:cNvSpPr txBox="1"/>
          <p:nvPr>
            <p:ph idx="7" type="subTitle"/>
          </p:nvPr>
        </p:nvSpPr>
        <p:spPr>
          <a:xfrm>
            <a:off x="1226190" y="2034188"/>
            <a:ext cx="2346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BloombergNEF</a:t>
            </a:r>
            <a:endParaRPr/>
          </a:p>
        </p:txBody>
      </p:sp>
      <p:sp>
        <p:nvSpPr>
          <p:cNvPr id="774" name="Google Shape;774;p29"/>
          <p:cNvSpPr txBox="1"/>
          <p:nvPr>
            <p:ph idx="2" type="subTitle"/>
          </p:nvPr>
        </p:nvSpPr>
        <p:spPr>
          <a:xfrm>
            <a:off x="2620050" y="3989850"/>
            <a:ext cx="35616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python API wrapper - Wbgapi</a:t>
            </a:r>
            <a:r>
              <a:rPr lang="en"/>
              <a:t> to consult and download relevant studies and exported them in a </a:t>
            </a:r>
            <a:r>
              <a:rPr lang="en"/>
              <a:t>csv file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 txBox="1"/>
          <p:nvPr>
            <p:ph idx="3" type="subTitle"/>
          </p:nvPr>
        </p:nvSpPr>
        <p:spPr>
          <a:xfrm>
            <a:off x="947173" y="2301750"/>
            <a:ext cx="290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Web Scraping</a:t>
            </a:r>
            <a:r>
              <a:rPr lang="en"/>
              <a:t>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file</a:t>
            </a:r>
            <a:endParaRPr/>
          </a:p>
        </p:txBody>
      </p:sp>
      <p:grpSp>
        <p:nvGrpSpPr>
          <p:cNvPr id="776" name="Google Shape;776;p29"/>
          <p:cNvGrpSpPr/>
          <p:nvPr/>
        </p:nvGrpSpPr>
        <p:grpSpPr>
          <a:xfrm rot="366563">
            <a:off x="438847" y="267369"/>
            <a:ext cx="782656" cy="904269"/>
            <a:chOff x="771175" y="632150"/>
            <a:chExt cx="1679350" cy="1931100"/>
          </a:xfrm>
        </p:grpSpPr>
        <p:sp>
          <p:nvSpPr>
            <p:cNvPr id="777" name="Google Shape;777;p29"/>
            <p:cNvSpPr/>
            <p:nvPr/>
          </p:nvSpPr>
          <p:spPr>
            <a:xfrm>
              <a:off x="771175" y="632150"/>
              <a:ext cx="1679350" cy="1931100"/>
            </a:xfrm>
            <a:custGeom>
              <a:rect b="b" l="l" r="r" t="t"/>
              <a:pathLst>
                <a:path extrusionOk="0" h="77244" w="67174">
                  <a:moveTo>
                    <a:pt x="33589" y="0"/>
                  </a:moveTo>
                  <a:cubicBezTo>
                    <a:pt x="28851" y="0"/>
                    <a:pt x="24115" y="1302"/>
                    <a:pt x="19988" y="3906"/>
                  </a:cubicBezTo>
                  <a:cubicBezTo>
                    <a:pt x="12533" y="8591"/>
                    <a:pt x="10023" y="15292"/>
                    <a:pt x="9240" y="20079"/>
                  </a:cubicBezTo>
                  <a:cubicBezTo>
                    <a:pt x="9124" y="20847"/>
                    <a:pt x="9023" y="21631"/>
                    <a:pt x="8979" y="22414"/>
                  </a:cubicBezTo>
                  <a:lnTo>
                    <a:pt x="8878" y="22327"/>
                  </a:lnTo>
                  <a:cubicBezTo>
                    <a:pt x="8863" y="22298"/>
                    <a:pt x="8849" y="22283"/>
                    <a:pt x="8834" y="22283"/>
                  </a:cubicBezTo>
                  <a:cubicBezTo>
                    <a:pt x="8733" y="22196"/>
                    <a:pt x="8631" y="22124"/>
                    <a:pt x="8515" y="22051"/>
                  </a:cubicBezTo>
                  <a:cubicBezTo>
                    <a:pt x="8500" y="22051"/>
                    <a:pt x="8500" y="22037"/>
                    <a:pt x="8486" y="22037"/>
                  </a:cubicBezTo>
                  <a:cubicBezTo>
                    <a:pt x="8370" y="21964"/>
                    <a:pt x="8268" y="21906"/>
                    <a:pt x="8138" y="21848"/>
                  </a:cubicBezTo>
                  <a:cubicBezTo>
                    <a:pt x="8123" y="21848"/>
                    <a:pt x="8123" y="21834"/>
                    <a:pt x="8109" y="21834"/>
                  </a:cubicBezTo>
                  <a:cubicBezTo>
                    <a:pt x="7978" y="21776"/>
                    <a:pt x="7862" y="21747"/>
                    <a:pt x="7717" y="21703"/>
                  </a:cubicBezTo>
                  <a:cubicBezTo>
                    <a:pt x="7688" y="21703"/>
                    <a:pt x="7674" y="21689"/>
                    <a:pt x="7630" y="21689"/>
                  </a:cubicBezTo>
                  <a:cubicBezTo>
                    <a:pt x="7601" y="21689"/>
                    <a:pt x="7558" y="21674"/>
                    <a:pt x="7543" y="21674"/>
                  </a:cubicBezTo>
                  <a:cubicBezTo>
                    <a:pt x="7442" y="21645"/>
                    <a:pt x="7340" y="21631"/>
                    <a:pt x="7238" y="21631"/>
                  </a:cubicBezTo>
                  <a:lnTo>
                    <a:pt x="7224" y="21631"/>
                  </a:lnTo>
                  <a:cubicBezTo>
                    <a:pt x="7151" y="21623"/>
                    <a:pt x="7083" y="21620"/>
                    <a:pt x="7014" y="21620"/>
                  </a:cubicBezTo>
                  <a:cubicBezTo>
                    <a:pt x="6945" y="21620"/>
                    <a:pt x="6876" y="21623"/>
                    <a:pt x="6803" y="21631"/>
                  </a:cubicBezTo>
                  <a:lnTo>
                    <a:pt x="6760" y="21631"/>
                  </a:lnTo>
                  <a:cubicBezTo>
                    <a:pt x="6615" y="21645"/>
                    <a:pt x="6499" y="21674"/>
                    <a:pt x="6354" y="21703"/>
                  </a:cubicBezTo>
                  <a:cubicBezTo>
                    <a:pt x="6325" y="21703"/>
                    <a:pt x="6310" y="21703"/>
                    <a:pt x="6296" y="21718"/>
                  </a:cubicBezTo>
                  <a:cubicBezTo>
                    <a:pt x="6165" y="21761"/>
                    <a:pt x="6020" y="21790"/>
                    <a:pt x="5890" y="21848"/>
                  </a:cubicBezTo>
                  <a:cubicBezTo>
                    <a:pt x="5773" y="21906"/>
                    <a:pt x="5657" y="21964"/>
                    <a:pt x="5527" y="22037"/>
                  </a:cubicBezTo>
                  <a:cubicBezTo>
                    <a:pt x="5512" y="22051"/>
                    <a:pt x="5498" y="22051"/>
                    <a:pt x="5469" y="22066"/>
                  </a:cubicBezTo>
                  <a:cubicBezTo>
                    <a:pt x="5367" y="22138"/>
                    <a:pt x="5266" y="22211"/>
                    <a:pt x="5164" y="22298"/>
                  </a:cubicBezTo>
                  <a:lnTo>
                    <a:pt x="5106" y="22356"/>
                  </a:lnTo>
                  <a:cubicBezTo>
                    <a:pt x="5019" y="22443"/>
                    <a:pt x="4918" y="22545"/>
                    <a:pt x="4845" y="22646"/>
                  </a:cubicBezTo>
                  <a:lnTo>
                    <a:pt x="4845" y="22661"/>
                  </a:lnTo>
                  <a:cubicBezTo>
                    <a:pt x="4744" y="22777"/>
                    <a:pt x="4671" y="22878"/>
                    <a:pt x="4599" y="22994"/>
                  </a:cubicBezTo>
                  <a:cubicBezTo>
                    <a:pt x="4584" y="23009"/>
                    <a:pt x="4584" y="23023"/>
                    <a:pt x="4570" y="23052"/>
                  </a:cubicBezTo>
                  <a:cubicBezTo>
                    <a:pt x="4497" y="23154"/>
                    <a:pt x="4439" y="23284"/>
                    <a:pt x="4381" y="23415"/>
                  </a:cubicBezTo>
                  <a:cubicBezTo>
                    <a:pt x="4381" y="23429"/>
                    <a:pt x="4366" y="23429"/>
                    <a:pt x="4366" y="23444"/>
                  </a:cubicBezTo>
                  <a:cubicBezTo>
                    <a:pt x="827" y="32669"/>
                    <a:pt x="0" y="38863"/>
                    <a:pt x="1683" y="43475"/>
                  </a:cubicBezTo>
                  <a:cubicBezTo>
                    <a:pt x="3540" y="48320"/>
                    <a:pt x="7877" y="50655"/>
                    <a:pt x="12156" y="52643"/>
                  </a:cubicBezTo>
                  <a:lnTo>
                    <a:pt x="12199" y="52657"/>
                  </a:lnTo>
                  <a:cubicBezTo>
                    <a:pt x="16435" y="54615"/>
                    <a:pt x="19234" y="55950"/>
                    <a:pt x="21192" y="57313"/>
                  </a:cubicBezTo>
                  <a:cubicBezTo>
                    <a:pt x="21250" y="57473"/>
                    <a:pt x="21323" y="57647"/>
                    <a:pt x="21395" y="57792"/>
                  </a:cubicBezTo>
                  <a:cubicBezTo>
                    <a:pt x="21105" y="58401"/>
                    <a:pt x="20946" y="59097"/>
                    <a:pt x="20946" y="59823"/>
                  </a:cubicBezTo>
                  <a:cubicBezTo>
                    <a:pt x="20946" y="60548"/>
                    <a:pt x="21105" y="61230"/>
                    <a:pt x="21395" y="61853"/>
                  </a:cubicBezTo>
                  <a:cubicBezTo>
                    <a:pt x="21105" y="62462"/>
                    <a:pt x="20946" y="63159"/>
                    <a:pt x="20946" y="63884"/>
                  </a:cubicBezTo>
                  <a:cubicBezTo>
                    <a:pt x="20946" y="64609"/>
                    <a:pt x="21105" y="65291"/>
                    <a:pt x="21395" y="65915"/>
                  </a:cubicBezTo>
                  <a:cubicBezTo>
                    <a:pt x="21105" y="66524"/>
                    <a:pt x="20946" y="67220"/>
                    <a:pt x="20946" y="67945"/>
                  </a:cubicBezTo>
                  <a:cubicBezTo>
                    <a:pt x="20946" y="70281"/>
                    <a:pt x="22628" y="72239"/>
                    <a:pt x="24862" y="72660"/>
                  </a:cubicBezTo>
                  <a:lnTo>
                    <a:pt x="32231" y="76881"/>
                  </a:lnTo>
                  <a:cubicBezTo>
                    <a:pt x="32651" y="77113"/>
                    <a:pt x="33145" y="77243"/>
                    <a:pt x="33623" y="77243"/>
                  </a:cubicBezTo>
                  <a:cubicBezTo>
                    <a:pt x="34087" y="77243"/>
                    <a:pt x="34566" y="77113"/>
                    <a:pt x="35001" y="76881"/>
                  </a:cubicBezTo>
                  <a:lnTo>
                    <a:pt x="42370" y="72660"/>
                  </a:lnTo>
                  <a:cubicBezTo>
                    <a:pt x="44589" y="72239"/>
                    <a:pt x="46286" y="70281"/>
                    <a:pt x="46286" y="67945"/>
                  </a:cubicBezTo>
                  <a:cubicBezTo>
                    <a:pt x="46286" y="67220"/>
                    <a:pt x="46127" y="66524"/>
                    <a:pt x="45837" y="65915"/>
                  </a:cubicBezTo>
                  <a:cubicBezTo>
                    <a:pt x="46127" y="65291"/>
                    <a:pt x="46286" y="64609"/>
                    <a:pt x="46286" y="63884"/>
                  </a:cubicBezTo>
                  <a:cubicBezTo>
                    <a:pt x="46286" y="63159"/>
                    <a:pt x="46127" y="62462"/>
                    <a:pt x="45837" y="61853"/>
                  </a:cubicBezTo>
                  <a:cubicBezTo>
                    <a:pt x="46127" y="61230"/>
                    <a:pt x="46286" y="60548"/>
                    <a:pt x="46286" y="59823"/>
                  </a:cubicBezTo>
                  <a:cubicBezTo>
                    <a:pt x="46286" y="59097"/>
                    <a:pt x="46127" y="58401"/>
                    <a:pt x="45837" y="57792"/>
                  </a:cubicBezTo>
                  <a:cubicBezTo>
                    <a:pt x="45909" y="57647"/>
                    <a:pt x="45982" y="57473"/>
                    <a:pt x="46040" y="57313"/>
                  </a:cubicBezTo>
                  <a:cubicBezTo>
                    <a:pt x="47998" y="55950"/>
                    <a:pt x="50812" y="54615"/>
                    <a:pt x="55033" y="52657"/>
                  </a:cubicBezTo>
                  <a:lnTo>
                    <a:pt x="55091" y="52643"/>
                  </a:lnTo>
                  <a:cubicBezTo>
                    <a:pt x="59370" y="50655"/>
                    <a:pt x="63692" y="48306"/>
                    <a:pt x="65491" y="43403"/>
                  </a:cubicBezTo>
                  <a:cubicBezTo>
                    <a:pt x="67173" y="38790"/>
                    <a:pt x="66361" y="32626"/>
                    <a:pt x="62807" y="23371"/>
                  </a:cubicBezTo>
                  <a:cubicBezTo>
                    <a:pt x="62807" y="23357"/>
                    <a:pt x="62793" y="23357"/>
                    <a:pt x="62793" y="23342"/>
                  </a:cubicBezTo>
                  <a:cubicBezTo>
                    <a:pt x="62735" y="23212"/>
                    <a:pt x="62677" y="23081"/>
                    <a:pt x="62604" y="22980"/>
                  </a:cubicBezTo>
                  <a:cubicBezTo>
                    <a:pt x="62604" y="22951"/>
                    <a:pt x="62590" y="22936"/>
                    <a:pt x="62575" y="22936"/>
                  </a:cubicBezTo>
                  <a:cubicBezTo>
                    <a:pt x="62503" y="22806"/>
                    <a:pt x="62430" y="22704"/>
                    <a:pt x="62343" y="22588"/>
                  </a:cubicBezTo>
                  <a:cubicBezTo>
                    <a:pt x="62242" y="22486"/>
                    <a:pt x="62155" y="22399"/>
                    <a:pt x="62053" y="22298"/>
                  </a:cubicBezTo>
                  <a:cubicBezTo>
                    <a:pt x="62024" y="22283"/>
                    <a:pt x="62010" y="22269"/>
                    <a:pt x="61995" y="22269"/>
                  </a:cubicBezTo>
                  <a:cubicBezTo>
                    <a:pt x="61879" y="22182"/>
                    <a:pt x="61792" y="22109"/>
                    <a:pt x="61691" y="22037"/>
                  </a:cubicBezTo>
                  <a:cubicBezTo>
                    <a:pt x="61662" y="22008"/>
                    <a:pt x="61647" y="22008"/>
                    <a:pt x="61633" y="21993"/>
                  </a:cubicBezTo>
                  <a:cubicBezTo>
                    <a:pt x="61516" y="21921"/>
                    <a:pt x="61400" y="21863"/>
                    <a:pt x="61270" y="21819"/>
                  </a:cubicBezTo>
                  <a:cubicBezTo>
                    <a:pt x="61139" y="21761"/>
                    <a:pt x="61009" y="21718"/>
                    <a:pt x="60893" y="21689"/>
                  </a:cubicBezTo>
                  <a:cubicBezTo>
                    <a:pt x="60864" y="21689"/>
                    <a:pt x="60849" y="21674"/>
                    <a:pt x="60835" y="21674"/>
                  </a:cubicBezTo>
                  <a:cubicBezTo>
                    <a:pt x="60704" y="21631"/>
                    <a:pt x="60559" y="21616"/>
                    <a:pt x="60429" y="21616"/>
                  </a:cubicBezTo>
                  <a:lnTo>
                    <a:pt x="59935" y="21616"/>
                  </a:lnTo>
                  <a:cubicBezTo>
                    <a:pt x="59834" y="21631"/>
                    <a:pt x="59747" y="21631"/>
                    <a:pt x="59631" y="21645"/>
                  </a:cubicBezTo>
                  <a:cubicBezTo>
                    <a:pt x="59602" y="21645"/>
                    <a:pt x="59558" y="21674"/>
                    <a:pt x="59544" y="21674"/>
                  </a:cubicBezTo>
                  <a:cubicBezTo>
                    <a:pt x="59500" y="21674"/>
                    <a:pt x="59486" y="21689"/>
                    <a:pt x="59457" y="21689"/>
                  </a:cubicBezTo>
                  <a:cubicBezTo>
                    <a:pt x="59326" y="21718"/>
                    <a:pt x="59196" y="21761"/>
                    <a:pt x="59065" y="21819"/>
                  </a:cubicBezTo>
                  <a:cubicBezTo>
                    <a:pt x="59051" y="21819"/>
                    <a:pt x="59051" y="21834"/>
                    <a:pt x="59036" y="21834"/>
                  </a:cubicBezTo>
                  <a:cubicBezTo>
                    <a:pt x="58906" y="21892"/>
                    <a:pt x="58804" y="21935"/>
                    <a:pt x="58688" y="22008"/>
                  </a:cubicBezTo>
                  <a:cubicBezTo>
                    <a:pt x="58673" y="22008"/>
                    <a:pt x="58659" y="22037"/>
                    <a:pt x="58659" y="22037"/>
                  </a:cubicBezTo>
                  <a:cubicBezTo>
                    <a:pt x="58543" y="22109"/>
                    <a:pt x="58441" y="22196"/>
                    <a:pt x="58354" y="22269"/>
                  </a:cubicBezTo>
                  <a:lnTo>
                    <a:pt x="58296" y="22327"/>
                  </a:lnTo>
                  <a:cubicBezTo>
                    <a:pt x="58253" y="22356"/>
                    <a:pt x="58224" y="22370"/>
                    <a:pt x="58209" y="22414"/>
                  </a:cubicBezTo>
                  <a:cubicBezTo>
                    <a:pt x="58151" y="21631"/>
                    <a:pt x="58050" y="20847"/>
                    <a:pt x="57934" y="20079"/>
                  </a:cubicBezTo>
                  <a:cubicBezTo>
                    <a:pt x="57150" y="15292"/>
                    <a:pt x="54641" y="8591"/>
                    <a:pt x="47200" y="3906"/>
                  </a:cubicBezTo>
                  <a:cubicBezTo>
                    <a:pt x="43066" y="1302"/>
                    <a:pt x="38327" y="0"/>
                    <a:pt x="3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630950" y="1241800"/>
              <a:ext cx="816675" cy="933075"/>
            </a:xfrm>
            <a:custGeom>
              <a:rect b="b" l="l" r="r" t="t"/>
              <a:pathLst>
                <a:path extrusionOk="0" h="37323" w="32667">
                  <a:moveTo>
                    <a:pt x="25806" y="1"/>
                  </a:moveTo>
                  <a:lnTo>
                    <a:pt x="25806" y="1"/>
                  </a:lnTo>
                  <a:cubicBezTo>
                    <a:pt x="23528" y="12272"/>
                    <a:pt x="17364" y="8356"/>
                    <a:pt x="8690" y="17233"/>
                  </a:cubicBezTo>
                  <a:cubicBezTo>
                    <a:pt x="1" y="26095"/>
                    <a:pt x="4846" y="37322"/>
                    <a:pt x="4846" y="37322"/>
                  </a:cubicBezTo>
                  <a:cubicBezTo>
                    <a:pt x="7079" y="31477"/>
                    <a:pt x="10836" y="29751"/>
                    <a:pt x="19496" y="25762"/>
                  </a:cubicBezTo>
                  <a:cubicBezTo>
                    <a:pt x="28141" y="21758"/>
                    <a:pt x="32666" y="17900"/>
                    <a:pt x="25806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655625" y="1238825"/>
              <a:ext cx="636800" cy="1094500"/>
            </a:xfrm>
            <a:custGeom>
              <a:rect b="b" l="l" r="r" t="t"/>
              <a:pathLst>
                <a:path extrusionOk="0" h="43780" w="25472">
                  <a:moveTo>
                    <a:pt x="24825" y="1"/>
                  </a:moveTo>
                  <a:cubicBezTo>
                    <a:pt x="24819" y="1"/>
                    <a:pt x="24812" y="2"/>
                    <a:pt x="24804" y="4"/>
                  </a:cubicBezTo>
                  <a:cubicBezTo>
                    <a:pt x="24746" y="33"/>
                    <a:pt x="24717" y="62"/>
                    <a:pt x="24732" y="120"/>
                  </a:cubicBezTo>
                  <a:cubicBezTo>
                    <a:pt x="24732" y="163"/>
                    <a:pt x="25297" y="2934"/>
                    <a:pt x="24717" y="6444"/>
                  </a:cubicBezTo>
                  <a:cubicBezTo>
                    <a:pt x="24180" y="9693"/>
                    <a:pt x="22556" y="14277"/>
                    <a:pt x="17827" y="17598"/>
                  </a:cubicBezTo>
                  <a:cubicBezTo>
                    <a:pt x="10865" y="22486"/>
                    <a:pt x="0" y="32393"/>
                    <a:pt x="5657" y="43722"/>
                  </a:cubicBezTo>
                  <a:cubicBezTo>
                    <a:pt x="5657" y="43765"/>
                    <a:pt x="5686" y="43780"/>
                    <a:pt x="5730" y="43780"/>
                  </a:cubicBezTo>
                  <a:lnTo>
                    <a:pt x="5788" y="43780"/>
                  </a:lnTo>
                  <a:cubicBezTo>
                    <a:pt x="5817" y="43751"/>
                    <a:pt x="5831" y="43693"/>
                    <a:pt x="5817" y="43649"/>
                  </a:cubicBezTo>
                  <a:cubicBezTo>
                    <a:pt x="218" y="32451"/>
                    <a:pt x="11010" y="22603"/>
                    <a:pt x="17929" y="17743"/>
                  </a:cubicBezTo>
                  <a:cubicBezTo>
                    <a:pt x="22715" y="14378"/>
                    <a:pt x="24369" y="9751"/>
                    <a:pt x="24891" y="6473"/>
                  </a:cubicBezTo>
                  <a:cubicBezTo>
                    <a:pt x="25471" y="2905"/>
                    <a:pt x="24906" y="120"/>
                    <a:pt x="24906" y="91"/>
                  </a:cubicBezTo>
                  <a:cubicBezTo>
                    <a:pt x="24893" y="40"/>
                    <a:pt x="24869" y="1"/>
                    <a:pt x="24825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774800" y="1241800"/>
              <a:ext cx="816300" cy="933075"/>
            </a:xfrm>
            <a:custGeom>
              <a:rect b="b" l="l" r="r" t="t"/>
              <a:pathLst>
                <a:path extrusionOk="0" h="37323" w="32652">
                  <a:moveTo>
                    <a:pt x="6861" y="1"/>
                  </a:moveTo>
                  <a:cubicBezTo>
                    <a:pt x="1" y="17900"/>
                    <a:pt x="4512" y="21758"/>
                    <a:pt x="13171" y="25762"/>
                  </a:cubicBezTo>
                  <a:cubicBezTo>
                    <a:pt x="21831" y="29751"/>
                    <a:pt x="25587" y="31477"/>
                    <a:pt x="27821" y="37322"/>
                  </a:cubicBezTo>
                  <a:cubicBezTo>
                    <a:pt x="27821" y="37322"/>
                    <a:pt x="32651" y="26095"/>
                    <a:pt x="23977" y="17233"/>
                  </a:cubicBezTo>
                  <a:cubicBezTo>
                    <a:pt x="15303" y="8356"/>
                    <a:pt x="9139" y="12272"/>
                    <a:pt x="6861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930000" y="1238550"/>
              <a:ext cx="636800" cy="1094775"/>
            </a:xfrm>
            <a:custGeom>
              <a:rect b="b" l="l" r="r" t="t"/>
              <a:pathLst>
                <a:path extrusionOk="0" h="43791" w="25472">
                  <a:moveTo>
                    <a:pt x="668" y="0"/>
                  </a:moveTo>
                  <a:cubicBezTo>
                    <a:pt x="610" y="0"/>
                    <a:pt x="566" y="29"/>
                    <a:pt x="552" y="73"/>
                  </a:cubicBezTo>
                  <a:cubicBezTo>
                    <a:pt x="552" y="102"/>
                    <a:pt x="1" y="2901"/>
                    <a:pt x="566" y="6455"/>
                  </a:cubicBezTo>
                  <a:cubicBezTo>
                    <a:pt x="1103" y="9748"/>
                    <a:pt x="2757" y="14360"/>
                    <a:pt x="7543" y="17740"/>
                  </a:cubicBezTo>
                  <a:cubicBezTo>
                    <a:pt x="14462" y="22614"/>
                    <a:pt x="25254" y="32448"/>
                    <a:pt x="19655" y="43646"/>
                  </a:cubicBezTo>
                  <a:cubicBezTo>
                    <a:pt x="19626" y="43704"/>
                    <a:pt x="19655" y="43762"/>
                    <a:pt x="19684" y="43776"/>
                  </a:cubicBezTo>
                  <a:cubicBezTo>
                    <a:pt x="19684" y="43791"/>
                    <a:pt x="19699" y="43791"/>
                    <a:pt x="19713" y="43791"/>
                  </a:cubicBezTo>
                  <a:cubicBezTo>
                    <a:pt x="19757" y="43791"/>
                    <a:pt x="19800" y="43776"/>
                    <a:pt x="19815" y="43718"/>
                  </a:cubicBezTo>
                  <a:cubicBezTo>
                    <a:pt x="25472" y="32404"/>
                    <a:pt x="14622" y="22483"/>
                    <a:pt x="7645" y="17595"/>
                  </a:cubicBezTo>
                  <a:cubicBezTo>
                    <a:pt x="2916" y="14259"/>
                    <a:pt x="1277" y="9690"/>
                    <a:pt x="755" y="6440"/>
                  </a:cubicBezTo>
                  <a:cubicBezTo>
                    <a:pt x="175" y="2930"/>
                    <a:pt x="740" y="145"/>
                    <a:pt x="740" y="116"/>
                  </a:cubicBezTo>
                  <a:cubicBezTo>
                    <a:pt x="740" y="58"/>
                    <a:pt x="726" y="29"/>
                    <a:pt x="668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86925" y="701850"/>
              <a:ext cx="1248550" cy="1285175"/>
            </a:xfrm>
            <a:custGeom>
              <a:rect b="b" l="l" r="r" t="t"/>
              <a:pathLst>
                <a:path extrusionOk="0" h="51407" w="49942">
                  <a:moveTo>
                    <a:pt x="24971" y="1"/>
                  </a:moveTo>
                  <a:cubicBezTo>
                    <a:pt x="20747" y="1"/>
                    <a:pt x="16522" y="1161"/>
                    <a:pt x="12838" y="3482"/>
                  </a:cubicBezTo>
                  <a:cubicBezTo>
                    <a:pt x="1" y="11576"/>
                    <a:pt x="1524" y="28039"/>
                    <a:pt x="7616" y="35509"/>
                  </a:cubicBezTo>
                  <a:cubicBezTo>
                    <a:pt x="15202" y="44807"/>
                    <a:pt x="16667" y="51407"/>
                    <a:pt x="16667" y="51407"/>
                  </a:cubicBezTo>
                  <a:lnTo>
                    <a:pt x="33305" y="51407"/>
                  </a:lnTo>
                  <a:cubicBezTo>
                    <a:pt x="33305" y="51407"/>
                    <a:pt x="34770" y="44807"/>
                    <a:pt x="42356" y="35509"/>
                  </a:cubicBezTo>
                  <a:cubicBezTo>
                    <a:pt x="48433" y="28053"/>
                    <a:pt x="49942" y="11576"/>
                    <a:pt x="37105" y="3482"/>
                  </a:cubicBezTo>
                  <a:cubicBezTo>
                    <a:pt x="33421" y="1161"/>
                    <a:pt x="29196" y="1"/>
                    <a:pt x="24971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390900" y="1387150"/>
              <a:ext cx="398550" cy="602050"/>
            </a:xfrm>
            <a:custGeom>
              <a:rect b="b" l="l" r="r" t="t"/>
              <a:pathLst>
                <a:path extrusionOk="0" h="24082" w="15942">
                  <a:moveTo>
                    <a:pt x="1915" y="192"/>
                  </a:moveTo>
                  <a:cubicBezTo>
                    <a:pt x="2394" y="192"/>
                    <a:pt x="2960" y="424"/>
                    <a:pt x="3554" y="844"/>
                  </a:cubicBezTo>
                  <a:cubicBezTo>
                    <a:pt x="4889" y="1874"/>
                    <a:pt x="5701" y="4413"/>
                    <a:pt x="6180" y="7444"/>
                  </a:cubicBezTo>
                  <a:cubicBezTo>
                    <a:pt x="2902" y="6893"/>
                    <a:pt x="1161" y="5123"/>
                    <a:pt x="595" y="3412"/>
                  </a:cubicBezTo>
                  <a:cubicBezTo>
                    <a:pt x="189" y="2164"/>
                    <a:pt x="407" y="932"/>
                    <a:pt x="1132" y="424"/>
                  </a:cubicBezTo>
                  <a:cubicBezTo>
                    <a:pt x="1379" y="264"/>
                    <a:pt x="1625" y="192"/>
                    <a:pt x="1915" y="192"/>
                  </a:cubicBezTo>
                  <a:close/>
                  <a:moveTo>
                    <a:pt x="14100" y="2251"/>
                  </a:moveTo>
                  <a:cubicBezTo>
                    <a:pt x="14317" y="2251"/>
                    <a:pt x="14520" y="2295"/>
                    <a:pt x="14709" y="2382"/>
                  </a:cubicBezTo>
                  <a:cubicBezTo>
                    <a:pt x="15376" y="2701"/>
                    <a:pt x="15724" y="3542"/>
                    <a:pt x="15536" y="4398"/>
                  </a:cubicBezTo>
                  <a:cubicBezTo>
                    <a:pt x="15245" y="5675"/>
                    <a:pt x="13795" y="7053"/>
                    <a:pt x="10589" y="7488"/>
                  </a:cubicBezTo>
                  <a:cubicBezTo>
                    <a:pt x="10937" y="5791"/>
                    <a:pt x="11416" y="4355"/>
                    <a:pt x="12141" y="3455"/>
                  </a:cubicBezTo>
                  <a:cubicBezTo>
                    <a:pt x="12780" y="2672"/>
                    <a:pt x="13476" y="2251"/>
                    <a:pt x="14100" y="2251"/>
                  </a:cubicBezTo>
                  <a:close/>
                  <a:moveTo>
                    <a:pt x="1924" y="0"/>
                  </a:moveTo>
                  <a:cubicBezTo>
                    <a:pt x="1521" y="0"/>
                    <a:pt x="1223" y="141"/>
                    <a:pt x="1030" y="279"/>
                  </a:cubicBezTo>
                  <a:cubicBezTo>
                    <a:pt x="247" y="844"/>
                    <a:pt x="1" y="2164"/>
                    <a:pt x="436" y="3484"/>
                  </a:cubicBezTo>
                  <a:cubicBezTo>
                    <a:pt x="1016" y="5269"/>
                    <a:pt x="2829" y="7096"/>
                    <a:pt x="6209" y="7662"/>
                  </a:cubicBezTo>
                  <a:cubicBezTo>
                    <a:pt x="7268" y="14552"/>
                    <a:pt x="6658" y="23864"/>
                    <a:pt x="6629" y="23995"/>
                  </a:cubicBezTo>
                  <a:cubicBezTo>
                    <a:pt x="6629" y="24038"/>
                    <a:pt x="6673" y="24082"/>
                    <a:pt x="6716" y="24082"/>
                  </a:cubicBezTo>
                  <a:cubicBezTo>
                    <a:pt x="6760" y="24082"/>
                    <a:pt x="6818" y="24053"/>
                    <a:pt x="6818" y="23995"/>
                  </a:cubicBezTo>
                  <a:cubicBezTo>
                    <a:pt x="6847" y="23458"/>
                    <a:pt x="7442" y="14465"/>
                    <a:pt x="6412" y="7676"/>
                  </a:cubicBezTo>
                  <a:lnTo>
                    <a:pt x="6412" y="7676"/>
                  </a:lnTo>
                  <a:cubicBezTo>
                    <a:pt x="7010" y="7754"/>
                    <a:pt x="7679" y="7809"/>
                    <a:pt x="8386" y="7809"/>
                  </a:cubicBezTo>
                  <a:cubicBezTo>
                    <a:pt x="8467" y="7809"/>
                    <a:pt x="8549" y="7808"/>
                    <a:pt x="8631" y="7807"/>
                  </a:cubicBezTo>
                  <a:cubicBezTo>
                    <a:pt x="9240" y="7792"/>
                    <a:pt x="9821" y="7749"/>
                    <a:pt x="10343" y="7691"/>
                  </a:cubicBezTo>
                  <a:lnTo>
                    <a:pt x="10343" y="7691"/>
                  </a:lnTo>
                  <a:cubicBezTo>
                    <a:pt x="9153" y="13972"/>
                    <a:pt x="10024" y="23487"/>
                    <a:pt x="10082" y="23995"/>
                  </a:cubicBezTo>
                  <a:cubicBezTo>
                    <a:pt x="10082" y="24053"/>
                    <a:pt x="10111" y="24082"/>
                    <a:pt x="10169" y="24082"/>
                  </a:cubicBezTo>
                  <a:cubicBezTo>
                    <a:pt x="10241" y="24082"/>
                    <a:pt x="10285" y="24038"/>
                    <a:pt x="10285" y="23980"/>
                  </a:cubicBezTo>
                  <a:cubicBezTo>
                    <a:pt x="10285" y="23850"/>
                    <a:pt x="9356" y="14030"/>
                    <a:pt x="10575" y="7676"/>
                  </a:cubicBezTo>
                  <a:cubicBezTo>
                    <a:pt x="14781" y="7140"/>
                    <a:pt x="15579" y="5109"/>
                    <a:pt x="15724" y="4427"/>
                  </a:cubicBezTo>
                  <a:cubicBezTo>
                    <a:pt x="15942" y="3484"/>
                    <a:pt x="15536" y="2585"/>
                    <a:pt x="14796" y="2222"/>
                  </a:cubicBezTo>
                  <a:cubicBezTo>
                    <a:pt x="14577" y="2115"/>
                    <a:pt x="14346" y="2062"/>
                    <a:pt x="14109" y="2062"/>
                  </a:cubicBezTo>
                  <a:cubicBezTo>
                    <a:pt x="13422" y="2062"/>
                    <a:pt x="12683" y="2505"/>
                    <a:pt x="12025" y="3325"/>
                  </a:cubicBezTo>
                  <a:cubicBezTo>
                    <a:pt x="11271" y="4268"/>
                    <a:pt x="10749" y="5733"/>
                    <a:pt x="10401" y="7502"/>
                  </a:cubicBezTo>
                  <a:cubicBezTo>
                    <a:pt x="9864" y="7575"/>
                    <a:pt x="9269" y="7604"/>
                    <a:pt x="8631" y="7618"/>
                  </a:cubicBezTo>
                  <a:cubicBezTo>
                    <a:pt x="7819" y="7618"/>
                    <a:pt x="7065" y="7589"/>
                    <a:pt x="6397" y="7473"/>
                  </a:cubicBezTo>
                  <a:cubicBezTo>
                    <a:pt x="5904" y="4398"/>
                    <a:pt x="5063" y="1802"/>
                    <a:pt x="3656" y="714"/>
                  </a:cubicBezTo>
                  <a:cubicBezTo>
                    <a:pt x="2947" y="173"/>
                    <a:pt x="2371" y="0"/>
                    <a:pt x="1924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363700" y="1975750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34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9"/>
                    <a:pt x="19800" y="2032"/>
                  </a:cubicBezTo>
                  <a:cubicBezTo>
                    <a:pt x="19800" y="929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363700" y="2076925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48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8"/>
                    <a:pt x="19800" y="2032"/>
                  </a:cubicBezTo>
                  <a:cubicBezTo>
                    <a:pt x="19800" y="915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363700" y="2177750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9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363700" y="2278925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8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414475" y="2380450"/>
              <a:ext cx="393475" cy="112450"/>
            </a:xfrm>
            <a:custGeom>
              <a:rect b="b" l="l" r="r" t="t"/>
              <a:pathLst>
                <a:path extrusionOk="0" h="4498" w="15739">
                  <a:moveTo>
                    <a:pt x="0" y="1"/>
                  </a:moveTo>
                  <a:lnTo>
                    <a:pt x="7862" y="4497"/>
                  </a:lnTo>
                  <a:lnTo>
                    <a:pt x="15738" y="1"/>
                  </a:ln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249850" y="92632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7" y="0"/>
                  </a:moveTo>
                  <a:cubicBezTo>
                    <a:pt x="2843" y="0"/>
                    <a:pt x="2408" y="87"/>
                    <a:pt x="2016" y="261"/>
                  </a:cubicBezTo>
                  <a:cubicBezTo>
                    <a:pt x="1610" y="435"/>
                    <a:pt x="1277" y="653"/>
                    <a:pt x="957" y="958"/>
                  </a:cubicBezTo>
                  <a:cubicBezTo>
                    <a:pt x="667" y="1248"/>
                    <a:pt x="435" y="1596"/>
                    <a:pt x="261" y="2002"/>
                  </a:cubicBezTo>
                  <a:cubicBezTo>
                    <a:pt x="87" y="2394"/>
                    <a:pt x="0" y="2814"/>
                    <a:pt x="0" y="3264"/>
                  </a:cubicBezTo>
                  <a:cubicBezTo>
                    <a:pt x="0" y="3714"/>
                    <a:pt x="73" y="4134"/>
                    <a:pt x="261" y="4540"/>
                  </a:cubicBezTo>
                  <a:cubicBezTo>
                    <a:pt x="421" y="4917"/>
                    <a:pt x="653" y="5266"/>
                    <a:pt x="957" y="5570"/>
                  </a:cubicBezTo>
                  <a:cubicBezTo>
                    <a:pt x="1277" y="5875"/>
                    <a:pt x="1610" y="6107"/>
                    <a:pt x="2016" y="6281"/>
                  </a:cubicBezTo>
                  <a:cubicBezTo>
                    <a:pt x="2408" y="6441"/>
                    <a:pt x="2843" y="6528"/>
                    <a:pt x="3307" y="6528"/>
                  </a:cubicBezTo>
                  <a:cubicBezTo>
                    <a:pt x="3670" y="6528"/>
                    <a:pt x="4004" y="6470"/>
                    <a:pt x="4352" y="6382"/>
                  </a:cubicBezTo>
                  <a:cubicBezTo>
                    <a:pt x="4685" y="6295"/>
                    <a:pt x="4990" y="6150"/>
                    <a:pt x="5266" y="5976"/>
                  </a:cubicBezTo>
                  <a:cubicBezTo>
                    <a:pt x="5338" y="5933"/>
                    <a:pt x="5396" y="5860"/>
                    <a:pt x="5454" y="5788"/>
                  </a:cubicBezTo>
                  <a:cubicBezTo>
                    <a:pt x="5512" y="5686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49" y="2988"/>
                    <a:pt x="4990" y="2988"/>
                  </a:cubicBezTo>
                  <a:lnTo>
                    <a:pt x="3496" y="2988"/>
                  </a:lnTo>
                  <a:cubicBezTo>
                    <a:pt x="3336" y="2988"/>
                    <a:pt x="3206" y="3046"/>
                    <a:pt x="3104" y="3162"/>
                  </a:cubicBezTo>
                  <a:cubicBezTo>
                    <a:pt x="2988" y="3264"/>
                    <a:pt x="2945" y="3394"/>
                    <a:pt x="2945" y="3554"/>
                  </a:cubicBezTo>
                  <a:cubicBezTo>
                    <a:pt x="2945" y="3714"/>
                    <a:pt x="2988" y="3844"/>
                    <a:pt x="3104" y="3946"/>
                  </a:cubicBezTo>
                  <a:cubicBezTo>
                    <a:pt x="3206" y="4062"/>
                    <a:pt x="3336" y="4120"/>
                    <a:pt x="3496" y="4120"/>
                  </a:cubicBezTo>
                  <a:lnTo>
                    <a:pt x="4352" y="4120"/>
                  </a:lnTo>
                  <a:lnTo>
                    <a:pt x="4352" y="5284"/>
                  </a:lnTo>
                  <a:lnTo>
                    <a:pt x="4352" y="5284"/>
                  </a:lnTo>
                  <a:cubicBezTo>
                    <a:pt x="4225" y="5330"/>
                    <a:pt x="4078" y="5373"/>
                    <a:pt x="3902" y="5396"/>
                  </a:cubicBezTo>
                  <a:cubicBezTo>
                    <a:pt x="3684" y="5440"/>
                    <a:pt x="3481" y="5454"/>
                    <a:pt x="3293" y="5454"/>
                  </a:cubicBezTo>
                  <a:cubicBezTo>
                    <a:pt x="2916" y="5454"/>
                    <a:pt x="2553" y="5367"/>
                    <a:pt x="2234" y="5164"/>
                  </a:cubicBezTo>
                  <a:cubicBezTo>
                    <a:pt x="1900" y="4975"/>
                    <a:pt x="1654" y="4700"/>
                    <a:pt x="1451" y="4366"/>
                  </a:cubicBezTo>
                  <a:cubicBezTo>
                    <a:pt x="1248" y="4047"/>
                    <a:pt x="1161" y="3685"/>
                    <a:pt x="1161" y="3278"/>
                  </a:cubicBezTo>
                  <a:cubicBezTo>
                    <a:pt x="1161" y="2887"/>
                    <a:pt x="1248" y="2524"/>
                    <a:pt x="1451" y="2191"/>
                  </a:cubicBezTo>
                  <a:cubicBezTo>
                    <a:pt x="1654" y="1857"/>
                    <a:pt x="1900" y="1596"/>
                    <a:pt x="2234" y="1393"/>
                  </a:cubicBezTo>
                  <a:cubicBezTo>
                    <a:pt x="2539" y="1204"/>
                    <a:pt x="2901" y="1103"/>
                    <a:pt x="3293" y="1103"/>
                  </a:cubicBezTo>
                  <a:cubicBezTo>
                    <a:pt x="3496" y="1103"/>
                    <a:pt x="3684" y="1132"/>
                    <a:pt x="3844" y="1161"/>
                  </a:cubicBezTo>
                  <a:cubicBezTo>
                    <a:pt x="4018" y="1204"/>
                    <a:pt x="4192" y="1248"/>
                    <a:pt x="4337" y="1320"/>
                  </a:cubicBezTo>
                  <a:cubicBezTo>
                    <a:pt x="4366" y="1349"/>
                    <a:pt x="4424" y="1364"/>
                    <a:pt x="4482" y="1378"/>
                  </a:cubicBezTo>
                  <a:cubicBezTo>
                    <a:pt x="4540" y="1393"/>
                    <a:pt x="4569" y="1393"/>
                    <a:pt x="4627" y="1393"/>
                  </a:cubicBezTo>
                  <a:cubicBezTo>
                    <a:pt x="4787" y="1393"/>
                    <a:pt x="4917" y="1320"/>
                    <a:pt x="5004" y="1219"/>
                  </a:cubicBezTo>
                  <a:cubicBezTo>
                    <a:pt x="5091" y="1088"/>
                    <a:pt x="5149" y="958"/>
                    <a:pt x="5149" y="813"/>
                  </a:cubicBezTo>
                  <a:cubicBezTo>
                    <a:pt x="5149" y="726"/>
                    <a:pt x="5135" y="653"/>
                    <a:pt x="5077" y="566"/>
                  </a:cubicBezTo>
                  <a:cubicBezTo>
                    <a:pt x="5048" y="464"/>
                    <a:pt x="4975" y="421"/>
                    <a:pt x="4874" y="363"/>
                  </a:cubicBezTo>
                  <a:cubicBezTo>
                    <a:pt x="4642" y="232"/>
                    <a:pt x="4410" y="145"/>
                    <a:pt x="4134" y="87"/>
                  </a:cubicBezTo>
                  <a:cubicBezTo>
                    <a:pt x="3859" y="44"/>
                    <a:pt x="3597" y="0"/>
                    <a:pt x="330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415550" y="927775"/>
              <a:ext cx="132400" cy="159575"/>
            </a:xfrm>
            <a:custGeom>
              <a:rect b="b" l="l" r="r" t="t"/>
              <a:pathLst>
                <a:path extrusionOk="0" h="6383" w="5296">
                  <a:moveTo>
                    <a:pt x="3149" y="1059"/>
                  </a:moveTo>
                  <a:cubicBezTo>
                    <a:pt x="3308" y="1059"/>
                    <a:pt x="3453" y="1161"/>
                    <a:pt x="3598" y="1335"/>
                  </a:cubicBezTo>
                  <a:cubicBezTo>
                    <a:pt x="3743" y="1523"/>
                    <a:pt x="3816" y="1741"/>
                    <a:pt x="3816" y="2002"/>
                  </a:cubicBezTo>
                  <a:cubicBezTo>
                    <a:pt x="3816" y="2205"/>
                    <a:pt x="3772" y="2394"/>
                    <a:pt x="3714" y="2568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75"/>
                    <a:pt x="3236" y="3133"/>
                    <a:pt x="3134" y="3133"/>
                  </a:cubicBezTo>
                  <a:lnTo>
                    <a:pt x="1147" y="3133"/>
                  </a:lnTo>
                  <a:lnTo>
                    <a:pt x="1147" y="1059"/>
                  </a:lnTo>
                  <a:close/>
                  <a:moveTo>
                    <a:pt x="567" y="0"/>
                  </a:moveTo>
                  <a:cubicBezTo>
                    <a:pt x="407" y="0"/>
                    <a:pt x="277" y="58"/>
                    <a:pt x="175" y="160"/>
                  </a:cubicBezTo>
                  <a:cubicBezTo>
                    <a:pt x="59" y="276"/>
                    <a:pt x="1" y="392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88" y="6107"/>
                    <a:pt x="204" y="6223"/>
                  </a:cubicBezTo>
                  <a:cubicBezTo>
                    <a:pt x="335" y="6324"/>
                    <a:pt x="494" y="6383"/>
                    <a:pt x="654" y="6383"/>
                  </a:cubicBezTo>
                  <a:cubicBezTo>
                    <a:pt x="813" y="6383"/>
                    <a:pt x="929" y="6324"/>
                    <a:pt x="1045" y="6179"/>
                  </a:cubicBezTo>
                  <a:cubicBezTo>
                    <a:pt x="1132" y="6063"/>
                    <a:pt x="1161" y="5947"/>
                    <a:pt x="1161" y="5788"/>
                  </a:cubicBezTo>
                  <a:lnTo>
                    <a:pt x="1161" y="4018"/>
                  </a:lnTo>
                  <a:lnTo>
                    <a:pt x="2858" y="4018"/>
                  </a:lnTo>
                  <a:cubicBezTo>
                    <a:pt x="3004" y="4018"/>
                    <a:pt x="3105" y="4047"/>
                    <a:pt x="3221" y="4076"/>
                  </a:cubicBezTo>
                  <a:cubicBezTo>
                    <a:pt x="3323" y="4120"/>
                    <a:pt x="3395" y="4149"/>
                    <a:pt x="3468" y="4221"/>
                  </a:cubicBezTo>
                  <a:cubicBezTo>
                    <a:pt x="3540" y="4294"/>
                    <a:pt x="3598" y="4366"/>
                    <a:pt x="3627" y="4453"/>
                  </a:cubicBezTo>
                  <a:cubicBezTo>
                    <a:pt x="3671" y="4555"/>
                    <a:pt x="3685" y="4642"/>
                    <a:pt x="3685" y="4743"/>
                  </a:cubicBezTo>
                  <a:cubicBezTo>
                    <a:pt x="3685" y="5077"/>
                    <a:pt x="3700" y="5324"/>
                    <a:pt x="3772" y="5527"/>
                  </a:cubicBezTo>
                  <a:cubicBezTo>
                    <a:pt x="3845" y="5730"/>
                    <a:pt x="3917" y="5875"/>
                    <a:pt x="4033" y="6005"/>
                  </a:cubicBezTo>
                  <a:cubicBezTo>
                    <a:pt x="4135" y="6121"/>
                    <a:pt x="4236" y="6223"/>
                    <a:pt x="4338" y="6266"/>
                  </a:cubicBezTo>
                  <a:cubicBezTo>
                    <a:pt x="4411" y="6310"/>
                    <a:pt x="4483" y="6339"/>
                    <a:pt x="4599" y="6368"/>
                  </a:cubicBezTo>
                  <a:cubicBezTo>
                    <a:pt x="4650" y="6375"/>
                    <a:pt x="4697" y="6379"/>
                    <a:pt x="4746" y="6379"/>
                  </a:cubicBezTo>
                  <a:cubicBezTo>
                    <a:pt x="4795" y="6379"/>
                    <a:pt x="4846" y="6375"/>
                    <a:pt x="4904" y="6368"/>
                  </a:cubicBezTo>
                  <a:cubicBezTo>
                    <a:pt x="5005" y="6339"/>
                    <a:pt x="5078" y="6295"/>
                    <a:pt x="5150" y="6223"/>
                  </a:cubicBezTo>
                  <a:cubicBezTo>
                    <a:pt x="5266" y="6092"/>
                    <a:pt x="5295" y="5962"/>
                    <a:pt x="5266" y="5817"/>
                  </a:cubicBezTo>
                  <a:cubicBezTo>
                    <a:pt x="5223" y="5672"/>
                    <a:pt x="5136" y="5541"/>
                    <a:pt x="5005" y="5469"/>
                  </a:cubicBezTo>
                  <a:cubicBezTo>
                    <a:pt x="4918" y="5440"/>
                    <a:pt x="4889" y="5367"/>
                    <a:pt x="4846" y="5295"/>
                  </a:cubicBezTo>
                  <a:cubicBezTo>
                    <a:pt x="4831" y="5222"/>
                    <a:pt x="4817" y="5106"/>
                    <a:pt x="4788" y="5005"/>
                  </a:cubicBezTo>
                  <a:cubicBezTo>
                    <a:pt x="4773" y="4888"/>
                    <a:pt x="4759" y="4743"/>
                    <a:pt x="4744" y="4598"/>
                  </a:cubicBezTo>
                  <a:cubicBezTo>
                    <a:pt x="4744" y="4439"/>
                    <a:pt x="4701" y="4294"/>
                    <a:pt x="4628" y="4149"/>
                  </a:cubicBezTo>
                  <a:cubicBezTo>
                    <a:pt x="4556" y="4004"/>
                    <a:pt x="4469" y="3873"/>
                    <a:pt x="4353" y="3757"/>
                  </a:cubicBezTo>
                  <a:cubicBezTo>
                    <a:pt x="4287" y="3673"/>
                    <a:pt x="4203" y="3594"/>
                    <a:pt x="4109" y="3526"/>
                  </a:cubicBezTo>
                  <a:lnTo>
                    <a:pt x="4109" y="3526"/>
                  </a:lnTo>
                  <a:cubicBezTo>
                    <a:pt x="4239" y="3442"/>
                    <a:pt x="4361" y="3348"/>
                    <a:pt x="4469" y="3220"/>
                  </a:cubicBezTo>
                  <a:cubicBezTo>
                    <a:pt x="4628" y="3046"/>
                    <a:pt x="4759" y="2843"/>
                    <a:pt x="4846" y="2626"/>
                  </a:cubicBezTo>
                  <a:cubicBezTo>
                    <a:pt x="4933" y="2408"/>
                    <a:pt x="4991" y="2191"/>
                    <a:pt x="4991" y="1958"/>
                  </a:cubicBezTo>
                  <a:cubicBezTo>
                    <a:pt x="4991" y="1581"/>
                    <a:pt x="4904" y="1233"/>
                    <a:pt x="4744" y="943"/>
                  </a:cubicBezTo>
                  <a:cubicBezTo>
                    <a:pt x="4556" y="653"/>
                    <a:pt x="4338" y="421"/>
                    <a:pt x="4062" y="247"/>
                  </a:cubicBezTo>
                  <a:cubicBezTo>
                    <a:pt x="3801" y="87"/>
                    <a:pt x="3482" y="0"/>
                    <a:pt x="317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572225" y="928125"/>
              <a:ext cx="104100" cy="158125"/>
            </a:xfrm>
            <a:custGeom>
              <a:rect b="b" l="l" r="r" t="t"/>
              <a:pathLst>
                <a:path extrusionOk="0" h="6325" w="4164">
                  <a:moveTo>
                    <a:pt x="537" y="1"/>
                  </a:moveTo>
                  <a:cubicBezTo>
                    <a:pt x="377" y="1"/>
                    <a:pt x="247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49"/>
                    <a:pt x="160" y="6165"/>
                  </a:cubicBezTo>
                  <a:cubicBezTo>
                    <a:pt x="276" y="6267"/>
                    <a:pt x="392" y="6325"/>
                    <a:pt x="566" y="6325"/>
                  </a:cubicBezTo>
                  <a:lnTo>
                    <a:pt x="3612" y="6325"/>
                  </a:lnTo>
                  <a:cubicBezTo>
                    <a:pt x="3771" y="6325"/>
                    <a:pt x="3902" y="6267"/>
                    <a:pt x="4004" y="6180"/>
                  </a:cubicBezTo>
                  <a:cubicBezTo>
                    <a:pt x="4120" y="6078"/>
                    <a:pt x="4163" y="5948"/>
                    <a:pt x="4163" y="5803"/>
                  </a:cubicBezTo>
                  <a:cubicBezTo>
                    <a:pt x="4163" y="5672"/>
                    <a:pt x="4120" y="5542"/>
                    <a:pt x="4004" y="5440"/>
                  </a:cubicBezTo>
                  <a:cubicBezTo>
                    <a:pt x="3902" y="5324"/>
                    <a:pt x="3771" y="5281"/>
                    <a:pt x="3612" y="5281"/>
                  </a:cubicBezTo>
                  <a:lnTo>
                    <a:pt x="1146" y="5281"/>
                  </a:lnTo>
                  <a:lnTo>
                    <a:pt x="1146" y="3613"/>
                  </a:lnTo>
                  <a:lnTo>
                    <a:pt x="3191" y="3613"/>
                  </a:lnTo>
                  <a:cubicBezTo>
                    <a:pt x="3351" y="3613"/>
                    <a:pt x="3481" y="3555"/>
                    <a:pt x="3583" y="3467"/>
                  </a:cubicBezTo>
                  <a:cubicBezTo>
                    <a:pt x="3699" y="3366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83" y="2713"/>
                  </a:cubicBezTo>
                  <a:cubicBezTo>
                    <a:pt x="3481" y="2626"/>
                    <a:pt x="3351" y="2568"/>
                    <a:pt x="3191" y="2568"/>
                  </a:cubicBezTo>
                  <a:lnTo>
                    <a:pt x="1146" y="2568"/>
                  </a:lnTo>
                  <a:lnTo>
                    <a:pt x="1146" y="1031"/>
                  </a:lnTo>
                  <a:lnTo>
                    <a:pt x="3583" y="1031"/>
                  </a:lnTo>
                  <a:cubicBezTo>
                    <a:pt x="3757" y="1031"/>
                    <a:pt x="3873" y="973"/>
                    <a:pt x="3989" y="886"/>
                  </a:cubicBezTo>
                  <a:cubicBezTo>
                    <a:pt x="4091" y="799"/>
                    <a:pt x="4149" y="668"/>
                    <a:pt x="4149" y="523"/>
                  </a:cubicBezTo>
                  <a:cubicBezTo>
                    <a:pt x="4149" y="378"/>
                    <a:pt x="4091" y="247"/>
                    <a:pt x="3989" y="146"/>
                  </a:cubicBezTo>
                  <a:cubicBezTo>
                    <a:pt x="3873" y="59"/>
                    <a:pt x="3757" y="1"/>
                    <a:pt x="3583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701675" y="928125"/>
              <a:ext cx="104825" cy="158125"/>
            </a:xfrm>
            <a:custGeom>
              <a:rect b="b" l="l" r="r" t="t"/>
              <a:pathLst>
                <a:path extrusionOk="0" h="6325" w="4193">
                  <a:moveTo>
                    <a:pt x="566" y="1"/>
                  </a:moveTo>
                  <a:cubicBezTo>
                    <a:pt x="407" y="1"/>
                    <a:pt x="276" y="59"/>
                    <a:pt x="175" y="117"/>
                  </a:cubicBezTo>
                  <a:cubicBezTo>
                    <a:pt x="59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9" y="6049"/>
                    <a:pt x="175" y="6165"/>
                  </a:cubicBezTo>
                  <a:cubicBezTo>
                    <a:pt x="276" y="6267"/>
                    <a:pt x="407" y="6325"/>
                    <a:pt x="566" y="6325"/>
                  </a:cubicBezTo>
                  <a:lnTo>
                    <a:pt x="3627" y="6325"/>
                  </a:lnTo>
                  <a:cubicBezTo>
                    <a:pt x="3801" y="6325"/>
                    <a:pt x="3917" y="6267"/>
                    <a:pt x="4033" y="6180"/>
                  </a:cubicBezTo>
                  <a:cubicBezTo>
                    <a:pt x="4134" y="6078"/>
                    <a:pt x="4192" y="5948"/>
                    <a:pt x="4192" y="5803"/>
                  </a:cubicBezTo>
                  <a:cubicBezTo>
                    <a:pt x="4192" y="5672"/>
                    <a:pt x="4134" y="5542"/>
                    <a:pt x="4033" y="5440"/>
                  </a:cubicBezTo>
                  <a:cubicBezTo>
                    <a:pt x="3917" y="5324"/>
                    <a:pt x="3801" y="5281"/>
                    <a:pt x="3627" y="5281"/>
                  </a:cubicBezTo>
                  <a:lnTo>
                    <a:pt x="1161" y="5281"/>
                  </a:lnTo>
                  <a:lnTo>
                    <a:pt x="1161" y="3613"/>
                  </a:lnTo>
                  <a:lnTo>
                    <a:pt x="3221" y="3613"/>
                  </a:lnTo>
                  <a:cubicBezTo>
                    <a:pt x="3380" y="3613"/>
                    <a:pt x="3511" y="3555"/>
                    <a:pt x="3612" y="3467"/>
                  </a:cubicBezTo>
                  <a:cubicBezTo>
                    <a:pt x="3728" y="3366"/>
                    <a:pt x="3772" y="3250"/>
                    <a:pt x="3772" y="3105"/>
                  </a:cubicBezTo>
                  <a:cubicBezTo>
                    <a:pt x="3772" y="2960"/>
                    <a:pt x="3728" y="2829"/>
                    <a:pt x="3612" y="2713"/>
                  </a:cubicBezTo>
                  <a:cubicBezTo>
                    <a:pt x="3511" y="2626"/>
                    <a:pt x="3380" y="2568"/>
                    <a:pt x="3221" y="2568"/>
                  </a:cubicBezTo>
                  <a:lnTo>
                    <a:pt x="1161" y="2568"/>
                  </a:lnTo>
                  <a:lnTo>
                    <a:pt x="1161" y="1031"/>
                  </a:lnTo>
                  <a:lnTo>
                    <a:pt x="3612" y="1031"/>
                  </a:lnTo>
                  <a:cubicBezTo>
                    <a:pt x="3772" y="1031"/>
                    <a:pt x="3902" y="973"/>
                    <a:pt x="4018" y="886"/>
                  </a:cubicBezTo>
                  <a:cubicBezTo>
                    <a:pt x="4120" y="799"/>
                    <a:pt x="4178" y="668"/>
                    <a:pt x="4178" y="523"/>
                  </a:cubicBezTo>
                  <a:cubicBezTo>
                    <a:pt x="4178" y="378"/>
                    <a:pt x="4120" y="247"/>
                    <a:pt x="4018" y="146"/>
                  </a:cubicBezTo>
                  <a:cubicBezTo>
                    <a:pt x="3902" y="59"/>
                    <a:pt x="3772" y="1"/>
                    <a:pt x="361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831850" y="928125"/>
              <a:ext cx="133475" cy="159600"/>
            </a:xfrm>
            <a:custGeom>
              <a:rect b="b" l="l" r="r" t="t"/>
              <a:pathLst>
                <a:path extrusionOk="0" h="6384" w="5339">
                  <a:moveTo>
                    <a:pt x="4831" y="1"/>
                  </a:moveTo>
                  <a:cubicBezTo>
                    <a:pt x="4686" y="1"/>
                    <a:pt x="4555" y="59"/>
                    <a:pt x="4483" y="160"/>
                  </a:cubicBezTo>
                  <a:cubicBezTo>
                    <a:pt x="4396" y="247"/>
                    <a:pt x="4338" y="378"/>
                    <a:pt x="4338" y="523"/>
                  </a:cubicBezTo>
                  <a:lnTo>
                    <a:pt x="4338" y="4439"/>
                  </a:lnTo>
                  <a:lnTo>
                    <a:pt x="1031" y="218"/>
                  </a:lnTo>
                  <a:cubicBezTo>
                    <a:pt x="1002" y="160"/>
                    <a:pt x="929" y="102"/>
                    <a:pt x="842" y="73"/>
                  </a:cubicBezTo>
                  <a:cubicBezTo>
                    <a:pt x="741" y="30"/>
                    <a:pt x="654" y="15"/>
                    <a:pt x="567" y="15"/>
                  </a:cubicBezTo>
                  <a:cubicBezTo>
                    <a:pt x="407" y="15"/>
                    <a:pt x="276" y="73"/>
                    <a:pt x="160" y="175"/>
                  </a:cubicBezTo>
                  <a:cubicBezTo>
                    <a:pt x="59" y="291"/>
                    <a:pt x="1" y="421"/>
                    <a:pt x="1" y="581"/>
                  </a:cubicBezTo>
                  <a:lnTo>
                    <a:pt x="1" y="5875"/>
                  </a:lnTo>
                  <a:cubicBezTo>
                    <a:pt x="1" y="6020"/>
                    <a:pt x="59" y="6151"/>
                    <a:pt x="146" y="6238"/>
                  </a:cubicBezTo>
                  <a:cubicBezTo>
                    <a:pt x="233" y="6325"/>
                    <a:pt x="363" y="6383"/>
                    <a:pt x="508" y="6383"/>
                  </a:cubicBezTo>
                  <a:cubicBezTo>
                    <a:pt x="654" y="6383"/>
                    <a:pt x="784" y="6325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79"/>
                  </a:lnTo>
                  <a:lnTo>
                    <a:pt x="4352" y="6223"/>
                  </a:lnTo>
                  <a:cubicBezTo>
                    <a:pt x="4396" y="6252"/>
                    <a:pt x="4439" y="6296"/>
                    <a:pt x="4541" y="6325"/>
                  </a:cubicBezTo>
                  <a:cubicBezTo>
                    <a:pt x="4613" y="6339"/>
                    <a:pt x="4700" y="6369"/>
                    <a:pt x="4773" y="6369"/>
                  </a:cubicBezTo>
                  <a:cubicBezTo>
                    <a:pt x="4933" y="6369"/>
                    <a:pt x="5063" y="6310"/>
                    <a:pt x="5165" y="6194"/>
                  </a:cubicBezTo>
                  <a:cubicBezTo>
                    <a:pt x="5281" y="6093"/>
                    <a:pt x="5339" y="5962"/>
                    <a:pt x="5339" y="5803"/>
                  </a:cubicBezTo>
                  <a:lnTo>
                    <a:pt x="5339" y="508"/>
                  </a:lnTo>
                  <a:cubicBezTo>
                    <a:pt x="5339" y="363"/>
                    <a:pt x="5281" y="233"/>
                    <a:pt x="5194" y="146"/>
                  </a:cubicBezTo>
                  <a:cubicBezTo>
                    <a:pt x="5092" y="59"/>
                    <a:pt x="4976" y="1"/>
                    <a:pt x="483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193625" y="1160575"/>
              <a:ext cx="104475" cy="158500"/>
            </a:xfrm>
            <a:custGeom>
              <a:rect b="b" l="l" r="r" t="t"/>
              <a:pathLst>
                <a:path extrusionOk="0" h="6340" w="4179">
                  <a:moveTo>
                    <a:pt x="552" y="1"/>
                  </a:moveTo>
                  <a:cubicBezTo>
                    <a:pt x="407" y="1"/>
                    <a:pt x="262" y="59"/>
                    <a:pt x="160" y="117"/>
                  </a:cubicBezTo>
                  <a:cubicBezTo>
                    <a:pt x="59" y="218"/>
                    <a:pt x="1" y="349"/>
                    <a:pt x="1" y="508"/>
                  </a:cubicBezTo>
                  <a:lnTo>
                    <a:pt x="1" y="5774"/>
                  </a:lnTo>
                  <a:cubicBezTo>
                    <a:pt x="1" y="5933"/>
                    <a:pt x="59" y="6064"/>
                    <a:pt x="160" y="6165"/>
                  </a:cubicBezTo>
                  <a:cubicBezTo>
                    <a:pt x="276" y="6281"/>
                    <a:pt x="407" y="6339"/>
                    <a:pt x="567" y="6339"/>
                  </a:cubicBezTo>
                  <a:lnTo>
                    <a:pt x="3613" y="6339"/>
                  </a:lnTo>
                  <a:cubicBezTo>
                    <a:pt x="3772" y="6339"/>
                    <a:pt x="3903" y="6281"/>
                    <a:pt x="4004" y="6194"/>
                  </a:cubicBezTo>
                  <a:cubicBezTo>
                    <a:pt x="4120" y="6078"/>
                    <a:pt x="4178" y="5948"/>
                    <a:pt x="4178" y="5803"/>
                  </a:cubicBezTo>
                  <a:cubicBezTo>
                    <a:pt x="4178" y="5687"/>
                    <a:pt x="4120" y="5556"/>
                    <a:pt x="4004" y="5440"/>
                  </a:cubicBezTo>
                  <a:cubicBezTo>
                    <a:pt x="3903" y="5338"/>
                    <a:pt x="3772" y="5280"/>
                    <a:pt x="3613" y="5280"/>
                  </a:cubicBezTo>
                  <a:lnTo>
                    <a:pt x="1147" y="5280"/>
                  </a:lnTo>
                  <a:lnTo>
                    <a:pt x="1147" y="3612"/>
                  </a:lnTo>
                  <a:lnTo>
                    <a:pt x="3192" y="3612"/>
                  </a:lnTo>
                  <a:cubicBezTo>
                    <a:pt x="3352" y="3612"/>
                    <a:pt x="3482" y="3554"/>
                    <a:pt x="3598" y="3467"/>
                  </a:cubicBezTo>
                  <a:cubicBezTo>
                    <a:pt x="3700" y="3380"/>
                    <a:pt x="3758" y="3250"/>
                    <a:pt x="3758" y="3105"/>
                  </a:cubicBezTo>
                  <a:cubicBezTo>
                    <a:pt x="3758" y="2960"/>
                    <a:pt x="3700" y="2829"/>
                    <a:pt x="3598" y="2727"/>
                  </a:cubicBezTo>
                  <a:cubicBezTo>
                    <a:pt x="3482" y="2640"/>
                    <a:pt x="3352" y="2582"/>
                    <a:pt x="3192" y="2582"/>
                  </a:cubicBezTo>
                  <a:lnTo>
                    <a:pt x="1147" y="2582"/>
                  </a:lnTo>
                  <a:lnTo>
                    <a:pt x="1147" y="1045"/>
                  </a:lnTo>
                  <a:lnTo>
                    <a:pt x="3598" y="1045"/>
                  </a:lnTo>
                  <a:cubicBezTo>
                    <a:pt x="3758" y="1045"/>
                    <a:pt x="3888" y="987"/>
                    <a:pt x="3990" y="900"/>
                  </a:cubicBezTo>
                  <a:cubicBezTo>
                    <a:pt x="4106" y="798"/>
                    <a:pt x="4149" y="682"/>
                    <a:pt x="4149" y="537"/>
                  </a:cubicBezTo>
                  <a:cubicBezTo>
                    <a:pt x="4149" y="392"/>
                    <a:pt x="4106" y="262"/>
                    <a:pt x="3990" y="146"/>
                  </a:cubicBezTo>
                  <a:cubicBezTo>
                    <a:pt x="3888" y="59"/>
                    <a:pt x="3758" y="1"/>
                    <a:pt x="359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323825" y="1160575"/>
              <a:ext cx="133100" cy="159575"/>
            </a:xfrm>
            <a:custGeom>
              <a:rect b="b" l="l" r="r" t="t"/>
              <a:pathLst>
                <a:path extrusionOk="0" h="6383" w="5324">
                  <a:moveTo>
                    <a:pt x="4816" y="1"/>
                  </a:moveTo>
                  <a:cubicBezTo>
                    <a:pt x="4656" y="1"/>
                    <a:pt x="4555" y="59"/>
                    <a:pt x="4482" y="175"/>
                  </a:cubicBezTo>
                  <a:cubicBezTo>
                    <a:pt x="4381" y="262"/>
                    <a:pt x="4337" y="392"/>
                    <a:pt x="4337" y="537"/>
                  </a:cubicBezTo>
                  <a:lnTo>
                    <a:pt x="4337" y="4439"/>
                  </a:lnTo>
                  <a:lnTo>
                    <a:pt x="1030" y="218"/>
                  </a:lnTo>
                  <a:cubicBezTo>
                    <a:pt x="1001" y="175"/>
                    <a:pt x="929" y="117"/>
                    <a:pt x="827" y="73"/>
                  </a:cubicBezTo>
                  <a:cubicBezTo>
                    <a:pt x="740" y="44"/>
                    <a:pt x="653" y="30"/>
                    <a:pt x="566" y="30"/>
                  </a:cubicBezTo>
                  <a:cubicBezTo>
                    <a:pt x="392" y="30"/>
                    <a:pt x="276" y="73"/>
                    <a:pt x="160" y="189"/>
                  </a:cubicBezTo>
                  <a:cubicBezTo>
                    <a:pt x="58" y="291"/>
                    <a:pt x="0" y="421"/>
                    <a:pt x="0" y="581"/>
                  </a:cubicBezTo>
                  <a:lnTo>
                    <a:pt x="0" y="5875"/>
                  </a:lnTo>
                  <a:cubicBezTo>
                    <a:pt x="0" y="6020"/>
                    <a:pt x="58" y="6151"/>
                    <a:pt x="145" y="6238"/>
                  </a:cubicBezTo>
                  <a:cubicBezTo>
                    <a:pt x="232" y="6339"/>
                    <a:pt x="363" y="6383"/>
                    <a:pt x="508" y="6383"/>
                  </a:cubicBezTo>
                  <a:cubicBezTo>
                    <a:pt x="653" y="6383"/>
                    <a:pt x="783" y="6339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92"/>
                  </a:lnTo>
                  <a:lnTo>
                    <a:pt x="4352" y="6223"/>
                  </a:lnTo>
                  <a:cubicBezTo>
                    <a:pt x="4381" y="6267"/>
                    <a:pt x="4439" y="6296"/>
                    <a:pt x="4526" y="6339"/>
                  </a:cubicBezTo>
                  <a:cubicBezTo>
                    <a:pt x="4598" y="6354"/>
                    <a:pt x="4700" y="6368"/>
                    <a:pt x="4772" y="6368"/>
                  </a:cubicBezTo>
                  <a:cubicBezTo>
                    <a:pt x="4932" y="6368"/>
                    <a:pt x="5062" y="6310"/>
                    <a:pt x="5164" y="6209"/>
                  </a:cubicBezTo>
                  <a:cubicBezTo>
                    <a:pt x="5280" y="6093"/>
                    <a:pt x="5324" y="5977"/>
                    <a:pt x="5324" y="5803"/>
                  </a:cubicBezTo>
                  <a:lnTo>
                    <a:pt x="5324" y="508"/>
                  </a:lnTo>
                  <a:cubicBezTo>
                    <a:pt x="5324" y="363"/>
                    <a:pt x="5280" y="247"/>
                    <a:pt x="5179" y="146"/>
                  </a:cubicBezTo>
                  <a:cubicBezTo>
                    <a:pt x="5091" y="59"/>
                    <a:pt x="4961" y="1"/>
                    <a:pt x="48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491000" y="1160575"/>
              <a:ext cx="104075" cy="158500"/>
            </a:xfrm>
            <a:custGeom>
              <a:rect b="b" l="l" r="r" t="t"/>
              <a:pathLst>
                <a:path extrusionOk="0" h="6340" w="4163">
                  <a:moveTo>
                    <a:pt x="537" y="1"/>
                  </a:moveTo>
                  <a:cubicBezTo>
                    <a:pt x="377" y="1"/>
                    <a:pt x="261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64"/>
                    <a:pt x="160" y="6165"/>
                  </a:cubicBezTo>
                  <a:cubicBezTo>
                    <a:pt x="276" y="6281"/>
                    <a:pt x="406" y="6339"/>
                    <a:pt x="566" y="6339"/>
                  </a:cubicBezTo>
                  <a:lnTo>
                    <a:pt x="3612" y="6339"/>
                  </a:lnTo>
                  <a:cubicBezTo>
                    <a:pt x="3771" y="6339"/>
                    <a:pt x="3902" y="6281"/>
                    <a:pt x="4003" y="6194"/>
                  </a:cubicBezTo>
                  <a:cubicBezTo>
                    <a:pt x="4119" y="6078"/>
                    <a:pt x="4163" y="5948"/>
                    <a:pt x="4163" y="5803"/>
                  </a:cubicBezTo>
                  <a:cubicBezTo>
                    <a:pt x="4163" y="5687"/>
                    <a:pt x="4119" y="5556"/>
                    <a:pt x="4003" y="5440"/>
                  </a:cubicBezTo>
                  <a:cubicBezTo>
                    <a:pt x="3902" y="5338"/>
                    <a:pt x="3771" y="5280"/>
                    <a:pt x="3612" y="5280"/>
                  </a:cubicBezTo>
                  <a:lnTo>
                    <a:pt x="1146" y="5280"/>
                  </a:lnTo>
                  <a:lnTo>
                    <a:pt x="1146" y="3612"/>
                  </a:lnTo>
                  <a:lnTo>
                    <a:pt x="3191" y="3612"/>
                  </a:lnTo>
                  <a:cubicBezTo>
                    <a:pt x="3351" y="3612"/>
                    <a:pt x="3481" y="3554"/>
                    <a:pt x="3597" y="3467"/>
                  </a:cubicBezTo>
                  <a:cubicBezTo>
                    <a:pt x="3699" y="3380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97" y="2727"/>
                  </a:cubicBezTo>
                  <a:cubicBezTo>
                    <a:pt x="3481" y="2640"/>
                    <a:pt x="3351" y="2582"/>
                    <a:pt x="3191" y="2582"/>
                  </a:cubicBezTo>
                  <a:lnTo>
                    <a:pt x="1146" y="2582"/>
                  </a:lnTo>
                  <a:lnTo>
                    <a:pt x="1146" y="1045"/>
                  </a:lnTo>
                  <a:lnTo>
                    <a:pt x="3597" y="1045"/>
                  </a:lnTo>
                  <a:cubicBezTo>
                    <a:pt x="3757" y="1045"/>
                    <a:pt x="3873" y="987"/>
                    <a:pt x="3989" y="900"/>
                  </a:cubicBezTo>
                  <a:cubicBezTo>
                    <a:pt x="4090" y="798"/>
                    <a:pt x="4148" y="682"/>
                    <a:pt x="4148" y="537"/>
                  </a:cubicBezTo>
                  <a:cubicBezTo>
                    <a:pt x="4148" y="392"/>
                    <a:pt x="4105" y="262"/>
                    <a:pt x="3989" y="146"/>
                  </a:cubicBezTo>
                  <a:cubicBezTo>
                    <a:pt x="3887" y="59"/>
                    <a:pt x="3757" y="1"/>
                    <a:pt x="359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20800" y="1160225"/>
              <a:ext cx="132025" cy="159575"/>
            </a:xfrm>
            <a:custGeom>
              <a:rect b="b" l="l" r="r" t="t"/>
              <a:pathLst>
                <a:path extrusionOk="0" h="6383" w="5281">
                  <a:moveTo>
                    <a:pt x="3148" y="1073"/>
                  </a:moveTo>
                  <a:cubicBezTo>
                    <a:pt x="3308" y="1073"/>
                    <a:pt x="3453" y="1160"/>
                    <a:pt x="3598" y="1349"/>
                  </a:cubicBezTo>
                  <a:cubicBezTo>
                    <a:pt x="3743" y="1523"/>
                    <a:pt x="3816" y="1741"/>
                    <a:pt x="3816" y="2016"/>
                  </a:cubicBezTo>
                  <a:cubicBezTo>
                    <a:pt x="3816" y="2219"/>
                    <a:pt x="3787" y="2393"/>
                    <a:pt x="3714" y="2582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90"/>
                    <a:pt x="3235" y="3133"/>
                    <a:pt x="3134" y="3133"/>
                  </a:cubicBezTo>
                  <a:lnTo>
                    <a:pt x="1161" y="3133"/>
                  </a:lnTo>
                  <a:lnTo>
                    <a:pt x="1161" y="1073"/>
                  </a:lnTo>
                  <a:close/>
                  <a:moveTo>
                    <a:pt x="552" y="0"/>
                  </a:moveTo>
                  <a:cubicBezTo>
                    <a:pt x="392" y="0"/>
                    <a:pt x="262" y="58"/>
                    <a:pt x="160" y="160"/>
                  </a:cubicBezTo>
                  <a:cubicBezTo>
                    <a:pt x="44" y="276"/>
                    <a:pt x="1" y="406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73" y="6107"/>
                    <a:pt x="189" y="6223"/>
                  </a:cubicBezTo>
                  <a:cubicBezTo>
                    <a:pt x="320" y="6324"/>
                    <a:pt x="480" y="6382"/>
                    <a:pt x="654" y="6382"/>
                  </a:cubicBezTo>
                  <a:cubicBezTo>
                    <a:pt x="784" y="6382"/>
                    <a:pt x="915" y="6324"/>
                    <a:pt x="1031" y="6179"/>
                  </a:cubicBezTo>
                  <a:cubicBezTo>
                    <a:pt x="1118" y="6078"/>
                    <a:pt x="1147" y="5947"/>
                    <a:pt x="1147" y="5788"/>
                  </a:cubicBezTo>
                  <a:lnTo>
                    <a:pt x="1147" y="4032"/>
                  </a:lnTo>
                  <a:lnTo>
                    <a:pt x="2844" y="4032"/>
                  </a:lnTo>
                  <a:cubicBezTo>
                    <a:pt x="2989" y="4032"/>
                    <a:pt x="3090" y="4047"/>
                    <a:pt x="3206" y="4076"/>
                  </a:cubicBezTo>
                  <a:cubicBezTo>
                    <a:pt x="3308" y="4119"/>
                    <a:pt x="3381" y="4148"/>
                    <a:pt x="3453" y="4221"/>
                  </a:cubicBezTo>
                  <a:cubicBezTo>
                    <a:pt x="3526" y="4294"/>
                    <a:pt x="3584" y="4366"/>
                    <a:pt x="3613" y="4468"/>
                  </a:cubicBezTo>
                  <a:cubicBezTo>
                    <a:pt x="3656" y="4555"/>
                    <a:pt x="3671" y="4642"/>
                    <a:pt x="3671" y="4758"/>
                  </a:cubicBezTo>
                  <a:cubicBezTo>
                    <a:pt x="3671" y="5077"/>
                    <a:pt x="3685" y="5338"/>
                    <a:pt x="3758" y="5526"/>
                  </a:cubicBezTo>
                  <a:cubicBezTo>
                    <a:pt x="3830" y="5730"/>
                    <a:pt x="3903" y="5875"/>
                    <a:pt x="4019" y="6005"/>
                  </a:cubicBezTo>
                  <a:cubicBezTo>
                    <a:pt x="4120" y="6136"/>
                    <a:pt x="4222" y="6223"/>
                    <a:pt x="4323" y="6281"/>
                  </a:cubicBezTo>
                  <a:cubicBezTo>
                    <a:pt x="4396" y="6310"/>
                    <a:pt x="4468" y="6353"/>
                    <a:pt x="4584" y="6368"/>
                  </a:cubicBezTo>
                  <a:cubicBezTo>
                    <a:pt x="4635" y="6375"/>
                    <a:pt x="4682" y="6379"/>
                    <a:pt x="4731" y="6379"/>
                  </a:cubicBezTo>
                  <a:cubicBezTo>
                    <a:pt x="4780" y="6379"/>
                    <a:pt x="4831" y="6375"/>
                    <a:pt x="4889" y="6368"/>
                  </a:cubicBezTo>
                  <a:cubicBezTo>
                    <a:pt x="4991" y="6353"/>
                    <a:pt x="5063" y="6295"/>
                    <a:pt x="5136" y="6223"/>
                  </a:cubicBezTo>
                  <a:cubicBezTo>
                    <a:pt x="5252" y="6092"/>
                    <a:pt x="5281" y="5962"/>
                    <a:pt x="5252" y="5817"/>
                  </a:cubicBezTo>
                  <a:cubicBezTo>
                    <a:pt x="5208" y="5672"/>
                    <a:pt x="5121" y="5555"/>
                    <a:pt x="4991" y="5483"/>
                  </a:cubicBezTo>
                  <a:cubicBezTo>
                    <a:pt x="4904" y="5439"/>
                    <a:pt x="4875" y="5367"/>
                    <a:pt x="4831" y="5294"/>
                  </a:cubicBezTo>
                  <a:cubicBezTo>
                    <a:pt x="4817" y="5222"/>
                    <a:pt x="4802" y="5120"/>
                    <a:pt x="4773" y="5004"/>
                  </a:cubicBezTo>
                  <a:cubicBezTo>
                    <a:pt x="4759" y="4903"/>
                    <a:pt x="4744" y="4758"/>
                    <a:pt x="4730" y="4613"/>
                  </a:cubicBezTo>
                  <a:cubicBezTo>
                    <a:pt x="4730" y="4439"/>
                    <a:pt x="4686" y="4294"/>
                    <a:pt x="4613" y="4148"/>
                  </a:cubicBezTo>
                  <a:cubicBezTo>
                    <a:pt x="4541" y="4003"/>
                    <a:pt x="4454" y="3887"/>
                    <a:pt x="4338" y="3757"/>
                  </a:cubicBezTo>
                  <a:cubicBezTo>
                    <a:pt x="4272" y="3673"/>
                    <a:pt x="4189" y="3600"/>
                    <a:pt x="4095" y="3533"/>
                  </a:cubicBezTo>
                  <a:lnTo>
                    <a:pt x="4095" y="3533"/>
                  </a:lnTo>
                  <a:cubicBezTo>
                    <a:pt x="4225" y="3450"/>
                    <a:pt x="4346" y="3352"/>
                    <a:pt x="4454" y="3235"/>
                  </a:cubicBezTo>
                  <a:cubicBezTo>
                    <a:pt x="4613" y="3046"/>
                    <a:pt x="4744" y="2843"/>
                    <a:pt x="4831" y="2625"/>
                  </a:cubicBezTo>
                  <a:cubicBezTo>
                    <a:pt x="4918" y="2408"/>
                    <a:pt x="4976" y="2190"/>
                    <a:pt x="4976" y="1958"/>
                  </a:cubicBezTo>
                  <a:cubicBezTo>
                    <a:pt x="4976" y="1581"/>
                    <a:pt x="4889" y="1233"/>
                    <a:pt x="4730" y="943"/>
                  </a:cubicBezTo>
                  <a:cubicBezTo>
                    <a:pt x="4541" y="653"/>
                    <a:pt x="4323" y="421"/>
                    <a:pt x="4048" y="261"/>
                  </a:cubicBezTo>
                  <a:cubicBezTo>
                    <a:pt x="3787" y="87"/>
                    <a:pt x="3468" y="0"/>
                    <a:pt x="316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766950" y="115877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8" y="0"/>
                  </a:moveTo>
                  <a:cubicBezTo>
                    <a:pt x="2858" y="0"/>
                    <a:pt x="2423" y="102"/>
                    <a:pt x="2017" y="261"/>
                  </a:cubicBezTo>
                  <a:cubicBezTo>
                    <a:pt x="1625" y="435"/>
                    <a:pt x="1277" y="653"/>
                    <a:pt x="972" y="972"/>
                  </a:cubicBezTo>
                  <a:cubicBezTo>
                    <a:pt x="682" y="1262"/>
                    <a:pt x="436" y="1596"/>
                    <a:pt x="261" y="2002"/>
                  </a:cubicBezTo>
                  <a:cubicBezTo>
                    <a:pt x="102" y="2393"/>
                    <a:pt x="0" y="2814"/>
                    <a:pt x="0" y="3264"/>
                  </a:cubicBezTo>
                  <a:cubicBezTo>
                    <a:pt x="0" y="3728"/>
                    <a:pt x="73" y="4134"/>
                    <a:pt x="261" y="4540"/>
                  </a:cubicBezTo>
                  <a:cubicBezTo>
                    <a:pt x="421" y="4917"/>
                    <a:pt x="653" y="5265"/>
                    <a:pt x="972" y="5570"/>
                  </a:cubicBezTo>
                  <a:cubicBezTo>
                    <a:pt x="1277" y="5875"/>
                    <a:pt x="1625" y="6107"/>
                    <a:pt x="2017" y="6281"/>
                  </a:cubicBezTo>
                  <a:cubicBezTo>
                    <a:pt x="2423" y="6440"/>
                    <a:pt x="2858" y="6527"/>
                    <a:pt x="3308" y="6527"/>
                  </a:cubicBezTo>
                  <a:cubicBezTo>
                    <a:pt x="3670" y="6527"/>
                    <a:pt x="4018" y="6484"/>
                    <a:pt x="4352" y="6382"/>
                  </a:cubicBezTo>
                  <a:cubicBezTo>
                    <a:pt x="4686" y="6295"/>
                    <a:pt x="4990" y="6150"/>
                    <a:pt x="5266" y="5991"/>
                  </a:cubicBezTo>
                  <a:cubicBezTo>
                    <a:pt x="5338" y="5933"/>
                    <a:pt x="5411" y="5860"/>
                    <a:pt x="5454" y="5788"/>
                  </a:cubicBezTo>
                  <a:cubicBezTo>
                    <a:pt x="5512" y="5700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50" y="2988"/>
                    <a:pt x="4990" y="2988"/>
                  </a:cubicBezTo>
                  <a:lnTo>
                    <a:pt x="3511" y="2988"/>
                  </a:lnTo>
                  <a:cubicBezTo>
                    <a:pt x="3337" y="2988"/>
                    <a:pt x="3221" y="3046"/>
                    <a:pt x="3104" y="3162"/>
                  </a:cubicBezTo>
                  <a:cubicBezTo>
                    <a:pt x="3003" y="3264"/>
                    <a:pt x="2945" y="3394"/>
                    <a:pt x="2945" y="3554"/>
                  </a:cubicBezTo>
                  <a:cubicBezTo>
                    <a:pt x="2945" y="3713"/>
                    <a:pt x="2988" y="3844"/>
                    <a:pt x="3104" y="3960"/>
                  </a:cubicBezTo>
                  <a:cubicBezTo>
                    <a:pt x="3206" y="4061"/>
                    <a:pt x="3337" y="4119"/>
                    <a:pt x="3511" y="4119"/>
                  </a:cubicBezTo>
                  <a:lnTo>
                    <a:pt x="4352" y="4119"/>
                  </a:lnTo>
                  <a:lnTo>
                    <a:pt x="4352" y="5296"/>
                  </a:lnTo>
                  <a:lnTo>
                    <a:pt x="4352" y="5296"/>
                  </a:lnTo>
                  <a:cubicBezTo>
                    <a:pt x="4224" y="5334"/>
                    <a:pt x="4072" y="5376"/>
                    <a:pt x="3902" y="5410"/>
                  </a:cubicBezTo>
                  <a:cubicBezTo>
                    <a:pt x="3685" y="5439"/>
                    <a:pt x="3482" y="5454"/>
                    <a:pt x="3308" y="5454"/>
                  </a:cubicBezTo>
                  <a:cubicBezTo>
                    <a:pt x="2930" y="5454"/>
                    <a:pt x="2568" y="5367"/>
                    <a:pt x="2234" y="5164"/>
                  </a:cubicBezTo>
                  <a:cubicBezTo>
                    <a:pt x="1915" y="4975"/>
                    <a:pt x="1654" y="4700"/>
                    <a:pt x="1451" y="4366"/>
                  </a:cubicBezTo>
                  <a:cubicBezTo>
                    <a:pt x="1262" y="4047"/>
                    <a:pt x="1161" y="3684"/>
                    <a:pt x="1161" y="3278"/>
                  </a:cubicBezTo>
                  <a:cubicBezTo>
                    <a:pt x="1161" y="2887"/>
                    <a:pt x="1262" y="2524"/>
                    <a:pt x="1451" y="2190"/>
                  </a:cubicBezTo>
                  <a:cubicBezTo>
                    <a:pt x="1654" y="1857"/>
                    <a:pt x="1915" y="1596"/>
                    <a:pt x="2234" y="1392"/>
                  </a:cubicBezTo>
                  <a:cubicBezTo>
                    <a:pt x="2539" y="1204"/>
                    <a:pt x="2901" y="1102"/>
                    <a:pt x="3308" y="1102"/>
                  </a:cubicBezTo>
                  <a:cubicBezTo>
                    <a:pt x="3511" y="1102"/>
                    <a:pt x="3685" y="1131"/>
                    <a:pt x="3844" y="1160"/>
                  </a:cubicBezTo>
                  <a:cubicBezTo>
                    <a:pt x="4033" y="1204"/>
                    <a:pt x="4192" y="1247"/>
                    <a:pt x="4337" y="1320"/>
                  </a:cubicBezTo>
                  <a:cubicBezTo>
                    <a:pt x="4381" y="1349"/>
                    <a:pt x="4424" y="1363"/>
                    <a:pt x="4482" y="1378"/>
                  </a:cubicBezTo>
                  <a:cubicBezTo>
                    <a:pt x="4540" y="1392"/>
                    <a:pt x="4570" y="1392"/>
                    <a:pt x="4628" y="1392"/>
                  </a:cubicBezTo>
                  <a:cubicBezTo>
                    <a:pt x="4787" y="1392"/>
                    <a:pt x="4918" y="1320"/>
                    <a:pt x="5005" y="1218"/>
                  </a:cubicBezTo>
                  <a:cubicBezTo>
                    <a:pt x="5106" y="1088"/>
                    <a:pt x="5150" y="972"/>
                    <a:pt x="5150" y="827"/>
                  </a:cubicBezTo>
                  <a:cubicBezTo>
                    <a:pt x="5150" y="725"/>
                    <a:pt x="5135" y="653"/>
                    <a:pt x="5077" y="566"/>
                  </a:cubicBezTo>
                  <a:cubicBezTo>
                    <a:pt x="5048" y="479"/>
                    <a:pt x="4976" y="421"/>
                    <a:pt x="4889" y="363"/>
                  </a:cubicBezTo>
                  <a:cubicBezTo>
                    <a:pt x="4642" y="247"/>
                    <a:pt x="4410" y="145"/>
                    <a:pt x="4134" y="102"/>
                  </a:cubicBezTo>
                  <a:cubicBezTo>
                    <a:pt x="3873" y="44"/>
                    <a:pt x="3598" y="0"/>
                    <a:pt x="330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914525" y="1159500"/>
              <a:ext cx="127675" cy="160300"/>
            </a:xfrm>
            <a:custGeom>
              <a:rect b="b" l="l" r="r" t="t"/>
              <a:pathLst>
                <a:path extrusionOk="0" h="6412" w="5107">
                  <a:moveTo>
                    <a:pt x="596" y="0"/>
                  </a:moveTo>
                  <a:cubicBezTo>
                    <a:pt x="451" y="0"/>
                    <a:pt x="320" y="44"/>
                    <a:pt x="190" y="160"/>
                  </a:cubicBezTo>
                  <a:cubicBezTo>
                    <a:pt x="73" y="261"/>
                    <a:pt x="1" y="392"/>
                    <a:pt x="1" y="551"/>
                  </a:cubicBezTo>
                  <a:cubicBezTo>
                    <a:pt x="1" y="609"/>
                    <a:pt x="15" y="682"/>
                    <a:pt x="30" y="754"/>
                  </a:cubicBezTo>
                  <a:cubicBezTo>
                    <a:pt x="44" y="827"/>
                    <a:pt x="103" y="914"/>
                    <a:pt x="161" y="986"/>
                  </a:cubicBezTo>
                  <a:lnTo>
                    <a:pt x="2046" y="3501"/>
                  </a:lnTo>
                  <a:lnTo>
                    <a:pt x="2046" y="5846"/>
                  </a:lnTo>
                  <a:cubicBezTo>
                    <a:pt x="2046" y="6020"/>
                    <a:pt x="2104" y="6136"/>
                    <a:pt x="2206" y="6252"/>
                  </a:cubicBezTo>
                  <a:cubicBezTo>
                    <a:pt x="2322" y="6353"/>
                    <a:pt x="2438" y="6411"/>
                    <a:pt x="2583" y="6411"/>
                  </a:cubicBezTo>
                  <a:cubicBezTo>
                    <a:pt x="2713" y="6411"/>
                    <a:pt x="2844" y="6353"/>
                    <a:pt x="2946" y="6252"/>
                  </a:cubicBezTo>
                  <a:cubicBezTo>
                    <a:pt x="3062" y="6136"/>
                    <a:pt x="3120" y="6020"/>
                    <a:pt x="3120" y="5846"/>
                  </a:cubicBezTo>
                  <a:lnTo>
                    <a:pt x="3120" y="3625"/>
                  </a:lnTo>
                  <a:lnTo>
                    <a:pt x="5020" y="914"/>
                  </a:lnTo>
                  <a:cubicBezTo>
                    <a:pt x="5049" y="870"/>
                    <a:pt x="5063" y="812"/>
                    <a:pt x="5092" y="754"/>
                  </a:cubicBezTo>
                  <a:cubicBezTo>
                    <a:pt x="5107" y="696"/>
                    <a:pt x="5107" y="653"/>
                    <a:pt x="5107" y="595"/>
                  </a:cubicBezTo>
                  <a:cubicBezTo>
                    <a:pt x="5107" y="435"/>
                    <a:pt x="5049" y="305"/>
                    <a:pt x="4947" y="189"/>
                  </a:cubicBezTo>
                  <a:cubicBezTo>
                    <a:pt x="4831" y="87"/>
                    <a:pt x="4715" y="29"/>
                    <a:pt x="4570" y="29"/>
                  </a:cubicBezTo>
                  <a:cubicBezTo>
                    <a:pt x="4382" y="29"/>
                    <a:pt x="4236" y="116"/>
                    <a:pt x="4149" y="261"/>
                  </a:cubicBezTo>
                  <a:lnTo>
                    <a:pt x="2649" y="2465"/>
                  </a:lnTo>
                  <a:lnTo>
                    <a:pt x="1045" y="247"/>
                  </a:lnTo>
                  <a:cubicBezTo>
                    <a:pt x="915" y="87"/>
                    <a:pt x="755" y="0"/>
                    <a:pt x="5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0" name="Google Shape;8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100" y="3337988"/>
            <a:ext cx="28339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800" y="1376863"/>
            <a:ext cx="689000" cy="6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250" y="1484725"/>
            <a:ext cx="1094931" cy="6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idx="8" type="subTitle"/>
          </p:nvPr>
        </p:nvSpPr>
        <p:spPr>
          <a:xfrm>
            <a:off x="3393569" y="2990187"/>
            <a:ext cx="2204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08" name="Google Shape;808;p30"/>
          <p:cNvSpPr txBox="1"/>
          <p:nvPr>
            <p:ph idx="1" type="subTitle"/>
          </p:nvPr>
        </p:nvSpPr>
        <p:spPr>
          <a:xfrm>
            <a:off x="861323" y="3373087"/>
            <a:ext cx="220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local library</a:t>
            </a:r>
            <a:endParaRPr/>
          </a:p>
        </p:txBody>
      </p:sp>
      <p:sp>
        <p:nvSpPr>
          <p:cNvPr id="809" name="Google Shape;809;p30"/>
          <p:cNvSpPr txBox="1"/>
          <p:nvPr>
            <p:ph idx="9" type="subTitle"/>
          </p:nvPr>
        </p:nvSpPr>
        <p:spPr>
          <a:xfrm>
            <a:off x="5930437" y="2978491"/>
            <a:ext cx="2204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Wizard</a:t>
            </a:r>
            <a:endParaRPr/>
          </a:p>
        </p:txBody>
      </p:sp>
      <p:sp>
        <p:nvSpPr>
          <p:cNvPr id="810" name="Google Shape;8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Data:</a:t>
            </a:r>
            <a:r>
              <a:rPr lang="en">
                <a:solidFill>
                  <a:schemeClr val="accent3"/>
                </a:solidFill>
              </a:rPr>
              <a:t>storage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11" name="Google Shape;811;p30"/>
          <p:cNvSpPr txBox="1"/>
          <p:nvPr>
            <p:ph idx="2" type="subTitle"/>
          </p:nvPr>
        </p:nvSpPr>
        <p:spPr>
          <a:xfrm>
            <a:off x="3393575" y="3457204"/>
            <a:ext cx="233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central table linking all the other and inserting data</a:t>
            </a:r>
            <a:endParaRPr/>
          </a:p>
        </p:txBody>
      </p:sp>
      <p:sp>
        <p:nvSpPr>
          <p:cNvPr id="812" name="Google Shape;812;p30"/>
          <p:cNvSpPr txBox="1"/>
          <p:nvPr>
            <p:ph idx="3" type="subTitle"/>
          </p:nvPr>
        </p:nvSpPr>
        <p:spPr>
          <a:xfrm>
            <a:off x="5925814" y="3449287"/>
            <a:ext cx="220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to automate the implementation of the csv files</a:t>
            </a:r>
            <a:endParaRPr/>
          </a:p>
        </p:txBody>
      </p:sp>
      <p:pic>
        <p:nvPicPr>
          <p:cNvPr id="813" name="Google Shape;8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00" y="1837012"/>
            <a:ext cx="2144650" cy="1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600" y="1806276"/>
            <a:ext cx="1015174" cy="10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225" y="1963839"/>
            <a:ext cx="852425" cy="8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1"/>
          <p:cNvGrpSpPr/>
          <p:nvPr/>
        </p:nvGrpSpPr>
        <p:grpSpPr>
          <a:xfrm rot="366883">
            <a:off x="317629" y="273823"/>
            <a:ext cx="867112" cy="981958"/>
            <a:chOff x="771175" y="632150"/>
            <a:chExt cx="1679350" cy="1931100"/>
          </a:xfrm>
        </p:grpSpPr>
        <p:sp>
          <p:nvSpPr>
            <p:cNvPr id="821" name="Google Shape;821;p31"/>
            <p:cNvSpPr/>
            <p:nvPr/>
          </p:nvSpPr>
          <p:spPr>
            <a:xfrm>
              <a:off x="771175" y="632150"/>
              <a:ext cx="1679350" cy="1931100"/>
            </a:xfrm>
            <a:custGeom>
              <a:rect b="b" l="l" r="r" t="t"/>
              <a:pathLst>
                <a:path extrusionOk="0" h="77244" w="67174">
                  <a:moveTo>
                    <a:pt x="33589" y="0"/>
                  </a:moveTo>
                  <a:cubicBezTo>
                    <a:pt x="28851" y="0"/>
                    <a:pt x="24115" y="1302"/>
                    <a:pt x="19988" y="3906"/>
                  </a:cubicBezTo>
                  <a:cubicBezTo>
                    <a:pt x="12533" y="8591"/>
                    <a:pt x="10023" y="15292"/>
                    <a:pt x="9240" y="20079"/>
                  </a:cubicBezTo>
                  <a:cubicBezTo>
                    <a:pt x="9124" y="20847"/>
                    <a:pt x="9023" y="21631"/>
                    <a:pt x="8979" y="22414"/>
                  </a:cubicBezTo>
                  <a:lnTo>
                    <a:pt x="8878" y="22327"/>
                  </a:lnTo>
                  <a:cubicBezTo>
                    <a:pt x="8863" y="22298"/>
                    <a:pt x="8849" y="22283"/>
                    <a:pt x="8834" y="22283"/>
                  </a:cubicBezTo>
                  <a:cubicBezTo>
                    <a:pt x="8733" y="22196"/>
                    <a:pt x="8631" y="22124"/>
                    <a:pt x="8515" y="22051"/>
                  </a:cubicBezTo>
                  <a:cubicBezTo>
                    <a:pt x="8500" y="22051"/>
                    <a:pt x="8500" y="22037"/>
                    <a:pt x="8486" y="22037"/>
                  </a:cubicBezTo>
                  <a:cubicBezTo>
                    <a:pt x="8370" y="21964"/>
                    <a:pt x="8268" y="21906"/>
                    <a:pt x="8138" y="21848"/>
                  </a:cubicBezTo>
                  <a:cubicBezTo>
                    <a:pt x="8123" y="21848"/>
                    <a:pt x="8123" y="21834"/>
                    <a:pt x="8109" y="21834"/>
                  </a:cubicBezTo>
                  <a:cubicBezTo>
                    <a:pt x="7978" y="21776"/>
                    <a:pt x="7862" y="21747"/>
                    <a:pt x="7717" y="21703"/>
                  </a:cubicBezTo>
                  <a:cubicBezTo>
                    <a:pt x="7688" y="21703"/>
                    <a:pt x="7674" y="21689"/>
                    <a:pt x="7630" y="21689"/>
                  </a:cubicBezTo>
                  <a:cubicBezTo>
                    <a:pt x="7601" y="21689"/>
                    <a:pt x="7558" y="21674"/>
                    <a:pt x="7543" y="21674"/>
                  </a:cubicBezTo>
                  <a:cubicBezTo>
                    <a:pt x="7442" y="21645"/>
                    <a:pt x="7340" y="21631"/>
                    <a:pt x="7238" y="21631"/>
                  </a:cubicBezTo>
                  <a:lnTo>
                    <a:pt x="7224" y="21631"/>
                  </a:lnTo>
                  <a:cubicBezTo>
                    <a:pt x="7151" y="21623"/>
                    <a:pt x="7083" y="21620"/>
                    <a:pt x="7014" y="21620"/>
                  </a:cubicBezTo>
                  <a:cubicBezTo>
                    <a:pt x="6945" y="21620"/>
                    <a:pt x="6876" y="21623"/>
                    <a:pt x="6803" y="21631"/>
                  </a:cubicBezTo>
                  <a:lnTo>
                    <a:pt x="6760" y="21631"/>
                  </a:lnTo>
                  <a:cubicBezTo>
                    <a:pt x="6615" y="21645"/>
                    <a:pt x="6499" y="21674"/>
                    <a:pt x="6354" y="21703"/>
                  </a:cubicBezTo>
                  <a:cubicBezTo>
                    <a:pt x="6325" y="21703"/>
                    <a:pt x="6310" y="21703"/>
                    <a:pt x="6296" y="21718"/>
                  </a:cubicBezTo>
                  <a:cubicBezTo>
                    <a:pt x="6165" y="21761"/>
                    <a:pt x="6020" y="21790"/>
                    <a:pt x="5890" y="21848"/>
                  </a:cubicBezTo>
                  <a:cubicBezTo>
                    <a:pt x="5773" y="21906"/>
                    <a:pt x="5657" y="21964"/>
                    <a:pt x="5527" y="22037"/>
                  </a:cubicBezTo>
                  <a:cubicBezTo>
                    <a:pt x="5512" y="22051"/>
                    <a:pt x="5498" y="22051"/>
                    <a:pt x="5469" y="22066"/>
                  </a:cubicBezTo>
                  <a:cubicBezTo>
                    <a:pt x="5367" y="22138"/>
                    <a:pt x="5266" y="22211"/>
                    <a:pt x="5164" y="22298"/>
                  </a:cubicBezTo>
                  <a:lnTo>
                    <a:pt x="5106" y="22356"/>
                  </a:lnTo>
                  <a:cubicBezTo>
                    <a:pt x="5019" y="22443"/>
                    <a:pt x="4918" y="22545"/>
                    <a:pt x="4845" y="22646"/>
                  </a:cubicBezTo>
                  <a:lnTo>
                    <a:pt x="4845" y="22661"/>
                  </a:lnTo>
                  <a:cubicBezTo>
                    <a:pt x="4744" y="22777"/>
                    <a:pt x="4671" y="22878"/>
                    <a:pt x="4599" y="22994"/>
                  </a:cubicBezTo>
                  <a:cubicBezTo>
                    <a:pt x="4584" y="23009"/>
                    <a:pt x="4584" y="23023"/>
                    <a:pt x="4570" y="23052"/>
                  </a:cubicBezTo>
                  <a:cubicBezTo>
                    <a:pt x="4497" y="23154"/>
                    <a:pt x="4439" y="23284"/>
                    <a:pt x="4381" y="23415"/>
                  </a:cubicBezTo>
                  <a:cubicBezTo>
                    <a:pt x="4381" y="23429"/>
                    <a:pt x="4366" y="23429"/>
                    <a:pt x="4366" y="23444"/>
                  </a:cubicBezTo>
                  <a:cubicBezTo>
                    <a:pt x="827" y="32669"/>
                    <a:pt x="0" y="38863"/>
                    <a:pt x="1683" y="43475"/>
                  </a:cubicBezTo>
                  <a:cubicBezTo>
                    <a:pt x="3540" y="48320"/>
                    <a:pt x="7877" y="50655"/>
                    <a:pt x="12156" y="52643"/>
                  </a:cubicBezTo>
                  <a:lnTo>
                    <a:pt x="12199" y="52657"/>
                  </a:lnTo>
                  <a:cubicBezTo>
                    <a:pt x="16435" y="54615"/>
                    <a:pt x="19234" y="55950"/>
                    <a:pt x="21192" y="57313"/>
                  </a:cubicBezTo>
                  <a:cubicBezTo>
                    <a:pt x="21250" y="57473"/>
                    <a:pt x="21323" y="57647"/>
                    <a:pt x="21395" y="57792"/>
                  </a:cubicBezTo>
                  <a:cubicBezTo>
                    <a:pt x="21105" y="58401"/>
                    <a:pt x="20946" y="59097"/>
                    <a:pt x="20946" y="59823"/>
                  </a:cubicBezTo>
                  <a:cubicBezTo>
                    <a:pt x="20946" y="60548"/>
                    <a:pt x="21105" y="61230"/>
                    <a:pt x="21395" y="61853"/>
                  </a:cubicBezTo>
                  <a:cubicBezTo>
                    <a:pt x="21105" y="62462"/>
                    <a:pt x="20946" y="63159"/>
                    <a:pt x="20946" y="63884"/>
                  </a:cubicBezTo>
                  <a:cubicBezTo>
                    <a:pt x="20946" y="64609"/>
                    <a:pt x="21105" y="65291"/>
                    <a:pt x="21395" y="65915"/>
                  </a:cubicBezTo>
                  <a:cubicBezTo>
                    <a:pt x="21105" y="66524"/>
                    <a:pt x="20946" y="67220"/>
                    <a:pt x="20946" y="67945"/>
                  </a:cubicBezTo>
                  <a:cubicBezTo>
                    <a:pt x="20946" y="70281"/>
                    <a:pt x="22628" y="72239"/>
                    <a:pt x="24862" y="72660"/>
                  </a:cubicBezTo>
                  <a:lnTo>
                    <a:pt x="32231" y="76881"/>
                  </a:lnTo>
                  <a:cubicBezTo>
                    <a:pt x="32651" y="77113"/>
                    <a:pt x="33145" y="77243"/>
                    <a:pt x="33623" y="77243"/>
                  </a:cubicBezTo>
                  <a:cubicBezTo>
                    <a:pt x="34087" y="77243"/>
                    <a:pt x="34566" y="77113"/>
                    <a:pt x="35001" y="76881"/>
                  </a:cubicBezTo>
                  <a:lnTo>
                    <a:pt x="42370" y="72660"/>
                  </a:lnTo>
                  <a:cubicBezTo>
                    <a:pt x="44589" y="72239"/>
                    <a:pt x="46286" y="70281"/>
                    <a:pt x="46286" y="67945"/>
                  </a:cubicBezTo>
                  <a:cubicBezTo>
                    <a:pt x="46286" y="67220"/>
                    <a:pt x="46127" y="66524"/>
                    <a:pt x="45837" y="65915"/>
                  </a:cubicBezTo>
                  <a:cubicBezTo>
                    <a:pt x="46127" y="65291"/>
                    <a:pt x="46286" y="64609"/>
                    <a:pt x="46286" y="63884"/>
                  </a:cubicBezTo>
                  <a:cubicBezTo>
                    <a:pt x="46286" y="63159"/>
                    <a:pt x="46127" y="62462"/>
                    <a:pt x="45837" y="61853"/>
                  </a:cubicBezTo>
                  <a:cubicBezTo>
                    <a:pt x="46127" y="61230"/>
                    <a:pt x="46286" y="60548"/>
                    <a:pt x="46286" y="59823"/>
                  </a:cubicBezTo>
                  <a:cubicBezTo>
                    <a:pt x="46286" y="59097"/>
                    <a:pt x="46127" y="58401"/>
                    <a:pt x="45837" y="57792"/>
                  </a:cubicBezTo>
                  <a:cubicBezTo>
                    <a:pt x="45909" y="57647"/>
                    <a:pt x="45982" y="57473"/>
                    <a:pt x="46040" y="57313"/>
                  </a:cubicBezTo>
                  <a:cubicBezTo>
                    <a:pt x="47998" y="55950"/>
                    <a:pt x="50812" y="54615"/>
                    <a:pt x="55033" y="52657"/>
                  </a:cubicBezTo>
                  <a:lnTo>
                    <a:pt x="55091" y="52643"/>
                  </a:lnTo>
                  <a:cubicBezTo>
                    <a:pt x="59370" y="50655"/>
                    <a:pt x="63692" y="48306"/>
                    <a:pt x="65491" y="43403"/>
                  </a:cubicBezTo>
                  <a:cubicBezTo>
                    <a:pt x="67173" y="38790"/>
                    <a:pt x="66361" y="32626"/>
                    <a:pt x="62807" y="23371"/>
                  </a:cubicBezTo>
                  <a:cubicBezTo>
                    <a:pt x="62807" y="23357"/>
                    <a:pt x="62793" y="23357"/>
                    <a:pt x="62793" y="23342"/>
                  </a:cubicBezTo>
                  <a:cubicBezTo>
                    <a:pt x="62735" y="23212"/>
                    <a:pt x="62677" y="23081"/>
                    <a:pt x="62604" y="22980"/>
                  </a:cubicBezTo>
                  <a:cubicBezTo>
                    <a:pt x="62604" y="22951"/>
                    <a:pt x="62590" y="22936"/>
                    <a:pt x="62575" y="22936"/>
                  </a:cubicBezTo>
                  <a:cubicBezTo>
                    <a:pt x="62503" y="22806"/>
                    <a:pt x="62430" y="22704"/>
                    <a:pt x="62343" y="22588"/>
                  </a:cubicBezTo>
                  <a:cubicBezTo>
                    <a:pt x="62242" y="22486"/>
                    <a:pt x="62155" y="22399"/>
                    <a:pt x="62053" y="22298"/>
                  </a:cubicBezTo>
                  <a:cubicBezTo>
                    <a:pt x="62024" y="22283"/>
                    <a:pt x="62010" y="22269"/>
                    <a:pt x="61995" y="22269"/>
                  </a:cubicBezTo>
                  <a:cubicBezTo>
                    <a:pt x="61879" y="22182"/>
                    <a:pt x="61792" y="22109"/>
                    <a:pt x="61691" y="22037"/>
                  </a:cubicBezTo>
                  <a:cubicBezTo>
                    <a:pt x="61662" y="22008"/>
                    <a:pt x="61647" y="22008"/>
                    <a:pt x="61633" y="21993"/>
                  </a:cubicBezTo>
                  <a:cubicBezTo>
                    <a:pt x="61516" y="21921"/>
                    <a:pt x="61400" y="21863"/>
                    <a:pt x="61270" y="21819"/>
                  </a:cubicBezTo>
                  <a:cubicBezTo>
                    <a:pt x="61139" y="21761"/>
                    <a:pt x="61009" y="21718"/>
                    <a:pt x="60893" y="21689"/>
                  </a:cubicBezTo>
                  <a:cubicBezTo>
                    <a:pt x="60864" y="21689"/>
                    <a:pt x="60849" y="21674"/>
                    <a:pt x="60835" y="21674"/>
                  </a:cubicBezTo>
                  <a:cubicBezTo>
                    <a:pt x="60704" y="21631"/>
                    <a:pt x="60559" y="21616"/>
                    <a:pt x="60429" y="21616"/>
                  </a:cubicBezTo>
                  <a:lnTo>
                    <a:pt x="59935" y="21616"/>
                  </a:lnTo>
                  <a:cubicBezTo>
                    <a:pt x="59834" y="21631"/>
                    <a:pt x="59747" y="21631"/>
                    <a:pt x="59631" y="21645"/>
                  </a:cubicBezTo>
                  <a:cubicBezTo>
                    <a:pt x="59602" y="21645"/>
                    <a:pt x="59558" y="21674"/>
                    <a:pt x="59544" y="21674"/>
                  </a:cubicBezTo>
                  <a:cubicBezTo>
                    <a:pt x="59500" y="21674"/>
                    <a:pt x="59486" y="21689"/>
                    <a:pt x="59457" y="21689"/>
                  </a:cubicBezTo>
                  <a:cubicBezTo>
                    <a:pt x="59326" y="21718"/>
                    <a:pt x="59196" y="21761"/>
                    <a:pt x="59065" y="21819"/>
                  </a:cubicBezTo>
                  <a:cubicBezTo>
                    <a:pt x="59051" y="21819"/>
                    <a:pt x="59051" y="21834"/>
                    <a:pt x="59036" y="21834"/>
                  </a:cubicBezTo>
                  <a:cubicBezTo>
                    <a:pt x="58906" y="21892"/>
                    <a:pt x="58804" y="21935"/>
                    <a:pt x="58688" y="22008"/>
                  </a:cubicBezTo>
                  <a:cubicBezTo>
                    <a:pt x="58673" y="22008"/>
                    <a:pt x="58659" y="22037"/>
                    <a:pt x="58659" y="22037"/>
                  </a:cubicBezTo>
                  <a:cubicBezTo>
                    <a:pt x="58543" y="22109"/>
                    <a:pt x="58441" y="22196"/>
                    <a:pt x="58354" y="22269"/>
                  </a:cubicBezTo>
                  <a:lnTo>
                    <a:pt x="58296" y="22327"/>
                  </a:lnTo>
                  <a:cubicBezTo>
                    <a:pt x="58253" y="22356"/>
                    <a:pt x="58224" y="22370"/>
                    <a:pt x="58209" y="22414"/>
                  </a:cubicBezTo>
                  <a:cubicBezTo>
                    <a:pt x="58151" y="21631"/>
                    <a:pt x="58050" y="20847"/>
                    <a:pt x="57934" y="20079"/>
                  </a:cubicBezTo>
                  <a:cubicBezTo>
                    <a:pt x="57150" y="15292"/>
                    <a:pt x="54641" y="8591"/>
                    <a:pt x="47200" y="3906"/>
                  </a:cubicBezTo>
                  <a:cubicBezTo>
                    <a:pt x="43066" y="1302"/>
                    <a:pt x="38327" y="0"/>
                    <a:pt x="3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630950" y="1241800"/>
              <a:ext cx="816675" cy="933075"/>
            </a:xfrm>
            <a:custGeom>
              <a:rect b="b" l="l" r="r" t="t"/>
              <a:pathLst>
                <a:path extrusionOk="0" h="37323" w="32667">
                  <a:moveTo>
                    <a:pt x="25806" y="1"/>
                  </a:moveTo>
                  <a:lnTo>
                    <a:pt x="25806" y="1"/>
                  </a:lnTo>
                  <a:cubicBezTo>
                    <a:pt x="23528" y="12272"/>
                    <a:pt x="17364" y="8356"/>
                    <a:pt x="8690" y="17233"/>
                  </a:cubicBezTo>
                  <a:cubicBezTo>
                    <a:pt x="1" y="26095"/>
                    <a:pt x="4846" y="37322"/>
                    <a:pt x="4846" y="37322"/>
                  </a:cubicBezTo>
                  <a:cubicBezTo>
                    <a:pt x="7079" y="31477"/>
                    <a:pt x="10836" y="29751"/>
                    <a:pt x="19496" y="25762"/>
                  </a:cubicBezTo>
                  <a:cubicBezTo>
                    <a:pt x="28141" y="21758"/>
                    <a:pt x="32666" y="17900"/>
                    <a:pt x="25806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1655625" y="1238825"/>
              <a:ext cx="636800" cy="1094500"/>
            </a:xfrm>
            <a:custGeom>
              <a:rect b="b" l="l" r="r" t="t"/>
              <a:pathLst>
                <a:path extrusionOk="0" h="43780" w="25472">
                  <a:moveTo>
                    <a:pt x="24825" y="1"/>
                  </a:moveTo>
                  <a:cubicBezTo>
                    <a:pt x="24819" y="1"/>
                    <a:pt x="24812" y="2"/>
                    <a:pt x="24804" y="4"/>
                  </a:cubicBezTo>
                  <a:cubicBezTo>
                    <a:pt x="24746" y="33"/>
                    <a:pt x="24717" y="62"/>
                    <a:pt x="24732" y="120"/>
                  </a:cubicBezTo>
                  <a:cubicBezTo>
                    <a:pt x="24732" y="163"/>
                    <a:pt x="25297" y="2934"/>
                    <a:pt x="24717" y="6444"/>
                  </a:cubicBezTo>
                  <a:cubicBezTo>
                    <a:pt x="24180" y="9693"/>
                    <a:pt x="22556" y="14277"/>
                    <a:pt x="17827" y="17598"/>
                  </a:cubicBezTo>
                  <a:cubicBezTo>
                    <a:pt x="10865" y="22486"/>
                    <a:pt x="0" y="32393"/>
                    <a:pt x="5657" y="43722"/>
                  </a:cubicBezTo>
                  <a:cubicBezTo>
                    <a:pt x="5657" y="43765"/>
                    <a:pt x="5686" y="43780"/>
                    <a:pt x="5730" y="43780"/>
                  </a:cubicBezTo>
                  <a:lnTo>
                    <a:pt x="5788" y="43780"/>
                  </a:lnTo>
                  <a:cubicBezTo>
                    <a:pt x="5817" y="43751"/>
                    <a:pt x="5831" y="43693"/>
                    <a:pt x="5817" y="43649"/>
                  </a:cubicBezTo>
                  <a:cubicBezTo>
                    <a:pt x="218" y="32451"/>
                    <a:pt x="11010" y="22603"/>
                    <a:pt x="17929" y="17743"/>
                  </a:cubicBezTo>
                  <a:cubicBezTo>
                    <a:pt x="22715" y="14378"/>
                    <a:pt x="24369" y="9751"/>
                    <a:pt x="24891" y="6473"/>
                  </a:cubicBezTo>
                  <a:cubicBezTo>
                    <a:pt x="25471" y="2905"/>
                    <a:pt x="24906" y="120"/>
                    <a:pt x="24906" y="91"/>
                  </a:cubicBezTo>
                  <a:cubicBezTo>
                    <a:pt x="24893" y="40"/>
                    <a:pt x="24869" y="1"/>
                    <a:pt x="24825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774800" y="1241800"/>
              <a:ext cx="816300" cy="933075"/>
            </a:xfrm>
            <a:custGeom>
              <a:rect b="b" l="l" r="r" t="t"/>
              <a:pathLst>
                <a:path extrusionOk="0" h="37323" w="32652">
                  <a:moveTo>
                    <a:pt x="6861" y="1"/>
                  </a:moveTo>
                  <a:cubicBezTo>
                    <a:pt x="1" y="17900"/>
                    <a:pt x="4512" y="21758"/>
                    <a:pt x="13171" y="25762"/>
                  </a:cubicBezTo>
                  <a:cubicBezTo>
                    <a:pt x="21831" y="29751"/>
                    <a:pt x="25587" y="31477"/>
                    <a:pt x="27821" y="37322"/>
                  </a:cubicBezTo>
                  <a:cubicBezTo>
                    <a:pt x="27821" y="37322"/>
                    <a:pt x="32651" y="26095"/>
                    <a:pt x="23977" y="17233"/>
                  </a:cubicBezTo>
                  <a:cubicBezTo>
                    <a:pt x="15303" y="8356"/>
                    <a:pt x="9139" y="12272"/>
                    <a:pt x="6861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930000" y="1238550"/>
              <a:ext cx="636800" cy="1094775"/>
            </a:xfrm>
            <a:custGeom>
              <a:rect b="b" l="l" r="r" t="t"/>
              <a:pathLst>
                <a:path extrusionOk="0" h="43791" w="25472">
                  <a:moveTo>
                    <a:pt x="668" y="0"/>
                  </a:moveTo>
                  <a:cubicBezTo>
                    <a:pt x="610" y="0"/>
                    <a:pt x="566" y="29"/>
                    <a:pt x="552" y="73"/>
                  </a:cubicBezTo>
                  <a:cubicBezTo>
                    <a:pt x="552" y="102"/>
                    <a:pt x="1" y="2901"/>
                    <a:pt x="566" y="6455"/>
                  </a:cubicBezTo>
                  <a:cubicBezTo>
                    <a:pt x="1103" y="9748"/>
                    <a:pt x="2757" y="14360"/>
                    <a:pt x="7543" y="17740"/>
                  </a:cubicBezTo>
                  <a:cubicBezTo>
                    <a:pt x="14462" y="22614"/>
                    <a:pt x="25254" y="32448"/>
                    <a:pt x="19655" y="43646"/>
                  </a:cubicBezTo>
                  <a:cubicBezTo>
                    <a:pt x="19626" y="43704"/>
                    <a:pt x="19655" y="43762"/>
                    <a:pt x="19684" y="43776"/>
                  </a:cubicBezTo>
                  <a:cubicBezTo>
                    <a:pt x="19684" y="43791"/>
                    <a:pt x="19699" y="43791"/>
                    <a:pt x="19713" y="43791"/>
                  </a:cubicBezTo>
                  <a:cubicBezTo>
                    <a:pt x="19757" y="43791"/>
                    <a:pt x="19800" y="43776"/>
                    <a:pt x="19815" y="43718"/>
                  </a:cubicBezTo>
                  <a:cubicBezTo>
                    <a:pt x="25472" y="32404"/>
                    <a:pt x="14622" y="22483"/>
                    <a:pt x="7645" y="17595"/>
                  </a:cubicBezTo>
                  <a:cubicBezTo>
                    <a:pt x="2916" y="14259"/>
                    <a:pt x="1277" y="9690"/>
                    <a:pt x="755" y="6440"/>
                  </a:cubicBezTo>
                  <a:cubicBezTo>
                    <a:pt x="175" y="2930"/>
                    <a:pt x="740" y="145"/>
                    <a:pt x="740" y="116"/>
                  </a:cubicBezTo>
                  <a:cubicBezTo>
                    <a:pt x="740" y="58"/>
                    <a:pt x="726" y="29"/>
                    <a:pt x="668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986925" y="701850"/>
              <a:ext cx="1248550" cy="1285175"/>
            </a:xfrm>
            <a:custGeom>
              <a:rect b="b" l="l" r="r" t="t"/>
              <a:pathLst>
                <a:path extrusionOk="0" h="51407" w="49942">
                  <a:moveTo>
                    <a:pt x="24971" y="1"/>
                  </a:moveTo>
                  <a:cubicBezTo>
                    <a:pt x="20747" y="1"/>
                    <a:pt x="16522" y="1161"/>
                    <a:pt x="12838" y="3482"/>
                  </a:cubicBezTo>
                  <a:cubicBezTo>
                    <a:pt x="1" y="11576"/>
                    <a:pt x="1524" y="28039"/>
                    <a:pt x="7616" y="35509"/>
                  </a:cubicBezTo>
                  <a:cubicBezTo>
                    <a:pt x="15202" y="44807"/>
                    <a:pt x="16667" y="51407"/>
                    <a:pt x="16667" y="51407"/>
                  </a:cubicBezTo>
                  <a:lnTo>
                    <a:pt x="33305" y="51407"/>
                  </a:lnTo>
                  <a:cubicBezTo>
                    <a:pt x="33305" y="51407"/>
                    <a:pt x="34770" y="44807"/>
                    <a:pt x="42356" y="35509"/>
                  </a:cubicBezTo>
                  <a:cubicBezTo>
                    <a:pt x="48433" y="28053"/>
                    <a:pt x="49942" y="11576"/>
                    <a:pt x="37105" y="3482"/>
                  </a:cubicBezTo>
                  <a:cubicBezTo>
                    <a:pt x="33421" y="1161"/>
                    <a:pt x="29196" y="1"/>
                    <a:pt x="24971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390900" y="1387150"/>
              <a:ext cx="398550" cy="602050"/>
            </a:xfrm>
            <a:custGeom>
              <a:rect b="b" l="l" r="r" t="t"/>
              <a:pathLst>
                <a:path extrusionOk="0" h="24082" w="15942">
                  <a:moveTo>
                    <a:pt x="1915" y="192"/>
                  </a:moveTo>
                  <a:cubicBezTo>
                    <a:pt x="2394" y="192"/>
                    <a:pt x="2960" y="424"/>
                    <a:pt x="3554" y="844"/>
                  </a:cubicBezTo>
                  <a:cubicBezTo>
                    <a:pt x="4889" y="1874"/>
                    <a:pt x="5701" y="4413"/>
                    <a:pt x="6180" y="7444"/>
                  </a:cubicBezTo>
                  <a:cubicBezTo>
                    <a:pt x="2902" y="6893"/>
                    <a:pt x="1161" y="5123"/>
                    <a:pt x="595" y="3412"/>
                  </a:cubicBezTo>
                  <a:cubicBezTo>
                    <a:pt x="189" y="2164"/>
                    <a:pt x="407" y="932"/>
                    <a:pt x="1132" y="424"/>
                  </a:cubicBezTo>
                  <a:cubicBezTo>
                    <a:pt x="1379" y="264"/>
                    <a:pt x="1625" y="192"/>
                    <a:pt x="1915" y="192"/>
                  </a:cubicBezTo>
                  <a:close/>
                  <a:moveTo>
                    <a:pt x="14100" y="2251"/>
                  </a:moveTo>
                  <a:cubicBezTo>
                    <a:pt x="14317" y="2251"/>
                    <a:pt x="14520" y="2295"/>
                    <a:pt x="14709" y="2382"/>
                  </a:cubicBezTo>
                  <a:cubicBezTo>
                    <a:pt x="15376" y="2701"/>
                    <a:pt x="15724" y="3542"/>
                    <a:pt x="15536" y="4398"/>
                  </a:cubicBezTo>
                  <a:cubicBezTo>
                    <a:pt x="15245" y="5675"/>
                    <a:pt x="13795" y="7053"/>
                    <a:pt x="10589" y="7488"/>
                  </a:cubicBezTo>
                  <a:cubicBezTo>
                    <a:pt x="10937" y="5791"/>
                    <a:pt x="11416" y="4355"/>
                    <a:pt x="12141" y="3455"/>
                  </a:cubicBezTo>
                  <a:cubicBezTo>
                    <a:pt x="12780" y="2672"/>
                    <a:pt x="13476" y="2251"/>
                    <a:pt x="14100" y="2251"/>
                  </a:cubicBezTo>
                  <a:close/>
                  <a:moveTo>
                    <a:pt x="1924" y="0"/>
                  </a:moveTo>
                  <a:cubicBezTo>
                    <a:pt x="1521" y="0"/>
                    <a:pt x="1223" y="141"/>
                    <a:pt x="1030" y="279"/>
                  </a:cubicBezTo>
                  <a:cubicBezTo>
                    <a:pt x="247" y="844"/>
                    <a:pt x="1" y="2164"/>
                    <a:pt x="436" y="3484"/>
                  </a:cubicBezTo>
                  <a:cubicBezTo>
                    <a:pt x="1016" y="5269"/>
                    <a:pt x="2829" y="7096"/>
                    <a:pt x="6209" y="7662"/>
                  </a:cubicBezTo>
                  <a:cubicBezTo>
                    <a:pt x="7268" y="14552"/>
                    <a:pt x="6658" y="23864"/>
                    <a:pt x="6629" y="23995"/>
                  </a:cubicBezTo>
                  <a:cubicBezTo>
                    <a:pt x="6629" y="24038"/>
                    <a:pt x="6673" y="24082"/>
                    <a:pt x="6716" y="24082"/>
                  </a:cubicBezTo>
                  <a:cubicBezTo>
                    <a:pt x="6760" y="24082"/>
                    <a:pt x="6818" y="24053"/>
                    <a:pt x="6818" y="23995"/>
                  </a:cubicBezTo>
                  <a:cubicBezTo>
                    <a:pt x="6847" y="23458"/>
                    <a:pt x="7442" y="14465"/>
                    <a:pt x="6412" y="7676"/>
                  </a:cubicBezTo>
                  <a:lnTo>
                    <a:pt x="6412" y="7676"/>
                  </a:lnTo>
                  <a:cubicBezTo>
                    <a:pt x="7010" y="7754"/>
                    <a:pt x="7679" y="7809"/>
                    <a:pt x="8386" y="7809"/>
                  </a:cubicBezTo>
                  <a:cubicBezTo>
                    <a:pt x="8467" y="7809"/>
                    <a:pt x="8549" y="7808"/>
                    <a:pt x="8631" y="7807"/>
                  </a:cubicBezTo>
                  <a:cubicBezTo>
                    <a:pt x="9240" y="7792"/>
                    <a:pt x="9821" y="7749"/>
                    <a:pt x="10343" y="7691"/>
                  </a:cubicBezTo>
                  <a:lnTo>
                    <a:pt x="10343" y="7691"/>
                  </a:lnTo>
                  <a:cubicBezTo>
                    <a:pt x="9153" y="13972"/>
                    <a:pt x="10024" y="23487"/>
                    <a:pt x="10082" y="23995"/>
                  </a:cubicBezTo>
                  <a:cubicBezTo>
                    <a:pt x="10082" y="24053"/>
                    <a:pt x="10111" y="24082"/>
                    <a:pt x="10169" y="24082"/>
                  </a:cubicBezTo>
                  <a:cubicBezTo>
                    <a:pt x="10241" y="24082"/>
                    <a:pt x="10285" y="24038"/>
                    <a:pt x="10285" y="23980"/>
                  </a:cubicBezTo>
                  <a:cubicBezTo>
                    <a:pt x="10285" y="23850"/>
                    <a:pt x="9356" y="14030"/>
                    <a:pt x="10575" y="7676"/>
                  </a:cubicBezTo>
                  <a:cubicBezTo>
                    <a:pt x="14781" y="7140"/>
                    <a:pt x="15579" y="5109"/>
                    <a:pt x="15724" y="4427"/>
                  </a:cubicBezTo>
                  <a:cubicBezTo>
                    <a:pt x="15942" y="3484"/>
                    <a:pt x="15536" y="2585"/>
                    <a:pt x="14796" y="2222"/>
                  </a:cubicBezTo>
                  <a:cubicBezTo>
                    <a:pt x="14577" y="2115"/>
                    <a:pt x="14346" y="2062"/>
                    <a:pt x="14109" y="2062"/>
                  </a:cubicBezTo>
                  <a:cubicBezTo>
                    <a:pt x="13422" y="2062"/>
                    <a:pt x="12683" y="2505"/>
                    <a:pt x="12025" y="3325"/>
                  </a:cubicBezTo>
                  <a:cubicBezTo>
                    <a:pt x="11271" y="4268"/>
                    <a:pt x="10749" y="5733"/>
                    <a:pt x="10401" y="7502"/>
                  </a:cubicBezTo>
                  <a:cubicBezTo>
                    <a:pt x="9864" y="7575"/>
                    <a:pt x="9269" y="7604"/>
                    <a:pt x="8631" y="7618"/>
                  </a:cubicBezTo>
                  <a:cubicBezTo>
                    <a:pt x="7819" y="7618"/>
                    <a:pt x="7065" y="7589"/>
                    <a:pt x="6397" y="7473"/>
                  </a:cubicBezTo>
                  <a:cubicBezTo>
                    <a:pt x="5904" y="4398"/>
                    <a:pt x="5063" y="1802"/>
                    <a:pt x="3656" y="714"/>
                  </a:cubicBezTo>
                  <a:cubicBezTo>
                    <a:pt x="2947" y="173"/>
                    <a:pt x="2371" y="0"/>
                    <a:pt x="1924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1363700" y="1975750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34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9"/>
                    <a:pt x="19800" y="2032"/>
                  </a:cubicBezTo>
                  <a:cubicBezTo>
                    <a:pt x="19800" y="929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1363700" y="2076925"/>
              <a:ext cx="495025" cy="101575"/>
            </a:xfrm>
            <a:custGeom>
              <a:rect b="b" l="l" r="r" t="t"/>
              <a:pathLst>
                <a:path extrusionOk="0" h="4063" w="19801">
                  <a:moveTo>
                    <a:pt x="2031" y="1"/>
                  </a:moveTo>
                  <a:cubicBezTo>
                    <a:pt x="929" y="1"/>
                    <a:pt x="1" y="900"/>
                    <a:pt x="1" y="2032"/>
                  </a:cubicBezTo>
                  <a:cubicBezTo>
                    <a:pt x="1" y="3148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48"/>
                    <a:pt x="19800" y="2032"/>
                  </a:cubicBezTo>
                  <a:cubicBezTo>
                    <a:pt x="19800" y="915"/>
                    <a:pt x="18886" y="1"/>
                    <a:pt x="17769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1363700" y="2177750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9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1363700" y="2278925"/>
              <a:ext cx="495025" cy="101550"/>
            </a:xfrm>
            <a:custGeom>
              <a:rect b="b" l="l" r="r" t="t"/>
              <a:pathLst>
                <a:path extrusionOk="0" h="4062" w="19801">
                  <a:moveTo>
                    <a:pt x="2031" y="0"/>
                  </a:moveTo>
                  <a:cubicBezTo>
                    <a:pt x="929" y="0"/>
                    <a:pt x="1" y="914"/>
                    <a:pt x="1" y="2031"/>
                  </a:cubicBezTo>
                  <a:cubicBezTo>
                    <a:pt x="1" y="3162"/>
                    <a:pt x="900" y="4062"/>
                    <a:pt x="2031" y="4062"/>
                  </a:cubicBezTo>
                  <a:lnTo>
                    <a:pt x="17769" y="4062"/>
                  </a:lnTo>
                  <a:cubicBezTo>
                    <a:pt x="18872" y="4062"/>
                    <a:pt x="19800" y="3162"/>
                    <a:pt x="19800" y="2031"/>
                  </a:cubicBezTo>
                  <a:cubicBezTo>
                    <a:pt x="19800" y="928"/>
                    <a:pt x="18886" y="0"/>
                    <a:pt x="17769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1414475" y="2380450"/>
              <a:ext cx="393475" cy="112450"/>
            </a:xfrm>
            <a:custGeom>
              <a:rect b="b" l="l" r="r" t="t"/>
              <a:pathLst>
                <a:path extrusionOk="0" h="4498" w="15739">
                  <a:moveTo>
                    <a:pt x="0" y="1"/>
                  </a:moveTo>
                  <a:lnTo>
                    <a:pt x="7862" y="4497"/>
                  </a:lnTo>
                  <a:lnTo>
                    <a:pt x="15738" y="1"/>
                  </a:ln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1249850" y="92632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7" y="0"/>
                  </a:moveTo>
                  <a:cubicBezTo>
                    <a:pt x="2843" y="0"/>
                    <a:pt x="2408" y="87"/>
                    <a:pt x="2016" y="261"/>
                  </a:cubicBezTo>
                  <a:cubicBezTo>
                    <a:pt x="1610" y="435"/>
                    <a:pt x="1277" y="653"/>
                    <a:pt x="957" y="958"/>
                  </a:cubicBezTo>
                  <a:cubicBezTo>
                    <a:pt x="667" y="1248"/>
                    <a:pt x="435" y="1596"/>
                    <a:pt x="261" y="2002"/>
                  </a:cubicBezTo>
                  <a:cubicBezTo>
                    <a:pt x="87" y="2394"/>
                    <a:pt x="0" y="2814"/>
                    <a:pt x="0" y="3264"/>
                  </a:cubicBezTo>
                  <a:cubicBezTo>
                    <a:pt x="0" y="3714"/>
                    <a:pt x="73" y="4134"/>
                    <a:pt x="261" y="4540"/>
                  </a:cubicBezTo>
                  <a:cubicBezTo>
                    <a:pt x="421" y="4917"/>
                    <a:pt x="653" y="5266"/>
                    <a:pt x="957" y="5570"/>
                  </a:cubicBezTo>
                  <a:cubicBezTo>
                    <a:pt x="1277" y="5875"/>
                    <a:pt x="1610" y="6107"/>
                    <a:pt x="2016" y="6281"/>
                  </a:cubicBezTo>
                  <a:cubicBezTo>
                    <a:pt x="2408" y="6441"/>
                    <a:pt x="2843" y="6528"/>
                    <a:pt x="3307" y="6528"/>
                  </a:cubicBezTo>
                  <a:cubicBezTo>
                    <a:pt x="3670" y="6528"/>
                    <a:pt x="4004" y="6470"/>
                    <a:pt x="4352" y="6382"/>
                  </a:cubicBezTo>
                  <a:cubicBezTo>
                    <a:pt x="4685" y="6295"/>
                    <a:pt x="4990" y="6150"/>
                    <a:pt x="5266" y="5976"/>
                  </a:cubicBezTo>
                  <a:cubicBezTo>
                    <a:pt x="5338" y="5933"/>
                    <a:pt x="5396" y="5860"/>
                    <a:pt x="5454" y="5788"/>
                  </a:cubicBezTo>
                  <a:cubicBezTo>
                    <a:pt x="5512" y="5686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49" y="2988"/>
                    <a:pt x="4990" y="2988"/>
                  </a:cubicBezTo>
                  <a:lnTo>
                    <a:pt x="3496" y="2988"/>
                  </a:lnTo>
                  <a:cubicBezTo>
                    <a:pt x="3336" y="2988"/>
                    <a:pt x="3206" y="3046"/>
                    <a:pt x="3104" y="3162"/>
                  </a:cubicBezTo>
                  <a:cubicBezTo>
                    <a:pt x="2988" y="3264"/>
                    <a:pt x="2945" y="3394"/>
                    <a:pt x="2945" y="3554"/>
                  </a:cubicBezTo>
                  <a:cubicBezTo>
                    <a:pt x="2945" y="3714"/>
                    <a:pt x="2988" y="3844"/>
                    <a:pt x="3104" y="3946"/>
                  </a:cubicBezTo>
                  <a:cubicBezTo>
                    <a:pt x="3206" y="4062"/>
                    <a:pt x="3336" y="4120"/>
                    <a:pt x="3496" y="4120"/>
                  </a:cubicBezTo>
                  <a:lnTo>
                    <a:pt x="4352" y="4120"/>
                  </a:lnTo>
                  <a:lnTo>
                    <a:pt x="4352" y="5284"/>
                  </a:lnTo>
                  <a:lnTo>
                    <a:pt x="4352" y="5284"/>
                  </a:lnTo>
                  <a:cubicBezTo>
                    <a:pt x="4225" y="5330"/>
                    <a:pt x="4078" y="5373"/>
                    <a:pt x="3902" y="5396"/>
                  </a:cubicBezTo>
                  <a:cubicBezTo>
                    <a:pt x="3684" y="5440"/>
                    <a:pt x="3481" y="5454"/>
                    <a:pt x="3293" y="5454"/>
                  </a:cubicBezTo>
                  <a:cubicBezTo>
                    <a:pt x="2916" y="5454"/>
                    <a:pt x="2553" y="5367"/>
                    <a:pt x="2234" y="5164"/>
                  </a:cubicBezTo>
                  <a:cubicBezTo>
                    <a:pt x="1900" y="4975"/>
                    <a:pt x="1654" y="4700"/>
                    <a:pt x="1451" y="4366"/>
                  </a:cubicBezTo>
                  <a:cubicBezTo>
                    <a:pt x="1248" y="4047"/>
                    <a:pt x="1161" y="3685"/>
                    <a:pt x="1161" y="3278"/>
                  </a:cubicBezTo>
                  <a:cubicBezTo>
                    <a:pt x="1161" y="2887"/>
                    <a:pt x="1248" y="2524"/>
                    <a:pt x="1451" y="2191"/>
                  </a:cubicBezTo>
                  <a:cubicBezTo>
                    <a:pt x="1654" y="1857"/>
                    <a:pt x="1900" y="1596"/>
                    <a:pt x="2234" y="1393"/>
                  </a:cubicBezTo>
                  <a:cubicBezTo>
                    <a:pt x="2539" y="1204"/>
                    <a:pt x="2901" y="1103"/>
                    <a:pt x="3293" y="1103"/>
                  </a:cubicBezTo>
                  <a:cubicBezTo>
                    <a:pt x="3496" y="1103"/>
                    <a:pt x="3684" y="1132"/>
                    <a:pt x="3844" y="1161"/>
                  </a:cubicBezTo>
                  <a:cubicBezTo>
                    <a:pt x="4018" y="1204"/>
                    <a:pt x="4192" y="1248"/>
                    <a:pt x="4337" y="1320"/>
                  </a:cubicBezTo>
                  <a:cubicBezTo>
                    <a:pt x="4366" y="1349"/>
                    <a:pt x="4424" y="1364"/>
                    <a:pt x="4482" y="1378"/>
                  </a:cubicBezTo>
                  <a:cubicBezTo>
                    <a:pt x="4540" y="1393"/>
                    <a:pt x="4569" y="1393"/>
                    <a:pt x="4627" y="1393"/>
                  </a:cubicBezTo>
                  <a:cubicBezTo>
                    <a:pt x="4787" y="1393"/>
                    <a:pt x="4917" y="1320"/>
                    <a:pt x="5004" y="1219"/>
                  </a:cubicBezTo>
                  <a:cubicBezTo>
                    <a:pt x="5091" y="1088"/>
                    <a:pt x="5149" y="958"/>
                    <a:pt x="5149" y="813"/>
                  </a:cubicBezTo>
                  <a:cubicBezTo>
                    <a:pt x="5149" y="726"/>
                    <a:pt x="5135" y="653"/>
                    <a:pt x="5077" y="566"/>
                  </a:cubicBezTo>
                  <a:cubicBezTo>
                    <a:pt x="5048" y="464"/>
                    <a:pt x="4975" y="421"/>
                    <a:pt x="4874" y="363"/>
                  </a:cubicBezTo>
                  <a:cubicBezTo>
                    <a:pt x="4642" y="232"/>
                    <a:pt x="4410" y="145"/>
                    <a:pt x="4134" y="87"/>
                  </a:cubicBezTo>
                  <a:cubicBezTo>
                    <a:pt x="3859" y="44"/>
                    <a:pt x="3597" y="0"/>
                    <a:pt x="330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1415550" y="927775"/>
              <a:ext cx="132400" cy="159575"/>
            </a:xfrm>
            <a:custGeom>
              <a:rect b="b" l="l" r="r" t="t"/>
              <a:pathLst>
                <a:path extrusionOk="0" h="6383" w="5296">
                  <a:moveTo>
                    <a:pt x="3149" y="1059"/>
                  </a:moveTo>
                  <a:cubicBezTo>
                    <a:pt x="3308" y="1059"/>
                    <a:pt x="3453" y="1161"/>
                    <a:pt x="3598" y="1335"/>
                  </a:cubicBezTo>
                  <a:cubicBezTo>
                    <a:pt x="3743" y="1523"/>
                    <a:pt x="3816" y="1741"/>
                    <a:pt x="3816" y="2002"/>
                  </a:cubicBezTo>
                  <a:cubicBezTo>
                    <a:pt x="3816" y="2205"/>
                    <a:pt x="3772" y="2394"/>
                    <a:pt x="3714" y="2568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75"/>
                    <a:pt x="3236" y="3133"/>
                    <a:pt x="3134" y="3133"/>
                  </a:cubicBezTo>
                  <a:lnTo>
                    <a:pt x="1147" y="3133"/>
                  </a:lnTo>
                  <a:lnTo>
                    <a:pt x="1147" y="1059"/>
                  </a:lnTo>
                  <a:close/>
                  <a:moveTo>
                    <a:pt x="567" y="0"/>
                  </a:moveTo>
                  <a:cubicBezTo>
                    <a:pt x="407" y="0"/>
                    <a:pt x="277" y="58"/>
                    <a:pt x="175" y="160"/>
                  </a:cubicBezTo>
                  <a:cubicBezTo>
                    <a:pt x="59" y="276"/>
                    <a:pt x="1" y="392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88" y="6107"/>
                    <a:pt x="204" y="6223"/>
                  </a:cubicBezTo>
                  <a:cubicBezTo>
                    <a:pt x="335" y="6324"/>
                    <a:pt x="494" y="6383"/>
                    <a:pt x="654" y="6383"/>
                  </a:cubicBezTo>
                  <a:cubicBezTo>
                    <a:pt x="813" y="6383"/>
                    <a:pt x="929" y="6324"/>
                    <a:pt x="1045" y="6179"/>
                  </a:cubicBezTo>
                  <a:cubicBezTo>
                    <a:pt x="1132" y="6063"/>
                    <a:pt x="1161" y="5947"/>
                    <a:pt x="1161" y="5788"/>
                  </a:cubicBezTo>
                  <a:lnTo>
                    <a:pt x="1161" y="4018"/>
                  </a:lnTo>
                  <a:lnTo>
                    <a:pt x="2858" y="4018"/>
                  </a:lnTo>
                  <a:cubicBezTo>
                    <a:pt x="3004" y="4018"/>
                    <a:pt x="3105" y="4047"/>
                    <a:pt x="3221" y="4076"/>
                  </a:cubicBezTo>
                  <a:cubicBezTo>
                    <a:pt x="3323" y="4120"/>
                    <a:pt x="3395" y="4149"/>
                    <a:pt x="3468" y="4221"/>
                  </a:cubicBezTo>
                  <a:cubicBezTo>
                    <a:pt x="3540" y="4294"/>
                    <a:pt x="3598" y="4366"/>
                    <a:pt x="3627" y="4453"/>
                  </a:cubicBezTo>
                  <a:cubicBezTo>
                    <a:pt x="3671" y="4555"/>
                    <a:pt x="3685" y="4642"/>
                    <a:pt x="3685" y="4743"/>
                  </a:cubicBezTo>
                  <a:cubicBezTo>
                    <a:pt x="3685" y="5077"/>
                    <a:pt x="3700" y="5324"/>
                    <a:pt x="3772" y="5527"/>
                  </a:cubicBezTo>
                  <a:cubicBezTo>
                    <a:pt x="3845" y="5730"/>
                    <a:pt x="3917" y="5875"/>
                    <a:pt x="4033" y="6005"/>
                  </a:cubicBezTo>
                  <a:cubicBezTo>
                    <a:pt x="4135" y="6121"/>
                    <a:pt x="4236" y="6223"/>
                    <a:pt x="4338" y="6266"/>
                  </a:cubicBezTo>
                  <a:cubicBezTo>
                    <a:pt x="4411" y="6310"/>
                    <a:pt x="4483" y="6339"/>
                    <a:pt x="4599" y="6368"/>
                  </a:cubicBezTo>
                  <a:cubicBezTo>
                    <a:pt x="4650" y="6375"/>
                    <a:pt x="4697" y="6379"/>
                    <a:pt x="4746" y="6379"/>
                  </a:cubicBezTo>
                  <a:cubicBezTo>
                    <a:pt x="4795" y="6379"/>
                    <a:pt x="4846" y="6375"/>
                    <a:pt x="4904" y="6368"/>
                  </a:cubicBezTo>
                  <a:cubicBezTo>
                    <a:pt x="5005" y="6339"/>
                    <a:pt x="5078" y="6295"/>
                    <a:pt x="5150" y="6223"/>
                  </a:cubicBezTo>
                  <a:cubicBezTo>
                    <a:pt x="5266" y="6092"/>
                    <a:pt x="5295" y="5962"/>
                    <a:pt x="5266" y="5817"/>
                  </a:cubicBezTo>
                  <a:cubicBezTo>
                    <a:pt x="5223" y="5672"/>
                    <a:pt x="5136" y="5541"/>
                    <a:pt x="5005" y="5469"/>
                  </a:cubicBezTo>
                  <a:cubicBezTo>
                    <a:pt x="4918" y="5440"/>
                    <a:pt x="4889" y="5367"/>
                    <a:pt x="4846" y="5295"/>
                  </a:cubicBezTo>
                  <a:cubicBezTo>
                    <a:pt x="4831" y="5222"/>
                    <a:pt x="4817" y="5106"/>
                    <a:pt x="4788" y="5005"/>
                  </a:cubicBezTo>
                  <a:cubicBezTo>
                    <a:pt x="4773" y="4888"/>
                    <a:pt x="4759" y="4743"/>
                    <a:pt x="4744" y="4598"/>
                  </a:cubicBezTo>
                  <a:cubicBezTo>
                    <a:pt x="4744" y="4439"/>
                    <a:pt x="4701" y="4294"/>
                    <a:pt x="4628" y="4149"/>
                  </a:cubicBezTo>
                  <a:cubicBezTo>
                    <a:pt x="4556" y="4004"/>
                    <a:pt x="4469" y="3873"/>
                    <a:pt x="4353" y="3757"/>
                  </a:cubicBezTo>
                  <a:cubicBezTo>
                    <a:pt x="4287" y="3673"/>
                    <a:pt x="4203" y="3594"/>
                    <a:pt x="4109" y="3526"/>
                  </a:cubicBezTo>
                  <a:lnTo>
                    <a:pt x="4109" y="3526"/>
                  </a:lnTo>
                  <a:cubicBezTo>
                    <a:pt x="4239" y="3442"/>
                    <a:pt x="4361" y="3348"/>
                    <a:pt x="4469" y="3220"/>
                  </a:cubicBezTo>
                  <a:cubicBezTo>
                    <a:pt x="4628" y="3046"/>
                    <a:pt x="4759" y="2843"/>
                    <a:pt x="4846" y="2626"/>
                  </a:cubicBezTo>
                  <a:cubicBezTo>
                    <a:pt x="4933" y="2408"/>
                    <a:pt x="4991" y="2191"/>
                    <a:pt x="4991" y="1958"/>
                  </a:cubicBezTo>
                  <a:cubicBezTo>
                    <a:pt x="4991" y="1581"/>
                    <a:pt x="4904" y="1233"/>
                    <a:pt x="4744" y="943"/>
                  </a:cubicBezTo>
                  <a:cubicBezTo>
                    <a:pt x="4556" y="653"/>
                    <a:pt x="4338" y="421"/>
                    <a:pt x="4062" y="247"/>
                  </a:cubicBezTo>
                  <a:cubicBezTo>
                    <a:pt x="3801" y="87"/>
                    <a:pt x="3482" y="0"/>
                    <a:pt x="317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1572225" y="928125"/>
              <a:ext cx="104100" cy="158125"/>
            </a:xfrm>
            <a:custGeom>
              <a:rect b="b" l="l" r="r" t="t"/>
              <a:pathLst>
                <a:path extrusionOk="0" h="6325" w="4164">
                  <a:moveTo>
                    <a:pt x="537" y="1"/>
                  </a:moveTo>
                  <a:cubicBezTo>
                    <a:pt x="377" y="1"/>
                    <a:pt x="247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49"/>
                    <a:pt x="160" y="6165"/>
                  </a:cubicBezTo>
                  <a:cubicBezTo>
                    <a:pt x="276" y="6267"/>
                    <a:pt x="392" y="6325"/>
                    <a:pt x="566" y="6325"/>
                  </a:cubicBezTo>
                  <a:lnTo>
                    <a:pt x="3612" y="6325"/>
                  </a:lnTo>
                  <a:cubicBezTo>
                    <a:pt x="3771" y="6325"/>
                    <a:pt x="3902" y="6267"/>
                    <a:pt x="4004" y="6180"/>
                  </a:cubicBezTo>
                  <a:cubicBezTo>
                    <a:pt x="4120" y="6078"/>
                    <a:pt x="4163" y="5948"/>
                    <a:pt x="4163" y="5803"/>
                  </a:cubicBezTo>
                  <a:cubicBezTo>
                    <a:pt x="4163" y="5672"/>
                    <a:pt x="4120" y="5542"/>
                    <a:pt x="4004" y="5440"/>
                  </a:cubicBezTo>
                  <a:cubicBezTo>
                    <a:pt x="3902" y="5324"/>
                    <a:pt x="3771" y="5281"/>
                    <a:pt x="3612" y="5281"/>
                  </a:cubicBezTo>
                  <a:lnTo>
                    <a:pt x="1146" y="5281"/>
                  </a:lnTo>
                  <a:lnTo>
                    <a:pt x="1146" y="3613"/>
                  </a:lnTo>
                  <a:lnTo>
                    <a:pt x="3191" y="3613"/>
                  </a:lnTo>
                  <a:cubicBezTo>
                    <a:pt x="3351" y="3613"/>
                    <a:pt x="3481" y="3555"/>
                    <a:pt x="3583" y="3467"/>
                  </a:cubicBezTo>
                  <a:cubicBezTo>
                    <a:pt x="3699" y="3366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83" y="2713"/>
                  </a:cubicBezTo>
                  <a:cubicBezTo>
                    <a:pt x="3481" y="2626"/>
                    <a:pt x="3351" y="2568"/>
                    <a:pt x="3191" y="2568"/>
                  </a:cubicBezTo>
                  <a:lnTo>
                    <a:pt x="1146" y="2568"/>
                  </a:lnTo>
                  <a:lnTo>
                    <a:pt x="1146" y="1031"/>
                  </a:lnTo>
                  <a:lnTo>
                    <a:pt x="3583" y="1031"/>
                  </a:lnTo>
                  <a:cubicBezTo>
                    <a:pt x="3757" y="1031"/>
                    <a:pt x="3873" y="973"/>
                    <a:pt x="3989" y="886"/>
                  </a:cubicBezTo>
                  <a:cubicBezTo>
                    <a:pt x="4091" y="799"/>
                    <a:pt x="4149" y="668"/>
                    <a:pt x="4149" y="523"/>
                  </a:cubicBezTo>
                  <a:cubicBezTo>
                    <a:pt x="4149" y="378"/>
                    <a:pt x="4091" y="247"/>
                    <a:pt x="3989" y="146"/>
                  </a:cubicBezTo>
                  <a:cubicBezTo>
                    <a:pt x="3873" y="59"/>
                    <a:pt x="3757" y="1"/>
                    <a:pt x="3583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1701675" y="928125"/>
              <a:ext cx="104825" cy="158125"/>
            </a:xfrm>
            <a:custGeom>
              <a:rect b="b" l="l" r="r" t="t"/>
              <a:pathLst>
                <a:path extrusionOk="0" h="6325" w="4193">
                  <a:moveTo>
                    <a:pt x="566" y="1"/>
                  </a:moveTo>
                  <a:cubicBezTo>
                    <a:pt x="407" y="1"/>
                    <a:pt x="276" y="59"/>
                    <a:pt x="175" y="117"/>
                  </a:cubicBezTo>
                  <a:cubicBezTo>
                    <a:pt x="59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9" y="6049"/>
                    <a:pt x="175" y="6165"/>
                  </a:cubicBezTo>
                  <a:cubicBezTo>
                    <a:pt x="276" y="6267"/>
                    <a:pt x="407" y="6325"/>
                    <a:pt x="566" y="6325"/>
                  </a:cubicBezTo>
                  <a:lnTo>
                    <a:pt x="3627" y="6325"/>
                  </a:lnTo>
                  <a:cubicBezTo>
                    <a:pt x="3801" y="6325"/>
                    <a:pt x="3917" y="6267"/>
                    <a:pt x="4033" y="6180"/>
                  </a:cubicBezTo>
                  <a:cubicBezTo>
                    <a:pt x="4134" y="6078"/>
                    <a:pt x="4192" y="5948"/>
                    <a:pt x="4192" y="5803"/>
                  </a:cubicBezTo>
                  <a:cubicBezTo>
                    <a:pt x="4192" y="5672"/>
                    <a:pt x="4134" y="5542"/>
                    <a:pt x="4033" y="5440"/>
                  </a:cubicBezTo>
                  <a:cubicBezTo>
                    <a:pt x="3917" y="5324"/>
                    <a:pt x="3801" y="5281"/>
                    <a:pt x="3627" y="5281"/>
                  </a:cubicBezTo>
                  <a:lnTo>
                    <a:pt x="1161" y="5281"/>
                  </a:lnTo>
                  <a:lnTo>
                    <a:pt x="1161" y="3613"/>
                  </a:lnTo>
                  <a:lnTo>
                    <a:pt x="3221" y="3613"/>
                  </a:lnTo>
                  <a:cubicBezTo>
                    <a:pt x="3380" y="3613"/>
                    <a:pt x="3511" y="3555"/>
                    <a:pt x="3612" y="3467"/>
                  </a:cubicBezTo>
                  <a:cubicBezTo>
                    <a:pt x="3728" y="3366"/>
                    <a:pt x="3772" y="3250"/>
                    <a:pt x="3772" y="3105"/>
                  </a:cubicBezTo>
                  <a:cubicBezTo>
                    <a:pt x="3772" y="2960"/>
                    <a:pt x="3728" y="2829"/>
                    <a:pt x="3612" y="2713"/>
                  </a:cubicBezTo>
                  <a:cubicBezTo>
                    <a:pt x="3511" y="2626"/>
                    <a:pt x="3380" y="2568"/>
                    <a:pt x="3221" y="2568"/>
                  </a:cubicBezTo>
                  <a:lnTo>
                    <a:pt x="1161" y="2568"/>
                  </a:lnTo>
                  <a:lnTo>
                    <a:pt x="1161" y="1031"/>
                  </a:lnTo>
                  <a:lnTo>
                    <a:pt x="3612" y="1031"/>
                  </a:lnTo>
                  <a:cubicBezTo>
                    <a:pt x="3772" y="1031"/>
                    <a:pt x="3902" y="973"/>
                    <a:pt x="4018" y="886"/>
                  </a:cubicBezTo>
                  <a:cubicBezTo>
                    <a:pt x="4120" y="799"/>
                    <a:pt x="4178" y="668"/>
                    <a:pt x="4178" y="523"/>
                  </a:cubicBezTo>
                  <a:cubicBezTo>
                    <a:pt x="4178" y="378"/>
                    <a:pt x="4120" y="247"/>
                    <a:pt x="4018" y="146"/>
                  </a:cubicBezTo>
                  <a:cubicBezTo>
                    <a:pt x="3902" y="59"/>
                    <a:pt x="3772" y="1"/>
                    <a:pt x="3612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831850" y="928125"/>
              <a:ext cx="133475" cy="159600"/>
            </a:xfrm>
            <a:custGeom>
              <a:rect b="b" l="l" r="r" t="t"/>
              <a:pathLst>
                <a:path extrusionOk="0" h="6384" w="5339">
                  <a:moveTo>
                    <a:pt x="4831" y="1"/>
                  </a:moveTo>
                  <a:cubicBezTo>
                    <a:pt x="4686" y="1"/>
                    <a:pt x="4555" y="59"/>
                    <a:pt x="4483" y="160"/>
                  </a:cubicBezTo>
                  <a:cubicBezTo>
                    <a:pt x="4396" y="247"/>
                    <a:pt x="4338" y="378"/>
                    <a:pt x="4338" y="523"/>
                  </a:cubicBezTo>
                  <a:lnTo>
                    <a:pt x="4338" y="4439"/>
                  </a:lnTo>
                  <a:lnTo>
                    <a:pt x="1031" y="218"/>
                  </a:lnTo>
                  <a:cubicBezTo>
                    <a:pt x="1002" y="160"/>
                    <a:pt x="929" y="102"/>
                    <a:pt x="842" y="73"/>
                  </a:cubicBezTo>
                  <a:cubicBezTo>
                    <a:pt x="741" y="30"/>
                    <a:pt x="654" y="15"/>
                    <a:pt x="567" y="15"/>
                  </a:cubicBezTo>
                  <a:cubicBezTo>
                    <a:pt x="407" y="15"/>
                    <a:pt x="276" y="73"/>
                    <a:pt x="160" y="175"/>
                  </a:cubicBezTo>
                  <a:cubicBezTo>
                    <a:pt x="59" y="291"/>
                    <a:pt x="1" y="421"/>
                    <a:pt x="1" y="581"/>
                  </a:cubicBezTo>
                  <a:lnTo>
                    <a:pt x="1" y="5875"/>
                  </a:lnTo>
                  <a:cubicBezTo>
                    <a:pt x="1" y="6020"/>
                    <a:pt x="59" y="6151"/>
                    <a:pt x="146" y="6238"/>
                  </a:cubicBezTo>
                  <a:cubicBezTo>
                    <a:pt x="233" y="6325"/>
                    <a:pt x="363" y="6383"/>
                    <a:pt x="508" y="6383"/>
                  </a:cubicBezTo>
                  <a:cubicBezTo>
                    <a:pt x="654" y="6383"/>
                    <a:pt x="784" y="6325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79"/>
                  </a:lnTo>
                  <a:lnTo>
                    <a:pt x="4352" y="6223"/>
                  </a:lnTo>
                  <a:cubicBezTo>
                    <a:pt x="4396" y="6252"/>
                    <a:pt x="4439" y="6296"/>
                    <a:pt x="4541" y="6325"/>
                  </a:cubicBezTo>
                  <a:cubicBezTo>
                    <a:pt x="4613" y="6339"/>
                    <a:pt x="4700" y="6369"/>
                    <a:pt x="4773" y="6369"/>
                  </a:cubicBezTo>
                  <a:cubicBezTo>
                    <a:pt x="4933" y="6369"/>
                    <a:pt x="5063" y="6310"/>
                    <a:pt x="5165" y="6194"/>
                  </a:cubicBezTo>
                  <a:cubicBezTo>
                    <a:pt x="5281" y="6093"/>
                    <a:pt x="5339" y="5962"/>
                    <a:pt x="5339" y="5803"/>
                  </a:cubicBezTo>
                  <a:lnTo>
                    <a:pt x="5339" y="508"/>
                  </a:lnTo>
                  <a:cubicBezTo>
                    <a:pt x="5339" y="363"/>
                    <a:pt x="5281" y="233"/>
                    <a:pt x="5194" y="146"/>
                  </a:cubicBezTo>
                  <a:cubicBezTo>
                    <a:pt x="5092" y="59"/>
                    <a:pt x="4976" y="1"/>
                    <a:pt x="4831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1193625" y="1160575"/>
              <a:ext cx="104475" cy="158500"/>
            </a:xfrm>
            <a:custGeom>
              <a:rect b="b" l="l" r="r" t="t"/>
              <a:pathLst>
                <a:path extrusionOk="0" h="6340" w="4179">
                  <a:moveTo>
                    <a:pt x="552" y="1"/>
                  </a:moveTo>
                  <a:cubicBezTo>
                    <a:pt x="407" y="1"/>
                    <a:pt x="262" y="59"/>
                    <a:pt x="160" y="117"/>
                  </a:cubicBezTo>
                  <a:cubicBezTo>
                    <a:pt x="59" y="218"/>
                    <a:pt x="1" y="349"/>
                    <a:pt x="1" y="508"/>
                  </a:cubicBezTo>
                  <a:lnTo>
                    <a:pt x="1" y="5774"/>
                  </a:lnTo>
                  <a:cubicBezTo>
                    <a:pt x="1" y="5933"/>
                    <a:pt x="59" y="6064"/>
                    <a:pt x="160" y="6165"/>
                  </a:cubicBezTo>
                  <a:cubicBezTo>
                    <a:pt x="276" y="6281"/>
                    <a:pt x="407" y="6339"/>
                    <a:pt x="567" y="6339"/>
                  </a:cubicBezTo>
                  <a:lnTo>
                    <a:pt x="3613" y="6339"/>
                  </a:lnTo>
                  <a:cubicBezTo>
                    <a:pt x="3772" y="6339"/>
                    <a:pt x="3903" y="6281"/>
                    <a:pt x="4004" y="6194"/>
                  </a:cubicBezTo>
                  <a:cubicBezTo>
                    <a:pt x="4120" y="6078"/>
                    <a:pt x="4178" y="5948"/>
                    <a:pt x="4178" y="5803"/>
                  </a:cubicBezTo>
                  <a:cubicBezTo>
                    <a:pt x="4178" y="5687"/>
                    <a:pt x="4120" y="5556"/>
                    <a:pt x="4004" y="5440"/>
                  </a:cubicBezTo>
                  <a:cubicBezTo>
                    <a:pt x="3903" y="5338"/>
                    <a:pt x="3772" y="5280"/>
                    <a:pt x="3613" y="5280"/>
                  </a:cubicBezTo>
                  <a:lnTo>
                    <a:pt x="1147" y="5280"/>
                  </a:lnTo>
                  <a:lnTo>
                    <a:pt x="1147" y="3612"/>
                  </a:lnTo>
                  <a:lnTo>
                    <a:pt x="3192" y="3612"/>
                  </a:lnTo>
                  <a:cubicBezTo>
                    <a:pt x="3352" y="3612"/>
                    <a:pt x="3482" y="3554"/>
                    <a:pt x="3598" y="3467"/>
                  </a:cubicBezTo>
                  <a:cubicBezTo>
                    <a:pt x="3700" y="3380"/>
                    <a:pt x="3758" y="3250"/>
                    <a:pt x="3758" y="3105"/>
                  </a:cubicBezTo>
                  <a:cubicBezTo>
                    <a:pt x="3758" y="2960"/>
                    <a:pt x="3700" y="2829"/>
                    <a:pt x="3598" y="2727"/>
                  </a:cubicBezTo>
                  <a:cubicBezTo>
                    <a:pt x="3482" y="2640"/>
                    <a:pt x="3352" y="2582"/>
                    <a:pt x="3192" y="2582"/>
                  </a:cubicBezTo>
                  <a:lnTo>
                    <a:pt x="1147" y="2582"/>
                  </a:lnTo>
                  <a:lnTo>
                    <a:pt x="1147" y="1045"/>
                  </a:lnTo>
                  <a:lnTo>
                    <a:pt x="3598" y="1045"/>
                  </a:lnTo>
                  <a:cubicBezTo>
                    <a:pt x="3758" y="1045"/>
                    <a:pt x="3888" y="987"/>
                    <a:pt x="3990" y="900"/>
                  </a:cubicBezTo>
                  <a:cubicBezTo>
                    <a:pt x="4106" y="798"/>
                    <a:pt x="4149" y="682"/>
                    <a:pt x="4149" y="537"/>
                  </a:cubicBezTo>
                  <a:cubicBezTo>
                    <a:pt x="4149" y="392"/>
                    <a:pt x="4106" y="262"/>
                    <a:pt x="3990" y="146"/>
                  </a:cubicBezTo>
                  <a:cubicBezTo>
                    <a:pt x="3888" y="59"/>
                    <a:pt x="3758" y="1"/>
                    <a:pt x="359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1323825" y="1160575"/>
              <a:ext cx="133100" cy="159575"/>
            </a:xfrm>
            <a:custGeom>
              <a:rect b="b" l="l" r="r" t="t"/>
              <a:pathLst>
                <a:path extrusionOk="0" h="6383" w="5324">
                  <a:moveTo>
                    <a:pt x="4816" y="1"/>
                  </a:moveTo>
                  <a:cubicBezTo>
                    <a:pt x="4656" y="1"/>
                    <a:pt x="4555" y="59"/>
                    <a:pt x="4482" y="175"/>
                  </a:cubicBezTo>
                  <a:cubicBezTo>
                    <a:pt x="4381" y="262"/>
                    <a:pt x="4337" y="392"/>
                    <a:pt x="4337" y="537"/>
                  </a:cubicBezTo>
                  <a:lnTo>
                    <a:pt x="4337" y="4439"/>
                  </a:lnTo>
                  <a:lnTo>
                    <a:pt x="1030" y="218"/>
                  </a:lnTo>
                  <a:cubicBezTo>
                    <a:pt x="1001" y="175"/>
                    <a:pt x="929" y="117"/>
                    <a:pt x="827" y="73"/>
                  </a:cubicBezTo>
                  <a:cubicBezTo>
                    <a:pt x="740" y="44"/>
                    <a:pt x="653" y="30"/>
                    <a:pt x="566" y="30"/>
                  </a:cubicBezTo>
                  <a:cubicBezTo>
                    <a:pt x="392" y="30"/>
                    <a:pt x="276" y="73"/>
                    <a:pt x="160" y="189"/>
                  </a:cubicBezTo>
                  <a:cubicBezTo>
                    <a:pt x="58" y="291"/>
                    <a:pt x="0" y="421"/>
                    <a:pt x="0" y="581"/>
                  </a:cubicBezTo>
                  <a:lnTo>
                    <a:pt x="0" y="5875"/>
                  </a:lnTo>
                  <a:cubicBezTo>
                    <a:pt x="0" y="6020"/>
                    <a:pt x="58" y="6151"/>
                    <a:pt x="145" y="6238"/>
                  </a:cubicBezTo>
                  <a:cubicBezTo>
                    <a:pt x="232" y="6339"/>
                    <a:pt x="363" y="6383"/>
                    <a:pt x="508" y="6383"/>
                  </a:cubicBezTo>
                  <a:cubicBezTo>
                    <a:pt x="653" y="6383"/>
                    <a:pt x="783" y="6339"/>
                    <a:pt x="871" y="6238"/>
                  </a:cubicBezTo>
                  <a:cubicBezTo>
                    <a:pt x="958" y="6151"/>
                    <a:pt x="1016" y="6020"/>
                    <a:pt x="1016" y="5875"/>
                  </a:cubicBezTo>
                  <a:lnTo>
                    <a:pt x="1016" y="1992"/>
                  </a:lnTo>
                  <a:lnTo>
                    <a:pt x="4352" y="6223"/>
                  </a:lnTo>
                  <a:cubicBezTo>
                    <a:pt x="4381" y="6267"/>
                    <a:pt x="4439" y="6296"/>
                    <a:pt x="4526" y="6339"/>
                  </a:cubicBezTo>
                  <a:cubicBezTo>
                    <a:pt x="4598" y="6354"/>
                    <a:pt x="4700" y="6368"/>
                    <a:pt x="4772" y="6368"/>
                  </a:cubicBezTo>
                  <a:cubicBezTo>
                    <a:pt x="4932" y="6368"/>
                    <a:pt x="5062" y="6310"/>
                    <a:pt x="5164" y="6209"/>
                  </a:cubicBezTo>
                  <a:cubicBezTo>
                    <a:pt x="5280" y="6093"/>
                    <a:pt x="5324" y="5977"/>
                    <a:pt x="5324" y="5803"/>
                  </a:cubicBezTo>
                  <a:lnTo>
                    <a:pt x="5324" y="508"/>
                  </a:lnTo>
                  <a:cubicBezTo>
                    <a:pt x="5324" y="363"/>
                    <a:pt x="5280" y="247"/>
                    <a:pt x="5179" y="146"/>
                  </a:cubicBezTo>
                  <a:cubicBezTo>
                    <a:pt x="5091" y="59"/>
                    <a:pt x="4961" y="1"/>
                    <a:pt x="48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1491000" y="1160575"/>
              <a:ext cx="104075" cy="158500"/>
            </a:xfrm>
            <a:custGeom>
              <a:rect b="b" l="l" r="r" t="t"/>
              <a:pathLst>
                <a:path extrusionOk="0" h="6340" w="4163">
                  <a:moveTo>
                    <a:pt x="537" y="1"/>
                  </a:moveTo>
                  <a:cubicBezTo>
                    <a:pt x="377" y="1"/>
                    <a:pt x="261" y="59"/>
                    <a:pt x="160" y="117"/>
                  </a:cubicBezTo>
                  <a:cubicBezTo>
                    <a:pt x="58" y="218"/>
                    <a:pt x="0" y="349"/>
                    <a:pt x="0" y="508"/>
                  </a:cubicBezTo>
                  <a:lnTo>
                    <a:pt x="0" y="5774"/>
                  </a:lnTo>
                  <a:cubicBezTo>
                    <a:pt x="0" y="5933"/>
                    <a:pt x="58" y="6064"/>
                    <a:pt x="160" y="6165"/>
                  </a:cubicBezTo>
                  <a:cubicBezTo>
                    <a:pt x="276" y="6281"/>
                    <a:pt x="406" y="6339"/>
                    <a:pt x="566" y="6339"/>
                  </a:cubicBezTo>
                  <a:lnTo>
                    <a:pt x="3612" y="6339"/>
                  </a:lnTo>
                  <a:cubicBezTo>
                    <a:pt x="3771" y="6339"/>
                    <a:pt x="3902" y="6281"/>
                    <a:pt x="4003" y="6194"/>
                  </a:cubicBezTo>
                  <a:cubicBezTo>
                    <a:pt x="4119" y="6078"/>
                    <a:pt x="4163" y="5948"/>
                    <a:pt x="4163" y="5803"/>
                  </a:cubicBezTo>
                  <a:cubicBezTo>
                    <a:pt x="4163" y="5687"/>
                    <a:pt x="4119" y="5556"/>
                    <a:pt x="4003" y="5440"/>
                  </a:cubicBezTo>
                  <a:cubicBezTo>
                    <a:pt x="3902" y="5338"/>
                    <a:pt x="3771" y="5280"/>
                    <a:pt x="3612" y="5280"/>
                  </a:cubicBezTo>
                  <a:lnTo>
                    <a:pt x="1146" y="5280"/>
                  </a:lnTo>
                  <a:lnTo>
                    <a:pt x="1146" y="3612"/>
                  </a:lnTo>
                  <a:lnTo>
                    <a:pt x="3191" y="3612"/>
                  </a:lnTo>
                  <a:cubicBezTo>
                    <a:pt x="3351" y="3612"/>
                    <a:pt x="3481" y="3554"/>
                    <a:pt x="3597" y="3467"/>
                  </a:cubicBezTo>
                  <a:cubicBezTo>
                    <a:pt x="3699" y="3380"/>
                    <a:pt x="3757" y="3250"/>
                    <a:pt x="3757" y="3105"/>
                  </a:cubicBezTo>
                  <a:cubicBezTo>
                    <a:pt x="3757" y="2960"/>
                    <a:pt x="3699" y="2829"/>
                    <a:pt x="3597" y="2727"/>
                  </a:cubicBezTo>
                  <a:cubicBezTo>
                    <a:pt x="3481" y="2640"/>
                    <a:pt x="3351" y="2582"/>
                    <a:pt x="3191" y="2582"/>
                  </a:cubicBezTo>
                  <a:lnTo>
                    <a:pt x="1146" y="2582"/>
                  </a:lnTo>
                  <a:lnTo>
                    <a:pt x="1146" y="1045"/>
                  </a:lnTo>
                  <a:lnTo>
                    <a:pt x="3597" y="1045"/>
                  </a:lnTo>
                  <a:cubicBezTo>
                    <a:pt x="3757" y="1045"/>
                    <a:pt x="3873" y="987"/>
                    <a:pt x="3989" y="900"/>
                  </a:cubicBezTo>
                  <a:cubicBezTo>
                    <a:pt x="4090" y="798"/>
                    <a:pt x="4148" y="682"/>
                    <a:pt x="4148" y="537"/>
                  </a:cubicBezTo>
                  <a:cubicBezTo>
                    <a:pt x="4148" y="392"/>
                    <a:pt x="4105" y="262"/>
                    <a:pt x="3989" y="146"/>
                  </a:cubicBezTo>
                  <a:cubicBezTo>
                    <a:pt x="3887" y="59"/>
                    <a:pt x="3757" y="1"/>
                    <a:pt x="3597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620800" y="1160225"/>
              <a:ext cx="132025" cy="159575"/>
            </a:xfrm>
            <a:custGeom>
              <a:rect b="b" l="l" r="r" t="t"/>
              <a:pathLst>
                <a:path extrusionOk="0" h="6383" w="5281">
                  <a:moveTo>
                    <a:pt x="3148" y="1073"/>
                  </a:moveTo>
                  <a:cubicBezTo>
                    <a:pt x="3308" y="1073"/>
                    <a:pt x="3453" y="1160"/>
                    <a:pt x="3598" y="1349"/>
                  </a:cubicBezTo>
                  <a:cubicBezTo>
                    <a:pt x="3743" y="1523"/>
                    <a:pt x="3816" y="1741"/>
                    <a:pt x="3816" y="2016"/>
                  </a:cubicBezTo>
                  <a:cubicBezTo>
                    <a:pt x="3816" y="2219"/>
                    <a:pt x="3787" y="2393"/>
                    <a:pt x="3714" y="2582"/>
                  </a:cubicBezTo>
                  <a:cubicBezTo>
                    <a:pt x="3642" y="2756"/>
                    <a:pt x="3569" y="2887"/>
                    <a:pt x="3453" y="2988"/>
                  </a:cubicBezTo>
                  <a:cubicBezTo>
                    <a:pt x="3352" y="3090"/>
                    <a:pt x="3235" y="3133"/>
                    <a:pt x="3134" y="3133"/>
                  </a:cubicBezTo>
                  <a:lnTo>
                    <a:pt x="1161" y="3133"/>
                  </a:lnTo>
                  <a:lnTo>
                    <a:pt x="1161" y="1073"/>
                  </a:lnTo>
                  <a:close/>
                  <a:moveTo>
                    <a:pt x="552" y="0"/>
                  </a:moveTo>
                  <a:cubicBezTo>
                    <a:pt x="392" y="0"/>
                    <a:pt x="262" y="58"/>
                    <a:pt x="160" y="160"/>
                  </a:cubicBezTo>
                  <a:cubicBezTo>
                    <a:pt x="44" y="276"/>
                    <a:pt x="1" y="406"/>
                    <a:pt x="1" y="566"/>
                  </a:cubicBezTo>
                  <a:lnTo>
                    <a:pt x="1" y="5817"/>
                  </a:lnTo>
                  <a:cubicBezTo>
                    <a:pt x="1" y="5976"/>
                    <a:pt x="73" y="6107"/>
                    <a:pt x="189" y="6223"/>
                  </a:cubicBezTo>
                  <a:cubicBezTo>
                    <a:pt x="320" y="6324"/>
                    <a:pt x="480" y="6382"/>
                    <a:pt x="654" y="6382"/>
                  </a:cubicBezTo>
                  <a:cubicBezTo>
                    <a:pt x="784" y="6382"/>
                    <a:pt x="915" y="6324"/>
                    <a:pt x="1031" y="6179"/>
                  </a:cubicBezTo>
                  <a:cubicBezTo>
                    <a:pt x="1118" y="6078"/>
                    <a:pt x="1147" y="5947"/>
                    <a:pt x="1147" y="5788"/>
                  </a:cubicBezTo>
                  <a:lnTo>
                    <a:pt x="1147" y="4032"/>
                  </a:lnTo>
                  <a:lnTo>
                    <a:pt x="2844" y="4032"/>
                  </a:lnTo>
                  <a:cubicBezTo>
                    <a:pt x="2989" y="4032"/>
                    <a:pt x="3090" y="4047"/>
                    <a:pt x="3206" y="4076"/>
                  </a:cubicBezTo>
                  <a:cubicBezTo>
                    <a:pt x="3308" y="4119"/>
                    <a:pt x="3381" y="4148"/>
                    <a:pt x="3453" y="4221"/>
                  </a:cubicBezTo>
                  <a:cubicBezTo>
                    <a:pt x="3526" y="4294"/>
                    <a:pt x="3584" y="4366"/>
                    <a:pt x="3613" y="4468"/>
                  </a:cubicBezTo>
                  <a:cubicBezTo>
                    <a:pt x="3656" y="4555"/>
                    <a:pt x="3671" y="4642"/>
                    <a:pt x="3671" y="4758"/>
                  </a:cubicBezTo>
                  <a:cubicBezTo>
                    <a:pt x="3671" y="5077"/>
                    <a:pt x="3685" y="5338"/>
                    <a:pt x="3758" y="5526"/>
                  </a:cubicBezTo>
                  <a:cubicBezTo>
                    <a:pt x="3830" y="5730"/>
                    <a:pt x="3903" y="5875"/>
                    <a:pt x="4019" y="6005"/>
                  </a:cubicBezTo>
                  <a:cubicBezTo>
                    <a:pt x="4120" y="6136"/>
                    <a:pt x="4222" y="6223"/>
                    <a:pt x="4323" y="6281"/>
                  </a:cubicBezTo>
                  <a:cubicBezTo>
                    <a:pt x="4396" y="6310"/>
                    <a:pt x="4468" y="6353"/>
                    <a:pt x="4584" y="6368"/>
                  </a:cubicBezTo>
                  <a:cubicBezTo>
                    <a:pt x="4635" y="6375"/>
                    <a:pt x="4682" y="6379"/>
                    <a:pt x="4731" y="6379"/>
                  </a:cubicBezTo>
                  <a:cubicBezTo>
                    <a:pt x="4780" y="6379"/>
                    <a:pt x="4831" y="6375"/>
                    <a:pt x="4889" y="6368"/>
                  </a:cubicBezTo>
                  <a:cubicBezTo>
                    <a:pt x="4991" y="6353"/>
                    <a:pt x="5063" y="6295"/>
                    <a:pt x="5136" y="6223"/>
                  </a:cubicBezTo>
                  <a:cubicBezTo>
                    <a:pt x="5252" y="6092"/>
                    <a:pt x="5281" y="5962"/>
                    <a:pt x="5252" y="5817"/>
                  </a:cubicBezTo>
                  <a:cubicBezTo>
                    <a:pt x="5208" y="5672"/>
                    <a:pt x="5121" y="5555"/>
                    <a:pt x="4991" y="5483"/>
                  </a:cubicBezTo>
                  <a:cubicBezTo>
                    <a:pt x="4904" y="5439"/>
                    <a:pt x="4875" y="5367"/>
                    <a:pt x="4831" y="5294"/>
                  </a:cubicBezTo>
                  <a:cubicBezTo>
                    <a:pt x="4817" y="5222"/>
                    <a:pt x="4802" y="5120"/>
                    <a:pt x="4773" y="5004"/>
                  </a:cubicBezTo>
                  <a:cubicBezTo>
                    <a:pt x="4759" y="4903"/>
                    <a:pt x="4744" y="4758"/>
                    <a:pt x="4730" y="4613"/>
                  </a:cubicBezTo>
                  <a:cubicBezTo>
                    <a:pt x="4730" y="4439"/>
                    <a:pt x="4686" y="4294"/>
                    <a:pt x="4613" y="4148"/>
                  </a:cubicBezTo>
                  <a:cubicBezTo>
                    <a:pt x="4541" y="4003"/>
                    <a:pt x="4454" y="3887"/>
                    <a:pt x="4338" y="3757"/>
                  </a:cubicBezTo>
                  <a:cubicBezTo>
                    <a:pt x="4272" y="3673"/>
                    <a:pt x="4189" y="3600"/>
                    <a:pt x="4095" y="3533"/>
                  </a:cubicBezTo>
                  <a:lnTo>
                    <a:pt x="4095" y="3533"/>
                  </a:lnTo>
                  <a:cubicBezTo>
                    <a:pt x="4225" y="3450"/>
                    <a:pt x="4346" y="3352"/>
                    <a:pt x="4454" y="3235"/>
                  </a:cubicBezTo>
                  <a:cubicBezTo>
                    <a:pt x="4613" y="3046"/>
                    <a:pt x="4744" y="2843"/>
                    <a:pt x="4831" y="2625"/>
                  </a:cubicBezTo>
                  <a:cubicBezTo>
                    <a:pt x="4918" y="2408"/>
                    <a:pt x="4976" y="2190"/>
                    <a:pt x="4976" y="1958"/>
                  </a:cubicBezTo>
                  <a:cubicBezTo>
                    <a:pt x="4976" y="1581"/>
                    <a:pt x="4889" y="1233"/>
                    <a:pt x="4730" y="943"/>
                  </a:cubicBezTo>
                  <a:cubicBezTo>
                    <a:pt x="4541" y="653"/>
                    <a:pt x="4323" y="421"/>
                    <a:pt x="4048" y="261"/>
                  </a:cubicBezTo>
                  <a:cubicBezTo>
                    <a:pt x="3787" y="87"/>
                    <a:pt x="3468" y="0"/>
                    <a:pt x="316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766950" y="1158775"/>
              <a:ext cx="138900" cy="163200"/>
            </a:xfrm>
            <a:custGeom>
              <a:rect b="b" l="l" r="r" t="t"/>
              <a:pathLst>
                <a:path extrusionOk="0" h="6528" w="5556">
                  <a:moveTo>
                    <a:pt x="3308" y="0"/>
                  </a:moveTo>
                  <a:cubicBezTo>
                    <a:pt x="2858" y="0"/>
                    <a:pt x="2423" y="102"/>
                    <a:pt x="2017" y="261"/>
                  </a:cubicBezTo>
                  <a:cubicBezTo>
                    <a:pt x="1625" y="435"/>
                    <a:pt x="1277" y="653"/>
                    <a:pt x="972" y="972"/>
                  </a:cubicBezTo>
                  <a:cubicBezTo>
                    <a:pt x="682" y="1262"/>
                    <a:pt x="436" y="1596"/>
                    <a:pt x="261" y="2002"/>
                  </a:cubicBezTo>
                  <a:cubicBezTo>
                    <a:pt x="102" y="2393"/>
                    <a:pt x="0" y="2814"/>
                    <a:pt x="0" y="3264"/>
                  </a:cubicBezTo>
                  <a:cubicBezTo>
                    <a:pt x="0" y="3728"/>
                    <a:pt x="73" y="4134"/>
                    <a:pt x="261" y="4540"/>
                  </a:cubicBezTo>
                  <a:cubicBezTo>
                    <a:pt x="421" y="4917"/>
                    <a:pt x="653" y="5265"/>
                    <a:pt x="972" y="5570"/>
                  </a:cubicBezTo>
                  <a:cubicBezTo>
                    <a:pt x="1277" y="5875"/>
                    <a:pt x="1625" y="6107"/>
                    <a:pt x="2017" y="6281"/>
                  </a:cubicBezTo>
                  <a:cubicBezTo>
                    <a:pt x="2423" y="6440"/>
                    <a:pt x="2858" y="6527"/>
                    <a:pt x="3308" y="6527"/>
                  </a:cubicBezTo>
                  <a:cubicBezTo>
                    <a:pt x="3670" y="6527"/>
                    <a:pt x="4018" y="6484"/>
                    <a:pt x="4352" y="6382"/>
                  </a:cubicBezTo>
                  <a:cubicBezTo>
                    <a:pt x="4686" y="6295"/>
                    <a:pt x="4990" y="6150"/>
                    <a:pt x="5266" y="5991"/>
                  </a:cubicBezTo>
                  <a:cubicBezTo>
                    <a:pt x="5338" y="5933"/>
                    <a:pt x="5411" y="5860"/>
                    <a:pt x="5454" y="5788"/>
                  </a:cubicBezTo>
                  <a:cubicBezTo>
                    <a:pt x="5512" y="5700"/>
                    <a:pt x="5556" y="5599"/>
                    <a:pt x="5556" y="5483"/>
                  </a:cubicBezTo>
                  <a:lnTo>
                    <a:pt x="5556" y="3554"/>
                  </a:lnTo>
                  <a:cubicBezTo>
                    <a:pt x="5556" y="3394"/>
                    <a:pt x="5498" y="3264"/>
                    <a:pt x="5382" y="3162"/>
                  </a:cubicBezTo>
                  <a:cubicBezTo>
                    <a:pt x="5280" y="3046"/>
                    <a:pt x="5150" y="2988"/>
                    <a:pt x="4990" y="2988"/>
                  </a:cubicBezTo>
                  <a:lnTo>
                    <a:pt x="3511" y="2988"/>
                  </a:lnTo>
                  <a:cubicBezTo>
                    <a:pt x="3337" y="2988"/>
                    <a:pt x="3221" y="3046"/>
                    <a:pt x="3104" y="3162"/>
                  </a:cubicBezTo>
                  <a:cubicBezTo>
                    <a:pt x="3003" y="3264"/>
                    <a:pt x="2945" y="3394"/>
                    <a:pt x="2945" y="3554"/>
                  </a:cubicBezTo>
                  <a:cubicBezTo>
                    <a:pt x="2945" y="3713"/>
                    <a:pt x="2988" y="3844"/>
                    <a:pt x="3104" y="3960"/>
                  </a:cubicBezTo>
                  <a:cubicBezTo>
                    <a:pt x="3206" y="4061"/>
                    <a:pt x="3337" y="4119"/>
                    <a:pt x="3511" y="4119"/>
                  </a:cubicBezTo>
                  <a:lnTo>
                    <a:pt x="4352" y="4119"/>
                  </a:lnTo>
                  <a:lnTo>
                    <a:pt x="4352" y="5296"/>
                  </a:lnTo>
                  <a:lnTo>
                    <a:pt x="4352" y="5296"/>
                  </a:lnTo>
                  <a:cubicBezTo>
                    <a:pt x="4224" y="5334"/>
                    <a:pt x="4072" y="5376"/>
                    <a:pt x="3902" y="5410"/>
                  </a:cubicBezTo>
                  <a:cubicBezTo>
                    <a:pt x="3685" y="5439"/>
                    <a:pt x="3482" y="5454"/>
                    <a:pt x="3308" y="5454"/>
                  </a:cubicBezTo>
                  <a:cubicBezTo>
                    <a:pt x="2930" y="5454"/>
                    <a:pt x="2568" y="5367"/>
                    <a:pt x="2234" y="5164"/>
                  </a:cubicBezTo>
                  <a:cubicBezTo>
                    <a:pt x="1915" y="4975"/>
                    <a:pt x="1654" y="4700"/>
                    <a:pt x="1451" y="4366"/>
                  </a:cubicBezTo>
                  <a:cubicBezTo>
                    <a:pt x="1262" y="4047"/>
                    <a:pt x="1161" y="3684"/>
                    <a:pt x="1161" y="3278"/>
                  </a:cubicBezTo>
                  <a:cubicBezTo>
                    <a:pt x="1161" y="2887"/>
                    <a:pt x="1262" y="2524"/>
                    <a:pt x="1451" y="2190"/>
                  </a:cubicBezTo>
                  <a:cubicBezTo>
                    <a:pt x="1654" y="1857"/>
                    <a:pt x="1915" y="1596"/>
                    <a:pt x="2234" y="1392"/>
                  </a:cubicBezTo>
                  <a:cubicBezTo>
                    <a:pt x="2539" y="1204"/>
                    <a:pt x="2901" y="1102"/>
                    <a:pt x="3308" y="1102"/>
                  </a:cubicBezTo>
                  <a:cubicBezTo>
                    <a:pt x="3511" y="1102"/>
                    <a:pt x="3685" y="1131"/>
                    <a:pt x="3844" y="1160"/>
                  </a:cubicBezTo>
                  <a:cubicBezTo>
                    <a:pt x="4033" y="1204"/>
                    <a:pt x="4192" y="1247"/>
                    <a:pt x="4337" y="1320"/>
                  </a:cubicBezTo>
                  <a:cubicBezTo>
                    <a:pt x="4381" y="1349"/>
                    <a:pt x="4424" y="1363"/>
                    <a:pt x="4482" y="1378"/>
                  </a:cubicBezTo>
                  <a:cubicBezTo>
                    <a:pt x="4540" y="1392"/>
                    <a:pt x="4570" y="1392"/>
                    <a:pt x="4628" y="1392"/>
                  </a:cubicBezTo>
                  <a:cubicBezTo>
                    <a:pt x="4787" y="1392"/>
                    <a:pt x="4918" y="1320"/>
                    <a:pt x="5005" y="1218"/>
                  </a:cubicBezTo>
                  <a:cubicBezTo>
                    <a:pt x="5106" y="1088"/>
                    <a:pt x="5150" y="972"/>
                    <a:pt x="5150" y="827"/>
                  </a:cubicBezTo>
                  <a:cubicBezTo>
                    <a:pt x="5150" y="725"/>
                    <a:pt x="5135" y="653"/>
                    <a:pt x="5077" y="566"/>
                  </a:cubicBezTo>
                  <a:cubicBezTo>
                    <a:pt x="5048" y="479"/>
                    <a:pt x="4976" y="421"/>
                    <a:pt x="4889" y="363"/>
                  </a:cubicBezTo>
                  <a:cubicBezTo>
                    <a:pt x="4642" y="247"/>
                    <a:pt x="4410" y="145"/>
                    <a:pt x="4134" y="102"/>
                  </a:cubicBezTo>
                  <a:cubicBezTo>
                    <a:pt x="3873" y="44"/>
                    <a:pt x="3598" y="0"/>
                    <a:pt x="3308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1914525" y="1159500"/>
              <a:ext cx="127675" cy="160300"/>
            </a:xfrm>
            <a:custGeom>
              <a:rect b="b" l="l" r="r" t="t"/>
              <a:pathLst>
                <a:path extrusionOk="0" h="6412" w="5107">
                  <a:moveTo>
                    <a:pt x="596" y="0"/>
                  </a:moveTo>
                  <a:cubicBezTo>
                    <a:pt x="451" y="0"/>
                    <a:pt x="320" y="44"/>
                    <a:pt x="190" y="160"/>
                  </a:cubicBezTo>
                  <a:cubicBezTo>
                    <a:pt x="73" y="261"/>
                    <a:pt x="1" y="392"/>
                    <a:pt x="1" y="551"/>
                  </a:cubicBezTo>
                  <a:cubicBezTo>
                    <a:pt x="1" y="609"/>
                    <a:pt x="15" y="682"/>
                    <a:pt x="30" y="754"/>
                  </a:cubicBezTo>
                  <a:cubicBezTo>
                    <a:pt x="44" y="827"/>
                    <a:pt x="103" y="914"/>
                    <a:pt x="161" y="986"/>
                  </a:cubicBezTo>
                  <a:lnTo>
                    <a:pt x="2046" y="3501"/>
                  </a:lnTo>
                  <a:lnTo>
                    <a:pt x="2046" y="5846"/>
                  </a:lnTo>
                  <a:cubicBezTo>
                    <a:pt x="2046" y="6020"/>
                    <a:pt x="2104" y="6136"/>
                    <a:pt x="2206" y="6252"/>
                  </a:cubicBezTo>
                  <a:cubicBezTo>
                    <a:pt x="2322" y="6353"/>
                    <a:pt x="2438" y="6411"/>
                    <a:pt x="2583" y="6411"/>
                  </a:cubicBezTo>
                  <a:cubicBezTo>
                    <a:pt x="2713" y="6411"/>
                    <a:pt x="2844" y="6353"/>
                    <a:pt x="2946" y="6252"/>
                  </a:cubicBezTo>
                  <a:cubicBezTo>
                    <a:pt x="3062" y="6136"/>
                    <a:pt x="3120" y="6020"/>
                    <a:pt x="3120" y="5846"/>
                  </a:cubicBezTo>
                  <a:lnTo>
                    <a:pt x="3120" y="3625"/>
                  </a:lnTo>
                  <a:lnTo>
                    <a:pt x="5020" y="914"/>
                  </a:lnTo>
                  <a:cubicBezTo>
                    <a:pt x="5049" y="870"/>
                    <a:pt x="5063" y="812"/>
                    <a:pt x="5092" y="754"/>
                  </a:cubicBezTo>
                  <a:cubicBezTo>
                    <a:pt x="5107" y="696"/>
                    <a:pt x="5107" y="653"/>
                    <a:pt x="5107" y="595"/>
                  </a:cubicBezTo>
                  <a:cubicBezTo>
                    <a:pt x="5107" y="435"/>
                    <a:pt x="5049" y="305"/>
                    <a:pt x="4947" y="189"/>
                  </a:cubicBezTo>
                  <a:cubicBezTo>
                    <a:pt x="4831" y="87"/>
                    <a:pt x="4715" y="29"/>
                    <a:pt x="4570" y="29"/>
                  </a:cubicBezTo>
                  <a:cubicBezTo>
                    <a:pt x="4382" y="29"/>
                    <a:pt x="4236" y="116"/>
                    <a:pt x="4149" y="261"/>
                  </a:cubicBezTo>
                  <a:lnTo>
                    <a:pt x="2649" y="2465"/>
                  </a:lnTo>
                  <a:lnTo>
                    <a:pt x="1045" y="247"/>
                  </a:lnTo>
                  <a:cubicBezTo>
                    <a:pt x="915" y="87"/>
                    <a:pt x="755" y="0"/>
                    <a:pt x="5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Entity</a:t>
            </a:r>
            <a:r>
              <a:rPr lang="en">
                <a:solidFill>
                  <a:schemeClr val="accent3"/>
                </a:solidFill>
              </a:rPr>
              <a:t> Relationship model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45" name="Google Shape;8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00" y="1569350"/>
            <a:ext cx="8438349" cy="2626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2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Green </a:t>
            </a:r>
            <a:r>
              <a:rPr lang="en"/>
              <a:t>Initiative</a:t>
            </a:r>
            <a:r>
              <a:rPr lang="en"/>
              <a:t> Index:</a:t>
            </a:r>
            <a:r>
              <a:rPr lang="en">
                <a:solidFill>
                  <a:schemeClr val="accent3"/>
                </a:solidFill>
              </a:rPr>
              <a:t>Formula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1" name="Google Shape;851;p32"/>
          <p:cNvSpPr txBox="1"/>
          <p:nvPr/>
        </p:nvSpPr>
        <p:spPr>
          <a:xfrm>
            <a:off x="103050" y="1434150"/>
            <a:ext cx="8937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mmersmith One"/>
                <a:ea typeface="Hammersmith One"/>
                <a:cs typeface="Hammersmith One"/>
                <a:sym typeface="Hammersmith One"/>
              </a:rPr>
              <a:t>Part in % of renewable energy in total consumption </a:t>
            </a:r>
            <a:r>
              <a:rPr b="1" lang="en" sz="2700">
                <a:solidFill>
                  <a:srgbClr val="A6D66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(x4)</a:t>
            </a:r>
            <a:r>
              <a:rPr b="1" lang="en" sz="2400">
                <a:solidFill>
                  <a:srgbClr val="A6D66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lang="en" sz="36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+</a:t>
            </a:r>
            <a:r>
              <a:rPr b="1" lang="en" sz="2400"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b="1"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mmersmith One"/>
                <a:ea typeface="Hammersmith One"/>
                <a:cs typeface="Hammersmith One"/>
                <a:sym typeface="Hammersmith One"/>
              </a:rPr>
              <a:t>Part of GDP invested in renewable energy in </a:t>
            </a:r>
            <a:r>
              <a:rPr b="1" lang="en" sz="2000">
                <a:latin typeface="Hammersmith One"/>
                <a:ea typeface="Hammersmith One"/>
                <a:cs typeface="Hammersmith One"/>
                <a:sym typeface="Hammersmith One"/>
              </a:rPr>
              <a:t>% </a:t>
            </a:r>
            <a:r>
              <a:rPr b="1" lang="en" sz="2700">
                <a:solidFill>
                  <a:srgbClr val="A6D66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(x10)</a:t>
            </a:r>
            <a:r>
              <a:rPr b="1" lang="en" sz="2400"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lang="en" sz="36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+</a:t>
            </a:r>
            <a:r>
              <a:rPr b="1" lang="en" sz="2400"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b="1"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mmersmith One"/>
                <a:ea typeface="Hammersmith One"/>
                <a:cs typeface="Hammersmith One"/>
                <a:sym typeface="Hammersmith One"/>
              </a:rPr>
              <a:t>Evolution in % of the renewable over last 10 years </a:t>
            </a:r>
            <a:r>
              <a:rPr b="1" lang="en" sz="2700">
                <a:solidFill>
                  <a:srgbClr val="A6D66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(x0.75)</a:t>
            </a:r>
            <a:r>
              <a:rPr b="1" lang="en" sz="36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-</a:t>
            </a:r>
            <a:r>
              <a:rPr b="1" lang="en" sz="2400"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b="1"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mmersmith One"/>
                <a:ea typeface="Hammersmith One"/>
                <a:cs typeface="Hammersmith One"/>
                <a:sym typeface="Hammersmith One"/>
              </a:rPr>
              <a:t>Evolution in % of the total consumption of energy over last 10 years </a:t>
            </a:r>
            <a:r>
              <a:rPr b="1" lang="en" sz="2700">
                <a:solidFill>
                  <a:srgbClr val="A6D66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(x1.25)</a:t>
            </a:r>
            <a:endParaRPr b="1" sz="2700">
              <a:solidFill>
                <a:srgbClr val="A6D66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3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Index calculation:</a:t>
            </a:r>
            <a:r>
              <a:rPr lang="en">
                <a:solidFill>
                  <a:schemeClr val="accent3"/>
                </a:solidFill>
              </a:rPr>
              <a:t>Part I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7" name="Google Shape;8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9500"/>
            <a:ext cx="8839200" cy="95438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vironmental Activist CV by Slidesgo">
  <a:themeElements>
    <a:clrScheme name="Simple Light">
      <a:dk1>
        <a:srgbClr val="003D1B"/>
      </a:dk1>
      <a:lt1>
        <a:srgbClr val="005A2A"/>
      </a:lt1>
      <a:dk2>
        <a:srgbClr val="0F7437"/>
      </a:dk2>
      <a:lt2>
        <a:srgbClr val="89BB4A"/>
      </a:lt2>
      <a:accent1>
        <a:srgbClr val="D8F1C1"/>
      </a:accent1>
      <a:accent2>
        <a:srgbClr val="F5FAE9"/>
      </a:accent2>
      <a:accent3>
        <a:srgbClr val="EA9E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