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364266"/>
            <a:ext cx="10312400" cy="68279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20662"/>
            <a:ext cx="10312400" cy="57151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540" y="190500"/>
            <a:ext cx="9914318" cy="7175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12519"/>
            <a:ext cx="10312400" cy="573145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54859"/>
            <a:ext cx="10312400" cy="5646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12534"/>
            <a:ext cx="10312400" cy="573143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12519"/>
            <a:ext cx="10312400" cy="57314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75741"/>
            <a:ext cx="10312400" cy="56050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75006"/>
            <a:ext cx="10312400" cy="56064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0365"/>
            <a:ext cx="10312400" cy="58157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8549"/>
            <a:ext cx="10312400" cy="57994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47292"/>
            <a:ext cx="10312400" cy="56619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769165"/>
            <a:ext cx="10312400" cy="60181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98546"/>
            <a:ext cx="10312400" cy="57594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307329"/>
            <a:ext cx="10312400" cy="69418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572615"/>
            <a:ext cx="10312400" cy="64112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2024-12-20T21:54:38Z</dcterms:created>
  <dcterms:modified xsi:type="dcterms:W3CDTF">2024-12-20T21:54:38Z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2024-12-20T00:00:00Z</vt:filetime>
  </property>
  <property fmtid="{D5CDD505-2E9C-101B-9397-08002B2CF9AE}" pid="3" name="Producer">
    <vt:lpwstr>3-Heights(TM) PDF Security Shell 4.8.25.2 (http://www.pdf-tools.com)</vt:lpwstr>
  </property>
</Properties>
</file>