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8" r:id="rId2"/>
    <p:sldId id="256" r:id="rId3"/>
    <p:sldId id="260" r:id="rId4"/>
    <p:sldId id="290" r:id="rId5"/>
    <p:sldId id="287" r:id="rId6"/>
    <p:sldId id="280" r:id="rId7"/>
    <p:sldId id="264" r:id="rId8"/>
    <p:sldId id="282" r:id="rId9"/>
    <p:sldId id="262" r:id="rId10"/>
    <p:sldId id="277" r:id="rId11"/>
    <p:sldId id="284" r:id="rId12"/>
    <p:sldId id="285" r:id="rId13"/>
    <p:sldId id="286" r:id="rId14"/>
    <p:sldId id="291" r:id="rId15"/>
    <p:sldId id="281" r:id="rId16"/>
    <p:sldId id="293" r:id="rId17"/>
    <p:sldId id="294" r:id="rId18"/>
    <p:sldId id="265" r:id="rId19"/>
    <p:sldId id="259" r:id="rId20"/>
    <p:sldId id="274" r:id="rId21"/>
    <p:sldId id="289" r:id="rId22"/>
    <p:sldId id="275" r:id="rId23"/>
    <p:sldId id="292" r:id="rId24"/>
    <p:sldId id="273" r:id="rId25"/>
  </p:sldIdLst>
  <p:sldSz cx="18288000" cy="10287000"/>
  <p:notesSz cx="6858000" cy="9144000"/>
  <p:embeddedFontLst>
    <p:embeddedFont>
      <p:font typeface="Aharoni" panose="02010803020104030203" pitchFamily="2" charset="-79"/>
      <p:bold r:id="rId26"/>
    </p:embeddedFont>
    <p:embeddedFont>
      <p:font typeface="DM Sans" pitchFamily="2" charset="0"/>
      <p:regular r:id="rId27"/>
      <p:bold r:id="rId28"/>
      <p:italic r:id="rId29"/>
      <p:boldItalic r:id="rId30"/>
    </p:embeddedFont>
    <p:embeddedFont>
      <p:font typeface="Kollektif Bold" panose="020B0604020202020204" charset="0"/>
      <p:regular r:id="rId31"/>
      <p:bold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56" autoAdjust="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63453D6-0BBD-44AB-A4C8-5A781BDA3F56}"/>
    <pc:docChg chg="undo custSel addSld delSld modSld sldOrd modMainMaster">
      <pc:chgData name="Sharma Computer Academy" userId="08476b32c11f4418" providerId="LiveId" clId="{863453D6-0BBD-44AB-A4C8-5A781BDA3F56}" dt="2024-06-15T12:39:15.636" v="718" actId="1076"/>
      <pc:docMkLst>
        <pc:docMk/>
      </pc:docMkLst>
      <pc:sldChg chg="modSp">
        <pc:chgData name="Sharma Computer Academy" userId="08476b32c11f4418" providerId="LiveId" clId="{863453D6-0BBD-44AB-A4C8-5A781BDA3F56}" dt="2024-06-13T10:43:27.323" v="1" actId="20577"/>
        <pc:sldMkLst>
          <pc:docMk/>
          <pc:sldMk cId="0" sldId="256"/>
        </pc:sldMkLst>
        <pc:spChg chg="mod">
          <ac:chgData name="Sharma Computer Academy" userId="08476b32c11f4418" providerId="LiveId" clId="{863453D6-0BBD-44AB-A4C8-5A781BDA3F56}" dt="2024-06-13T10:43:27.323" v="1" actId="20577"/>
          <ac:spMkLst>
            <pc:docMk/>
            <pc:sldMk cId="0" sldId="256"/>
            <ac:spMk id="31" creationId="{EF52F244-5C27-A732-E74C-4FD991F24413}"/>
          </ac:spMkLst>
        </pc:spChg>
      </pc:sldChg>
      <pc:sldChg chg="modSp mod setBg">
        <pc:chgData name="Sharma Computer Academy" userId="08476b32c11f4418" providerId="LiveId" clId="{863453D6-0BBD-44AB-A4C8-5A781BDA3F56}" dt="2024-06-15T07:20:35.530" v="296"/>
        <pc:sldMkLst>
          <pc:docMk/>
          <pc:sldMk cId="0" sldId="258"/>
        </pc:sldMkLst>
        <pc:spChg chg="mod">
          <ac:chgData name="Sharma Computer Academy" userId="08476b32c11f4418" providerId="LiveId" clId="{863453D6-0BBD-44AB-A4C8-5A781BDA3F56}" dt="2024-06-14T07:40:33.805" v="215" actId="255"/>
          <ac:spMkLst>
            <pc:docMk/>
            <pc:sldMk cId="0" sldId="258"/>
            <ac:spMk id="10" creationId="{00000000-0000-0000-0000-000000000000}"/>
          </ac:spMkLst>
        </pc:spChg>
      </pc:sldChg>
      <pc:sldChg chg="delSp modSp mod">
        <pc:chgData name="Sharma Computer Academy" userId="08476b32c11f4418" providerId="LiveId" clId="{863453D6-0BBD-44AB-A4C8-5A781BDA3F56}" dt="2024-06-15T10:44:07.987" v="590" actId="21"/>
        <pc:sldMkLst>
          <pc:docMk/>
          <pc:sldMk cId="1313494929" sldId="259"/>
        </pc:sldMkLst>
        <pc:spChg chg="mod">
          <ac:chgData name="Sharma Computer Academy" userId="08476b32c11f4418" providerId="LiveId" clId="{863453D6-0BBD-44AB-A4C8-5A781BDA3F56}" dt="2024-06-15T08:45:34.243" v="558" actId="20577"/>
          <ac:spMkLst>
            <pc:docMk/>
            <pc:sldMk cId="1313494929" sldId="259"/>
            <ac:spMk id="48" creationId="{A0EBDE06-2CE8-50B7-BBDB-D47906AB3FFF}"/>
          </ac:spMkLst>
        </pc:spChg>
        <pc:spChg chg="mod">
          <ac:chgData name="Sharma Computer Academy" userId="08476b32c11f4418" providerId="LiveId" clId="{863453D6-0BBD-44AB-A4C8-5A781BDA3F56}" dt="2024-06-15T08:46:01.485" v="559" actId="6549"/>
          <ac:spMkLst>
            <pc:docMk/>
            <pc:sldMk cId="1313494929" sldId="259"/>
            <ac:spMk id="58" creationId="{3CFAFF59-CDDA-C918-EB7C-D465B36AD6BA}"/>
          </ac:spMkLst>
        </pc:spChg>
        <pc:picChg chg="del mod">
          <ac:chgData name="Sharma Computer Academy" userId="08476b32c11f4418" providerId="LiveId" clId="{863453D6-0BBD-44AB-A4C8-5A781BDA3F56}" dt="2024-06-15T10:44:07.987" v="590" actId="21"/>
          <ac:picMkLst>
            <pc:docMk/>
            <pc:sldMk cId="1313494929" sldId="259"/>
            <ac:picMk id="47" creationId="{FFA417AB-310F-46C2-5091-B949119C9491}"/>
          </ac:picMkLst>
        </pc:picChg>
      </pc:sldChg>
      <pc:sldChg chg="modSp mod modAnim">
        <pc:chgData name="Sharma Computer Academy" userId="08476b32c11f4418" providerId="LiveId" clId="{863453D6-0BBD-44AB-A4C8-5A781BDA3F56}" dt="2024-06-15T11:09:49.718" v="652" actId="207"/>
        <pc:sldMkLst>
          <pc:docMk/>
          <pc:sldMk cId="0" sldId="260"/>
        </pc:sldMkLst>
        <pc:spChg chg="mod">
          <ac:chgData name="Sharma Computer Academy" userId="08476b32c11f4418" providerId="LiveId" clId="{863453D6-0BBD-44AB-A4C8-5A781BDA3F56}" dt="2024-06-15T07:32:53.827" v="377" actId="1076"/>
          <ac:spMkLst>
            <pc:docMk/>
            <pc:sldMk cId="0" sldId="260"/>
            <ac:spMk id="56" creationId="{00000000-0000-0000-0000-000000000000}"/>
          </ac:spMkLst>
        </pc:spChg>
        <pc:spChg chg="mod">
          <ac:chgData name="Sharma Computer Academy" userId="08476b32c11f4418" providerId="LiveId" clId="{863453D6-0BBD-44AB-A4C8-5A781BDA3F56}" dt="2024-06-15T07:32:53.827" v="377" actId="1076"/>
          <ac:spMkLst>
            <pc:docMk/>
            <pc:sldMk cId="0" sldId="260"/>
            <ac:spMk id="57" creationId="{00000000-0000-0000-0000-000000000000}"/>
          </ac:spMkLst>
        </pc:spChg>
        <pc:spChg chg="mod">
          <ac:chgData name="Sharma Computer Academy" userId="08476b32c11f4418" providerId="LiveId" clId="{863453D6-0BBD-44AB-A4C8-5A781BDA3F56}" dt="2024-06-15T07:32:53.827" v="377" actId="1076"/>
          <ac:spMkLst>
            <pc:docMk/>
            <pc:sldMk cId="0" sldId="260"/>
            <ac:spMk id="58" creationId="{00000000-0000-0000-0000-000000000000}"/>
          </ac:spMkLst>
        </pc:spChg>
        <pc:spChg chg="mod">
          <ac:chgData name="Sharma Computer Academy" userId="08476b32c11f4418" providerId="LiveId" clId="{863453D6-0BBD-44AB-A4C8-5A781BDA3F56}" dt="2024-06-15T07:32:53.827" v="377" actId="1076"/>
          <ac:spMkLst>
            <pc:docMk/>
            <pc:sldMk cId="0" sldId="260"/>
            <ac:spMk id="59" creationId="{00000000-0000-0000-0000-000000000000}"/>
          </ac:spMkLst>
        </pc:spChg>
        <pc:spChg chg="mod">
          <ac:chgData name="Sharma Computer Academy" userId="08476b32c11f4418" providerId="LiveId" clId="{863453D6-0BBD-44AB-A4C8-5A781BDA3F56}" dt="2024-06-15T07:32:53.827" v="377" actId="1076"/>
          <ac:spMkLst>
            <pc:docMk/>
            <pc:sldMk cId="0" sldId="260"/>
            <ac:spMk id="60" creationId="{00000000-0000-0000-0000-000000000000}"/>
          </ac:spMkLst>
        </pc:spChg>
        <pc:spChg chg="mod">
          <ac:chgData name="Sharma Computer Academy" userId="08476b32c11f4418" providerId="LiveId" clId="{863453D6-0BBD-44AB-A4C8-5A781BDA3F56}" dt="2024-06-15T07:32:53.827" v="377" actId="1076"/>
          <ac:spMkLst>
            <pc:docMk/>
            <pc:sldMk cId="0" sldId="260"/>
            <ac:spMk id="64" creationId="{127E5D77-2751-5C6F-93AF-BC1D828D55A5}"/>
          </ac:spMkLst>
        </pc:spChg>
        <pc:spChg chg="mod">
          <ac:chgData name="Sharma Computer Academy" userId="08476b32c11f4418" providerId="LiveId" clId="{863453D6-0BBD-44AB-A4C8-5A781BDA3F56}" dt="2024-06-15T11:09:49.718" v="652" actId="207"/>
          <ac:spMkLst>
            <pc:docMk/>
            <pc:sldMk cId="0" sldId="260"/>
            <ac:spMk id="65" creationId="{407BDED6-F7AF-5576-B544-27446BEC1371}"/>
          </ac:spMkLst>
        </pc:spChg>
        <pc:spChg chg="mod">
          <ac:chgData name="Sharma Computer Academy" userId="08476b32c11f4418" providerId="LiveId" clId="{863453D6-0BBD-44AB-A4C8-5A781BDA3F56}" dt="2024-06-15T11:08:32.266" v="645" actId="20577"/>
          <ac:spMkLst>
            <pc:docMk/>
            <pc:sldMk cId="0" sldId="260"/>
            <ac:spMk id="66" creationId="{74299D1A-3397-CC82-6B6F-FAFB0C5D6CDA}"/>
          </ac:spMkLst>
        </pc:spChg>
      </pc:sldChg>
      <pc:sldChg chg="addSp delSp modSp mod setBg modAnim">
        <pc:chgData name="Sharma Computer Academy" userId="08476b32c11f4418" providerId="LiveId" clId="{863453D6-0BBD-44AB-A4C8-5A781BDA3F56}" dt="2024-06-15T10:48:40.054" v="618" actId="14100"/>
        <pc:sldMkLst>
          <pc:docMk/>
          <pc:sldMk cId="0" sldId="262"/>
        </pc:sldMkLst>
        <pc:spChg chg="mod">
          <ac:chgData name="Sharma Computer Academy" userId="08476b32c11f4418" providerId="LiveId" clId="{863453D6-0BBD-44AB-A4C8-5A781BDA3F56}" dt="2024-06-15T07:41:43.210" v="395" actId="1076"/>
          <ac:spMkLst>
            <pc:docMk/>
            <pc:sldMk cId="0" sldId="262"/>
            <ac:spMk id="2" creationId="{11C7F570-3DF7-5372-F3A1-5152C6511619}"/>
          </ac:spMkLst>
        </pc:spChg>
        <pc:spChg chg="mod">
          <ac:chgData name="Sharma Computer Academy" userId="08476b32c11f4418" providerId="LiveId" clId="{863453D6-0BBD-44AB-A4C8-5A781BDA3F56}" dt="2024-06-15T10:48:40.054" v="618" actId="14100"/>
          <ac:spMkLst>
            <pc:docMk/>
            <pc:sldMk cId="0" sldId="262"/>
            <ac:spMk id="3" creationId="{463BBA21-A257-482F-1293-97742E6921A2}"/>
          </ac:spMkLst>
        </pc:spChg>
        <pc:spChg chg="add del mod">
          <ac:chgData name="Sharma Computer Academy" userId="08476b32c11f4418" providerId="LiveId" clId="{863453D6-0BBD-44AB-A4C8-5A781BDA3F56}" dt="2024-06-15T07:42:09.933" v="400" actId="22"/>
          <ac:spMkLst>
            <pc:docMk/>
            <pc:sldMk cId="0" sldId="262"/>
            <ac:spMk id="5" creationId="{F16DBA8D-E518-7AA9-40E2-82BB741F0B53}"/>
          </ac:spMkLst>
        </pc:spChg>
        <pc:spChg chg="add mod">
          <ac:chgData name="Sharma Computer Academy" userId="08476b32c11f4418" providerId="LiveId" clId="{863453D6-0BBD-44AB-A4C8-5A781BDA3F56}" dt="2024-06-15T07:42:52.947" v="425" actId="207"/>
          <ac:spMkLst>
            <pc:docMk/>
            <pc:sldMk cId="0" sldId="262"/>
            <ac:spMk id="6" creationId="{9574E58E-9607-C08C-77EC-C78F9C0E622A}"/>
          </ac:spMkLst>
        </pc:spChg>
      </pc:sldChg>
      <pc:sldChg chg="setBg">
        <pc:chgData name="Sharma Computer Academy" userId="08476b32c11f4418" providerId="LiveId" clId="{863453D6-0BBD-44AB-A4C8-5A781BDA3F56}" dt="2024-06-15T07:20:35.530" v="296"/>
        <pc:sldMkLst>
          <pc:docMk/>
          <pc:sldMk cId="0" sldId="264"/>
        </pc:sldMkLst>
      </pc:sldChg>
      <pc:sldChg chg="modSp mod modAnim">
        <pc:chgData name="Sharma Computer Academy" userId="08476b32c11f4418" providerId="LiveId" clId="{863453D6-0BBD-44AB-A4C8-5A781BDA3F56}" dt="2024-06-15T08:18:43.088" v="542"/>
        <pc:sldMkLst>
          <pc:docMk/>
          <pc:sldMk cId="0" sldId="265"/>
        </pc:sldMkLst>
        <pc:spChg chg="mod">
          <ac:chgData name="Sharma Computer Academy" userId="08476b32c11f4418" providerId="LiveId" clId="{863453D6-0BBD-44AB-A4C8-5A781BDA3F56}" dt="2024-06-15T08:16:57.645" v="528" actId="5793"/>
          <ac:spMkLst>
            <pc:docMk/>
            <pc:sldMk cId="0" sldId="265"/>
            <ac:spMk id="22" creationId="{F1DECF4A-808C-F171-0AE5-564CC8224881}"/>
          </ac:spMkLst>
        </pc:spChg>
      </pc:sldChg>
      <pc:sldChg chg="modSp del mod setBg">
        <pc:chgData name="Sharma Computer Academy" userId="08476b32c11f4418" providerId="LiveId" clId="{863453D6-0BBD-44AB-A4C8-5A781BDA3F56}" dt="2024-06-15T12:38:35.373" v="715" actId="2696"/>
        <pc:sldMkLst>
          <pc:docMk/>
          <pc:sldMk cId="0" sldId="266"/>
        </pc:sldMkLst>
        <pc:spChg chg="mod">
          <ac:chgData name="Sharma Computer Academy" userId="08476b32c11f4418" providerId="LiveId" clId="{863453D6-0BBD-44AB-A4C8-5A781BDA3F56}" dt="2024-06-15T07:21:54.766" v="311" actId="20577"/>
          <ac:spMkLst>
            <pc:docMk/>
            <pc:sldMk cId="0" sldId="266"/>
            <ac:spMk id="23" creationId="{F184505D-4778-FEAA-E52A-2C4C3728B064}"/>
          </ac:spMkLst>
        </pc:spChg>
        <pc:spChg chg="mod">
          <ac:chgData name="Sharma Computer Academy" userId="08476b32c11f4418" providerId="LiveId" clId="{863453D6-0BBD-44AB-A4C8-5A781BDA3F56}" dt="2024-06-14T07:46:04.049" v="252" actId="14100"/>
          <ac:spMkLst>
            <pc:docMk/>
            <pc:sldMk cId="0" sldId="266"/>
            <ac:spMk id="24" creationId="{607B5DEE-3730-9976-C433-5DA209BE6566}"/>
          </ac:spMkLst>
        </pc:spChg>
        <pc:spChg chg="mod">
          <ac:chgData name="Sharma Computer Academy" userId="08476b32c11f4418" providerId="LiveId" clId="{863453D6-0BBD-44AB-A4C8-5A781BDA3F56}" dt="2024-06-14T07:46:58.257" v="263" actId="207"/>
          <ac:spMkLst>
            <pc:docMk/>
            <pc:sldMk cId="0" sldId="266"/>
            <ac:spMk id="26" creationId="{409FAAE0-0016-CD1E-7B88-324A2D091CBB}"/>
          </ac:spMkLst>
        </pc:spChg>
        <pc:spChg chg="mod">
          <ac:chgData name="Sharma Computer Academy" userId="08476b32c11f4418" providerId="LiveId" clId="{863453D6-0BBD-44AB-A4C8-5A781BDA3F56}" dt="2024-06-14T07:46:10.758" v="254" actId="113"/>
          <ac:spMkLst>
            <pc:docMk/>
            <pc:sldMk cId="0" sldId="266"/>
            <ac:spMk id="28" creationId="{F021CED6-0C8A-1ADD-8B85-A7A48875ACDC}"/>
          </ac:spMkLst>
        </pc:spChg>
        <pc:spChg chg="mod">
          <ac:chgData name="Sharma Computer Academy" userId="08476b32c11f4418" providerId="LiveId" clId="{863453D6-0BBD-44AB-A4C8-5A781BDA3F56}" dt="2024-06-14T07:46:31.668" v="258" actId="113"/>
          <ac:spMkLst>
            <pc:docMk/>
            <pc:sldMk cId="0" sldId="266"/>
            <ac:spMk id="30" creationId="{CBAF580E-A9D1-7DE2-739E-0890BC7DA144}"/>
          </ac:spMkLst>
        </pc:spChg>
        <pc:spChg chg="mod">
          <ac:chgData name="Sharma Computer Academy" userId="08476b32c11f4418" providerId="LiveId" clId="{863453D6-0BBD-44AB-A4C8-5A781BDA3F56}" dt="2024-06-14T07:47:03.877" v="264" actId="207"/>
          <ac:spMkLst>
            <pc:docMk/>
            <pc:sldMk cId="0" sldId="266"/>
            <ac:spMk id="34" creationId="{2084C9F9-425B-B862-DDCB-A560E5813EE6}"/>
          </ac:spMkLst>
        </pc:spChg>
      </pc:sldChg>
      <pc:sldChg chg="setBg">
        <pc:chgData name="Sharma Computer Academy" userId="08476b32c11f4418" providerId="LiveId" clId="{863453D6-0BBD-44AB-A4C8-5A781BDA3F56}" dt="2024-06-15T07:20:35.530" v="296"/>
        <pc:sldMkLst>
          <pc:docMk/>
          <pc:sldMk cId="0" sldId="273"/>
        </pc:sldMkLst>
      </pc:sldChg>
      <pc:sldChg chg="modSp mod">
        <pc:chgData name="Sharma Computer Academy" userId="08476b32c11f4418" providerId="LiveId" clId="{863453D6-0BBD-44AB-A4C8-5A781BDA3F56}" dt="2024-06-15T10:44:28.845" v="595" actId="1076"/>
        <pc:sldMkLst>
          <pc:docMk/>
          <pc:sldMk cId="2328730535" sldId="274"/>
        </pc:sldMkLst>
        <pc:spChg chg="mod">
          <ac:chgData name="Sharma Computer Academy" userId="08476b32c11f4418" providerId="LiveId" clId="{863453D6-0BBD-44AB-A4C8-5A781BDA3F56}" dt="2024-06-15T10:44:20.548" v="592" actId="1076"/>
          <ac:spMkLst>
            <pc:docMk/>
            <pc:sldMk cId="2328730535" sldId="274"/>
            <ac:spMk id="64" creationId="{BC2B8B29-DE0B-11B4-C9C9-62376EABE009}"/>
          </ac:spMkLst>
        </pc:spChg>
        <pc:picChg chg="mod">
          <ac:chgData name="Sharma Computer Academy" userId="08476b32c11f4418" providerId="LiveId" clId="{863453D6-0BBD-44AB-A4C8-5A781BDA3F56}" dt="2024-06-15T10:44:28.845" v="595" actId="1076"/>
          <ac:picMkLst>
            <pc:docMk/>
            <pc:sldMk cId="2328730535" sldId="274"/>
            <ac:picMk id="47" creationId="{FFA417AB-310F-46C2-5091-B949119C9491}"/>
          </ac:picMkLst>
        </pc:picChg>
      </pc:sldChg>
      <pc:sldChg chg="addSp delSp modSp mod">
        <pc:chgData name="Sharma Computer Academy" userId="08476b32c11f4418" providerId="LiveId" clId="{863453D6-0BBD-44AB-A4C8-5A781BDA3F56}" dt="2024-06-15T10:45:17.181" v="600" actId="1076"/>
        <pc:sldMkLst>
          <pc:docMk/>
          <pc:sldMk cId="2481579145" sldId="275"/>
        </pc:sldMkLst>
        <pc:spChg chg="add mod">
          <ac:chgData name="Sharma Computer Academy" userId="08476b32c11f4418" providerId="LiveId" clId="{863453D6-0BBD-44AB-A4C8-5A781BDA3F56}" dt="2024-06-15T10:43:41.766" v="587" actId="1076"/>
          <ac:spMkLst>
            <pc:docMk/>
            <pc:sldMk cId="2481579145" sldId="275"/>
            <ac:spMk id="4" creationId="{F0FDA67A-8A84-4336-C7A2-FB8E1363CA57}"/>
          </ac:spMkLst>
        </pc:spChg>
        <pc:spChg chg="del">
          <ac:chgData name="Sharma Computer Academy" userId="08476b32c11f4418" providerId="LiveId" clId="{863453D6-0BBD-44AB-A4C8-5A781BDA3F56}" dt="2024-06-15T08:48:54.644" v="561" actId="478"/>
          <ac:spMkLst>
            <pc:docMk/>
            <pc:sldMk cId="2481579145" sldId="275"/>
            <ac:spMk id="40" creationId="{A3D45313-E8C4-DBE0-EC60-08C882A7F691}"/>
          </ac:spMkLst>
        </pc:spChg>
        <pc:spChg chg="mod">
          <ac:chgData name="Sharma Computer Academy" userId="08476b32c11f4418" providerId="LiveId" clId="{863453D6-0BBD-44AB-A4C8-5A781BDA3F56}" dt="2024-06-15T08:50:31.067" v="580" actId="1037"/>
          <ac:spMkLst>
            <pc:docMk/>
            <pc:sldMk cId="2481579145" sldId="275"/>
            <ac:spMk id="41" creationId="{44B612FF-4FD3-C516-0E36-7821FA91DE26}"/>
          </ac:spMkLst>
        </pc:spChg>
        <pc:spChg chg="del mod">
          <ac:chgData name="Sharma Computer Academy" userId="08476b32c11f4418" providerId="LiveId" clId="{863453D6-0BBD-44AB-A4C8-5A781BDA3F56}" dt="2024-06-15T10:45:02.565" v="598" actId="478"/>
          <ac:spMkLst>
            <pc:docMk/>
            <pc:sldMk cId="2481579145" sldId="275"/>
            <ac:spMk id="45" creationId="{84CFE27D-7C96-A03F-7236-71878CD8F45D}"/>
          </ac:spMkLst>
        </pc:spChg>
        <pc:spChg chg="del">
          <ac:chgData name="Sharma Computer Academy" userId="08476b32c11f4418" providerId="LiveId" clId="{863453D6-0BBD-44AB-A4C8-5A781BDA3F56}" dt="2024-06-15T08:48:53.572" v="560" actId="478"/>
          <ac:spMkLst>
            <pc:docMk/>
            <pc:sldMk cId="2481579145" sldId="275"/>
            <ac:spMk id="48" creationId="{A0EBDE06-2CE8-50B7-BBDB-D47906AB3FFF}"/>
          </ac:spMkLst>
        </pc:spChg>
        <pc:spChg chg="mod">
          <ac:chgData name="Sharma Computer Academy" userId="08476b32c11f4418" providerId="LiveId" clId="{863453D6-0BBD-44AB-A4C8-5A781BDA3F56}" dt="2024-06-15T08:50:37.009" v="581" actId="1076"/>
          <ac:spMkLst>
            <pc:docMk/>
            <pc:sldMk cId="2481579145" sldId="275"/>
            <ac:spMk id="58" creationId="{3CFAFF59-CDDA-C918-EB7C-D465B36AD6BA}"/>
          </ac:spMkLst>
        </pc:spChg>
        <pc:spChg chg="mod">
          <ac:chgData name="Sharma Computer Academy" userId="08476b32c11f4418" providerId="LiveId" clId="{863453D6-0BBD-44AB-A4C8-5A781BDA3F56}" dt="2024-06-15T08:50:48.568" v="582" actId="1076"/>
          <ac:spMkLst>
            <pc:docMk/>
            <pc:sldMk cId="2481579145" sldId="275"/>
            <ac:spMk id="64" creationId="{BC2B8B29-DE0B-11B4-C9C9-62376EABE009}"/>
          </ac:spMkLst>
        </pc:spChg>
        <pc:spChg chg="mod">
          <ac:chgData name="Sharma Computer Academy" userId="08476b32c11f4418" providerId="LiveId" clId="{863453D6-0BBD-44AB-A4C8-5A781BDA3F56}" dt="2024-06-15T10:43:03.849" v="585" actId="1076"/>
          <ac:spMkLst>
            <pc:docMk/>
            <pc:sldMk cId="2481579145" sldId="275"/>
            <ac:spMk id="67" creationId="{FC04AFC6-078F-8443-15F4-400FB22A8F31}"/>
          </ac:spMkLst>
        </pc:spChg>
        <pc:grpChg chg="add mod">
          <ac:chgData name="Sharma Computer Academy" userId="08476b32c11f4418" providerId="LiveId" clId="{863453D6-0BBD-44AB-A4C8-5A781BDA3F56}" dt="2024-06-15T10:45:17.181" v="600" actId="1076"/>
          <ac:grpSpMkLst>
            <pc:docMk/>
            <pc:sldMk cId="2481579145" sldId="275"/>
            <ac:grpSpMk id="5" creationId="{5DAFF16E-1CBB-8492-B43A-83D2D562D02D}"/>
          </ac:grpSpMkLst>
        </pc:grpChg>
        <pc:grpChg chg="del">
          <ac:chgData name="Sharma Computer Academy" userId="08476b32c11f4418" providerId="LiveId" clId="{863453D6-0BBD-44AB-A4C8-5A781BDA3F56}" dt="2024-06-15T08:48:53.572" v="560" actId="478"/>
          <ac:grpSpMkLst>
            <pc:docMk/>
            <pc:sldMk cId="2481579145" sldId="275"/>
            <ac:grpSpMk id="55" creationId="{0B07941C-0AA4-4CED-6B39-3888F6270C28}"/>
          </ac:grpSpMkLst>
        </pc:grpChg>
        <pc:picChg chg="del mod">
          <ac:chgData name="Sharma Computer Academy" userId="08476b32c11f4418" providerId="LiveId" clId="{863453D6-0BBD-44AB-A4C8-5A781BDA3F56}" dt="2024-06-15T10:44:39.075" v="597" actId="478"/>
          <ac:picMkLst>
            <pc:docMk/>
            <pc:sldMk cId="2481579145" sldId="275"/>
            <ac:picMk id="47" creationId="{FFA417AB-310F-46C2-5091-B949119C9491}"/>
          </ac:picMkLst>
        </pc:picChg>
        <pc:inkChg chg="mod">
          <ac:chgData name="Sharma Computer Academy" userId="08476b32c11f4418" providerId="LiveId" clId="{863453D6-0BBD-44AB-A4C8-5A781BDA3F56}" dt="2024-06-15T08:50:48.568" v="582" actId="1076"/>
          <ac:inkMkLst>
            <pc:docMk/>
            <pc:sldMk cId="2481579145" sldId="275"/>
            <ac:inkMk id="2" creationId="{84842C40-3794-D1AB-A808-6E940B958631}"/>
          </ac:inkMkLst>
        </pc:inkChg>
        <pc:inkChg chg="mod">
          <ac:chgData name="Sharma Computer Academy" userId="08476b32c11f4418" providerId="LiveId" clId="{863453D6-0BBD-44AB-A4C8-5A781BDA3F56}" dt="2024-06-15T10:45:04.499" v="599"/>
          <ac:inkMkLst>
            <pc:docMk/>
            <pc:sldMk cId="2481579145" sldId="275"/>
            <ac:inkMk id="6" creationId="{0BCFF563-CE8A-A29B-2226-D190E8D7F209}"/>
          </ac:inkMkLst>
        </pc:inkChg>
        <pc:inkChg chg="del">
          <ac:chgData name="Sharma Computer Academy" userId="08476b32c11f4418" providerId="LiveId" clId="{863453D6-0BBD-44AB-A4C8-5A781BDA3F56}" dt="2024-06-15T08:48:53.572" v="560" actId="478"/>
          <ac:inkMkLst>
            <pc:docMk/>
            <pc:sldMk cId="2481579145" sldId="275"/>
            <ac:inkMk id="7" creationId="{39D24A44-A56B-EC77-2725-7D9375337B9B}"/>
          </ac:inkMkLst>
        </pc:inkChg>
        <pc:inkChg chg="mod">
          <ac:chgData name="Sharma Computer Academy" userId="08476b32c11f4418" providerId="LiveId" clId="{863453D6-0BBD-44AB-A4C8-5A781BDA3F56}" dt="2024-06-15T10:45:04.499" v="599"/>
          <ac:inkMkLst>
            <pc:docMk/>
            <pc:sldMk cId="2481579145" sldId="275"/>
            <ac:inkMk id="7" creationId="{E140FD32-8BFC-3D74-80F9-D2D6FD7FF64C}"/>
          </ac:inkMkLst>
        </pc:inkChg>
        <pc:inkChg chg="mod">
          <ac:chgData name="Sharma Computer Academy" userId="08476b32c11f4418" providerId="LiveId" clId="{863453D6-0BBD-44AB-A4C8-5A781BDA3F56}" dt="2024-06-15T08:50:31.067" v="580" actId="1037"/>
          <ac:inkMkLst>
            <pc:docMk/>
            <pc:sldMk cId="2481579145" sldId="275"/>
            <ac:inkMk id="20" creationId="{6AF544AA-5E6F-C997-1130-F7D36FA4D9F4}"/>
          </ac:inkMkLst>
        </pc:inkChg>
      </pc:sldChg>
      <pc:sldChg chg="modSp mod">
        <pc:chgData name="Sharma Computer Academy" userId="08476b32c11f4418" providerId="LiveId" clId="{863453D6-0BBD-44AB-A4C8-5A781BDA3F56}" dt="2024-06-13T10:45:46.754" v="14" actId="6549"/>
        <pc:sldMkLst>
          <pc:docMk/>
          <pc:sldMk cId="1569260033" sldId="277"/>
        </pc:sldMkLst>
        <pc:spChg chg="mod">
          <ac:chgData name="Sharma Computer Academy" userId="08476b32c11f4418" providerId="LiveId" clId="{863453D6-0BBD-44AB-A4C8-5A781BDA3F56}" dt="2024-06-13T10:45:46.754" v="14" actId="6549"/>
          <ac:spMkLst>
            <pc:docMk/>
            <pc:sldMk cId="1569260033" sldId="277"/>
            <ac:spMk id="4" creationId="{5CBE464D-46E8-8D45-27BE-F8BF906D8543}"/>
          </ac:spMkLst>
        </pc:spChg>
      </pc:sldChg>
      <pc:sldChg chg="modSp mod">
        <pc:chgData name="Sharma Computer Academy" userId="08476b32c11f4418" providerId="LiveId" clId="{863453D6-0BBD-44AB-A4C8-5A781BDA3F56}" dt="2024-06-13T10:45:15.856" v="11" actId="207"/>
        <pc:sldMkLst>
          <pc:docMk/>
          <pc:sldMk cId="1160811579" sldId="280"/>
        </pc:sldMkLst>
        <pc:spChg chg="mod">
          <ac:chgData name="Sharma Computer Academy" userId="08476b32c11f4418" providerId="LiveId" clId="{863453D6-0BBD-44AB-A4C8-5A781BDA3F56}" dt="2024-06-13T10:44:28.873" v="10" actId="207"/>
          <ac:spMkLst>
            <pc:docMk/>
            <pc:sldMk cId="1160811579" sldId="280"/>
            <ac:spMk id="3" creationId="{7CB0A96C-8760-833A-55A0-E369AACF11C1}"/>
          </ac:spMkLst>
        </pc:spChg>
        <pc:spChg chg="mod">
          <ac:chgData name="Sharma Computer Academy" userId="08476b32c11f4418" providerId="LiveId" clId="{863453D6-0BBD-44AB-A4C8-5A781BDA3F56}" dt="2024-06-13T10:45:15.856" v="11" actId="207"/>
          <ac:spMkLst>
            <pc:docMk/>
            <pc:sldMk cId="1160811579" sldId="280"/>
            <ac:spMk id="4" creationId="{04956B56-18B2-4D97-755C-24BC84A1DDEA}"/>
          </ac:spMkLst>
        </pc:spChg>
      </pc:sldChg>
      <pc:sldChg chg="addSp delSp modSp mod ord">
        <pc:chgData name="Sharma Computer Academy" userId="08476b32c11f4418" providerId="LiveId" clId="{863453D6-0BBD-44AB-A4C8-5A781BDA3F56}" dt="2024-06-15T12:39:15.636" v="718" actId="1076"/>
        <pc:sldMkLst>
          <pc:docMk/>
          <pc:sldMk cId="1253758511" sldId="281"/>
        </pc:sldMkLst>
        <pc:spChg chg="add mod">
          <ac:chgData name="Sharma Computer Academy" userId="08476b32c11f4418" providerId="LiveId" clId="{863453D6-0BBD-44AB-A4C8-5A781BDA3F56}" dt="2024-06-15T08:09:02.074" v="464" actId="1076"/>
          <ac:spMkLst>
            <pc:docMk/>
            <pc:sldMk cId="1253758511" sldId="281"/>
            <ac:spMk id="7" creationId="{0B20CFEE-9AF7-5779-6ECC-CBA4F7DF5A5B}"/>
          </ac:spMkLst>
        </pc:spChg>
        <pc:spChg chg="add mod">
          <ac:chgData name="Sharma Computer Academy" userId="08476b32c11f4418" providerId="LiveId" clId="{863453D6-0BBD-44AB-A4C8-5A781BDA3F56}" dt="2024-06-15T11:00:48.383" v="625" actId="1076"/>
          <ac:spMkLst>
            <pc:docMk/>
            <pc:sldMk cId="1253758511" sldId="281"/>
            <ac:spMk id="13" creationId="{E93B4089-242A-636B-D732-306C89983953}"/>
          </ac:spMkLst>
        </pc:spChg>
        <pc:spChg chg="mod">
          <ac:chgData name="Sharma Computer Academy" userId="08476b32c11f4418" providerId="LiveId" clId="{863453D6-0BBD-44AB-A4C8-5A781BDA3F56}" dt="2024-06-15T11:00:04.427" v="622" actId="20577"/>
          <ac:spMkLst>
            <pc:docMk/>
            <pc:sldMk cId="1253758511" sldId="281"/>
            <ac:spMk id="21" creationId="{B5E57DA9-A24A-A6E1-1D56-9B08E4E69CE1}"/>
          </ac:spMkLst>
        </pc:spChg>
        <pc:spChg chg="mod">
          <ac:chgData name="Sharma Computer Academy" userId="08476b32c11f4418" providerId="LiveId" clId="{863453D6-0BBD-44AB-A4C8-5A781BDA3F56}" dt="2024-06-15T10:59:57.924" v="620" actId="20577"/>
          <ac:spMkLst>
            <pc:docMk/>
            <pc:sldMk cId="1253758511" sldId="281"/>
            <ac:spMk id="24" creationId="{3EEC05EF-29E5-6C67-907A-C44DF492EA97}"/>
          </ac:spMkLst>
        </pc:spChg>
        <pc:spChg chg="mod">
          <ac:chgData name="Sharma Computer Academy" userId="08476b32c11f4418" providerId="LiveId" clId="{863453D6-0BBD-44AB-A4C8-5A781BDA3F56}" dt="2024-06-13T10:46:29.115" v="16" actId="20577"/>
          <ac:spMkLst>
            <pc:docMk/>
            <pc:sldMk cId="1253758511" sldId="281"/>
            <ac:spMk id="26" creationId="{43AC3D60-8CB8-466A-D0D7-B3AF25A6DC7E}"/>
          </ac:spMkLst>
        </pc:spChg>
        <pc:spChg chg="mod">
          <ac:chgData name="Sharma Computer Academy" userId="08476b32c11f4418" providerId="LiveId" clId="{863453D6-0BBD-44AB-A4C8-5A781BDA3F56}" dt="2024-06-15T12:39:15.636" v="718" actId="1076"/>
          <ac:spMkLst>
            <pc:docMk/>
            <pc:sldMk cId="1253758511" sldId="281"/>
            <ac:spMk id="38" creationId="{966AEDF8-FAB2-9C18-16F2-6CA93F527005}"/>
          </ac:spMkLst>
        </pc:spChg>
        <pc:picChg chg="del mod">
          <ac:chgData name="Sharma Computer Academy" userId="08476b32c11f4418" providerId="LiveId" clId="{863453D6-0BBD-44AB-A4C8-5A781BDA3F56}" dt="2024-06-15T08:09:04.431" v="465" actId="478"/>
          <ac:picMkLst>
            <pc:docMk/>
            <pc:sldMk cId="1253758511" sldId="281"/>
            <ac:picMk id="2" creationId="{CE58999C-CAC4-2278-F3C2-F309C5B72B8E}"/>
          </ac:picMkLst>
        </pc:picChg>
        <pc:picChg chg="mod">
          <ac:chgData name="Sharma Computer Academy" userId="08476b32c11f4418" providerId="LiveId" clId="{863453D6-0BBD-44AB-A4C8-5A781BDA3F56}" dt="2024-06-15T08:10:02.770" v="467" actId="1076"/>
          <ac:picMkLst>
            <pc:docMk/>
            <pc:sldMk cId="1253758511" sldId="281"/>
            <ac:picMk id="11" creationId="{4210D0CD-F1D8-80F1-0916-AB434E3176D0}"/>
          </ac:picMkLst>
        </pc:picChg>
      </pc:sldChg>
      <pc:sldChg chg="setBg">
        <pc:chgData name="Sharma Computer Academy" userId="08476b32c11f4418" providerId="LiveId" clId="{863453D6-0BBD-44AB-A4C8-5A781BDA3F56}" dt="2024-06-15T07:20:35.530" v="296"/>
        <pc:sldMkLst>
          <pc:docMk/>
          <pc:sldMk cId="2308427474" sldId="282"/>
        </pc:sldMkLst>
      </pc:sldChg>
      <pc:sldChg chg="setBg">
        <pc:chgData name="Sharma Computer Academy" userId="08476b32c11f4418" providerId="LiveId" clId="{863453D6-0BBD-44AB-A4C8-5A781BDA3F56}" dt="2024-06-15T07:20:35.530" v="296"/>
        <pc:sldMkLst>
          <pc:docMk/>
          <pc:sldMk cId="865757992" sldId="284"/>
        </pc:sldMkLst>
      </pc:sldChg>
      <pc:sldChg chg="modSp">
        <pc:chgData name="Sharma Computer Academy" userId="08476b32c11f4418" providerId="LiveId" clId="{863453D6-0BBD-44AB-A4C8-5A781BDA3F56}" dt="2024-06-15T11:12:33.716" v="681" actId="115"/>
        <pc:sldMkLst>
          <pc:docMk/>
          <pc:sldMk cId="2960425263" sldId="287"/>
        </pc:sldMkLst>
        <pc:spChg chg="mod">
          <ac:chgData name="Sharma Computer Academy" userId="08476b32c11f4418" providerId="LiveId" clId="{863453D6-0BBD-44AB-A4C8-5A781BDA3F56}" dt="2024-06-15T11:12:33.716" v="681" actId="115"/>
          <ac:spMkLst>
            <pc:docMk/>
            <pc:sldMk cId="2960425263" sldId="287"/>
            <ac:spMk id="66" creationId="{74299D1A-3397-CC82-6B6F-FAFB0C5D6CDA}"/>
          </ac:spMkLst>
        </pc:spChg>
      </pc:sldChg>
      <pc:sldChg chg="delSp modSp mod">
        <pc:chgData name="Sharma Computer Academy" userId="08476b32c11f4418" providerId="LiveId" clId="{863453D6-0BBD-44AB-A4C8-5A781BDA3F56}" dt="2024-06-15T10:46:25.086" v="617" actId="1076"/>
        <pc:sldMkLst>
          <pc:docMk/>
          <pc:sldMk cId="1180555949" sldId="289"/>
        </pc:sldMkLst>
        <pc:spChg chg="mod">
          <ac:chgData name="Sharma Computer Academy" userId="08476b32c11f4418" providerId="LiveId" clId="{863453D6-0BBD-44AB-A4C8-5A781BDA3F56}" dt="2024-06-15T10:45:32.960" v="609" actId="1038"/>
          <ac:spMkLst>
            <pc:docMk/>
            <pc:sldMk cId="1180555949" sldId="289"/>
            <ac:spMk id="5" creationId="{4D516973-4EC7-3534-FAA2-DED22A94417C}"/>
          </ac:spMkLst>
        </pc:spChg>
        <pc:spChg chg="mod">
          <ac:chgData name="Sharma Computer Academy" userId="08476b32c11f4418" providerId="LiveId" clId="{863453D6-0BBD-44AB-A4C8-5A781BDA3F56}" dt="2024-06-15T10:45:32.960" v="609" actId="1038"/>
          <ac:spMkLst>
            <pc:docMk/>
            <pc:sldMk cId="1180555949" sldId="289"/>
            <ac:spMk id="6" creationId="{F3A9D876-CDB5-2D96-D379-065BAEFCE784}"/>
          </ac:spMkLst>
        </pc:spChg>
        <pc:spChg chg="mod">
          <ac:chgData name="Sharma Computer Academy" userId="08476b32c11f4418" providerId="LiveId" clId="{863453D6-0BBD-44AB-A4C8-5A781BDA3F56}" dt="2024-06-15T10:46:04.694" v="615" actId="1076"/>
          <ac:spMkLst>
            <pc:docMk/>
            <pc:sldMk cId="1180555949" sldId="289"/>
            <ac:spMk id="22" creationId="{A1C5012F-3764-25CD-1FF7-D53FA77E36C9}"/>
          </ac:spMkLst>
        </pc:spChg>
        <pc:spChg chg="mod">
          <ac:chgData name="Sharma Computer Academy" userId="08476b32c11f4418" providerId="LiveId" clId="{863453D6-0BBD-44AB-A4C8-5A781BDA3F56}" dt="2024-06-15T10:46:16.525" v="616" actId="1076"/>
          <ac:spMkLst>
            <pc:docMk/>
            <pc:sldMk cId="1180555949" sldId="289"/>
            <ac:spMk id="23" creationId="{19804084-2B8B-DAB9-D9EB-16C73A8A8C59}"/>
          </ac:spMkLst>
        </pc:spChg>
        <pc:spChg chg="mod">
          <ac:chgData name="Sharma Computer Academy" userId="08476b32c11f4418" providerId="LiveId" clId="{863453D6-0BBD-44AB-A4C8-5A781BDA3F56}" dt="2024-06-15T10:46:25.086" v="617" actId="1076"/>
          <ac:spMkLst>
            <pc:docMk/>
            <pc:sldMk cId="1180555949" sldId="289"/>
            <ac:spMk id="29" creationId="{1BC483F9-C82D-16E6-F556-C6AC3513070B}"/>
          </ac:spMkLst>
        </pc:spChg>
        <pc:grpChg chg="mod">
          <ac:chgData name="Sharma Computer Academy" userId="08476b32c11f4418" providerId="LiveId" clId="{863453D6-0BBD-44AB-A4C8-5A781BDA3F56}" dt="2024-06-15T10:45:40.670" v="611" actId="1076"/>
          <ac:grpSpMkLst>
            <pc:docMk/>
            <pc:sldMk cId="1180555949" sldId="289"/>
            <ac:grpSpMk id="19" creationId="{93CB84E3-E747-C0F7-BC76-CB21DDBEC1F1}"/>
          </ac:grpSpMkLst>
        </pc:grpChg>
        <pc:picChg chg="del">
          <ac:chgData name="Sharma Computer Academy" userId="08476b32c11f4418" providerId="LiveId" clId="{863453D6-0BBD-44AB-A4C8-5A781BDA3F56}" dt="2024-06-15T10:44:34.787" v="596" actId="478"/>
          <ac:picMkLst>
            <pc:docMk/>
            <pc:sldMk cId="1180555949" sldId="289"/>
            <ac:picMk id="47" creationId="{FFA417AB-310F-46C2-5091-B949119C9491}"/>
          </ac:picMkLst>
        </pc:picChg>
        <pc:inkChg chg="mod">
          <ac:chgData name="Sharma Computer Academy" userId="08476b32c11f4418" providerId="LiveId" clId="{863453D6-0BBD-44AB-A4C8-5A781BDA3F56}" dt="2024-06-15T10:45:38.894" v="610" actId="1076"/>
          <ac:inkMkLst>
            <pc:docMk/>
            <pc:sldMk cId="1180555949" sldId="289"/>
            <ac:inkMk id="7" creationId="{7D431330-CB55-5954-A750-5C8FCA6DD4F1}"/>
          </ac:inkMkLst>
        </pc:inkChg>
        <pc:inkChg chg="mod">
          <ac:chgData name="Sharma Computer Academy" userId="08476b32c11f4418" providerId="LiveId" clId="{863453D6-0BBD-44AB-A4C8-5A781BDA3F56}" dt="2024-06-15T10:45:51.692" v="613" actId="1076"/>
          <ac:inkMkLst>
            <pc:docMk/>
            <pc:sldMk cId="1180555949" sldId="289"/>
            <ac:inkMk id="27" creationId="{27955D08-ED82-7AB1-BF83-4D3D547982E6}"/>
          </ac:inkMkLst>
        </pc:inkChg>
      </pc:sldChg>
      <pc:sldChg chg="modSp mod">
        <pc:chgData name="Sharma Computer Academy" userId="08476b32c11f4418" providerId="LiveId" clId="{863453D6-0BBD-44AB-A4C8-5A781BDA3F56}" dt="2024-06-15T07:33:51.506" v="394" actId="20577"/>
        <pc:sldMkLst>
          <pc:docMk/>
          <pc:sldMk cId="3686053430" sldId="290"/>
        </pc:sldMkLst>
        <pc:spChg chg="mod">
          <ac:chgData name="Sharma Computer Academy" userId="08476b32c11f4418" providerId="LiveId" clId="{863453D6-0BBD-44AB-A4C8-5A781BDA3F56}" dt="2024-06-15T07:33:51.506" v="394" actId="20577"/>
          <ac:spMkLst>
            <pc:docMk/>
            <pc:sldMk cId="3686053430" sldId="290"/>
            <ac:spMk id="61" creationId="{06BE7EE5-6237-8875-72C4-D14A98670D46}"/>
          </ac:spMkLst>
        </pc:spChg>
      </pc:sldChg>
      <pc:sldChg chg="modSp del mod">
        <pc:chgData name="Sharma Computer Academy" userId="08476b32c11f4418" providerId="LiveId" clId="{863453D6-0BBD-44AB-A4C8-5A781BDA3F56}" dt="2024-06-14T07:39:56.094" v="214" actId="47"/>
        <pc:sldMkLst>
          <pc:docMk/>
          <pc:sldMk cId="3866524758" sldId="291"/>
        </pc:sldMkLst>
        <pc:spChg chg="mod">
          <ac:chgData name="Sharma Computer Academy" userId="08476b32c11f4418" providerId="LiveId" clId="{863453D6-0BBD-44AB-A4C8-5A781BDA3F56}" dt="2024-06-14T07:37:13.947" v="185" actId="20577"/>
          <ac:spMkLst>
            <pc:docMk/>
            <pc:sldMk cId="3866524758" sldId="291"/>
            <ac:spMk id="20" creationId="{6C7E64C6-906C-E241-60BC-CB771BE4760B}"/>
          </ac:spMkLst>
        </pc:spChg>
      </pc:sldChg>
      <pc:sldChg chg="modSp mod ord">
        <pc:chgData name="Sharma Computer Academy" userId="08476b32c11f4418" providerId="LiveId" clId="{863453D6-0BBD-44AB-A4C8-5A781BDA3F56}" dt="2024-06-15T12:37:22.169" v="714" actId="255"/>
        <pc:sldMkLst>
          <pc:docMk/>
          <pc:sldMk cId="4267875205" sldId="291"/>
        </pc:sldMkLst>
        <pc:spChg chg="mod">
          <ac:chgData name="Sharma Computer Academy" userId="08476b32c11f4418" providerId="LiveId" clId="{863453D6-0BBD-44AB-A4C8-5A781BDA3F56}" dt="2024-06-15T12:37:22.169" v="714" actId="255"/>
          <ac:spMkLst>
            <pc:docMk/>
            <pc:sldMk cId="4267875205" sldId="291"/>
            <ac:spMk id="31" creationId="{61C356C0-49CC-7B54-7FC1-32C24BBCB5C8}"/>
          </ac:spMkLst>
        </pc:spChg>
      </pc:sldChg>
      <pc:sldChg chg="addSp delSp modSp add mod">
        <pc:chgData name="Sharma Computer Academy" userId="08476b32c11f4418" providerId="LiveId" clId="{863453D6-0BBD-44AB-A4C8-5A781BDA3F56}" dt="2024-06-14T07:39:29.592" v="213" actId="14100"/>
        <pc:sldMkLst>
          <pc:docMk/>
          <pc:sldMk cId="1524077334" sldId="292"/>
        </pc:sldMkLst>
        <pc:spChg chg="del">
          <ac:chgData name="Sharma Computer Academy" userId="08476b32c11f4418" providerId="LiveId" clId="{863453D6-0BBD-44AB-A4C8-5A781BDA3F56}" dt="2024-06-14T07:39:14.027" v="210" actId="478"/>
          <ac:spMkLst>
            <pc:docMk/>
            <pc:sldMk cId="1524077334" sldId="292"/>
            <ac:spMk id="8" creationId="{00000000-0000-0000-0000-000000000000}"/>
          </ac:spMkLst>
        </pc:spChg>
        <pc:spChg chg="del">
          <ac:chgData name="Sharma Computer Academy" userId="08476b32c11f4418" providerId="LiveId" clId="{863453D6-0BBD-44AB-A4C8-5A781BDA3F56}" dt="2024-06-14T07:39:14.027" v="210" actId="478"/>
          <ac:spMkLst>
            <pc:docMk/>
            <pc:sldMk cId="1524077334" sldId="292"/>
            <ac:spMk id="9" creationId="{00000000-0000-0000-0000-000000000000}"/>
          </ac:spMkLst>
        </pc:spChg>
        <pc:spChg chg="del">
          <ac:chgData name="Sharma Computer Academy" userId="08476b32c11f4418" providerId="LiveId" clId="{863453D6-0BBD-44AB-A4C8-5A781BDA3F56}" dt="2024-06-14T07:39:14.027" v="210" actId="478"/>
          <ac:spMkLst>
            <pc:docMk/>
            <pc:sldMk cId="1524077334" sldId="292"/>
            <ac:spMk id="10" creationId="{00000000-0000-0000-0000-000000000000}"/>
          </ac:spMkLst>
        </pc:spChg>
        <pc:spChg chg="del">
          <ac:chgData name="Sharma Computer Academy" userId="08476b32c11f4418" providerId="LiveId" clId="{863453D6-0BBD-44AB-A4C8-5A781BDA3F56}" dt="2024-06-14T07:39:14.027" v="210" actId="478"/>
          <ac:spMkLst>
            <pc:docMk/>
            <pc:sldMk cId="1524077334" sldId="292"/>
            <ac:spMk id="11" creationId="{00000000-0000-0000-0000-000000000000}"/>
          </ac:spMkLst>
        </pc:spChg>
        <pc:spChg chg="del">
          <ac:chgData name="Sharma Computer Academy" userId="08476b32c11f4418" providerId="LiveId" clId="{863453D6-0BBD-44AB-A4C8-5A781BDA3F56}" dt="2024-06-14T07:39:21.309" v="211" actId="478"/>
          <ac:spMkLst>
            <pc:docMk/>
            <pc:sldMk cId="1524077334" sldId="292"/>
            <ac:spMk id="12" creationId="{00000000-0000-0000-0000-000000000000}"/>
          </ac:spMkLst>
        </pc:spChg>
        <pc:spChg chg="del">
          <ac:chgData name="Sharma Computer Academy" userId="08476b32c11f4418" providerId="LiveId" clId="{863453D6-0BBD-44AB-A4C8-5A781BDA3F56}" dt="2024-06-14T07:39:21.309" v="211" actId="478"/>
          <ac:spMkLst>
            <pc:docMk/>
            <pc:sldMk cId="1524077334" sldId="292"/>
            <ac:spMk id="13" creationId="{00000000-0000-0000-0000-000000000000}"/>
          </ac:spMkLst>
        </pc:spChg>
        <pc:spChg chg="del">
          <ac:chgData name="Sharma Computer Academy" userId="08476b32c11f4418" providerId="LiveId" clId="{863453D6-0BBD-44AB-A4C8-5A781BDA3F56}" dt="2024-06-14T07:39:21.309" v="211" actId="478"/>
          <ac:spMkLst>
            <pc:docMk/>
            <pc:sldMk cId="1524077334" sldId="292"/>
            <ac:spMk id="14" creationId="{00000000-0000-0000-0000-000000000000}"/>
          </ac:spMkLst>
        </pc:spChg>
        <pc:spChg chg="del">
          <ac:chgData name="Sharma Computer Academy" userId="08476b32c11f4418" providerId="LiveId" clId="{863453D6-0BBD-44AB-A4C8-5A781BDA3F56}" dt="2024-06-14T07:39:21.309" v="211" actId="478"/>
          <ac:spMkLst>
            <pc:docMk/>
            <pc:sldMk cId="1524077334" sldId="292"/>
            <ac:spMk id="15" creationId="{00000000-0000-0000-0000-000000000000}"/>
          </ac:spMkLst>
        </pc:spChg>
        <pc:spChg chg="del">
          <ac:chgData name="Sharma Computer Academy" userId="08476b32c11f4418" providerId="LiveId" clId="{863453D6-0BBD-44AB-A4C8-5A781BDA3F56}" dt="2024-06-14T07:39:21.309" v="211" actId="478"/>
          <ac:spMkLst>
            <pc:docMk/>
            <pc:sldMk cId="1524077334" sldId="292"/>
            <ac:spMk id="16" creationId="{00000000-0000-0000-0000-000000000000}"/>
          </ac:spMkLst>
        </pc:spChg>
        <pc:spChg chg="del">
          <ac:chgData name="Sharma Computer Academy" userId="08476b32c11f4418" providerId="LiveId" clId="{863453D6-0BBD-44AB-A4C8-5A781BDA3F56}" dt="2024-06-14T07:39:21.309" v="211" actId="478"/>
          <ac:spMkLst>
            <pc:docMk/>
            <pc:sldMk cId="1524077334" sldId="292"/>
            <ac:spMk id="17" creationId="{00000000-0000-0000-0000-000000000000}"/>
          </ac:spMkLst>
        </pc:spChg>
        <pc:spChg chg="del">
          <ac:chgData name="Sharma Computer Academy" userId="08476b32c11f4418" providerId="LiveId" clId="{863453D6-0BBD-44AB-A4C8-5A781BDA3F56}" dt="2024-06-14T07:39:21.309" v="211" actId="478"/>
          <ac:spMkLst>
            <pc:docMk/>
            <pc:sldMk cId="1524077334" sldId="292"/>
            <ac:spMk id="18" creationId="{00000000-0000-0000-0000-000000000000}"/>
          </ac:spMkLst>
        </pc:spChg>
        <pc:spChg chg="mod">
          <ac:chgData name="Sharma Computer Academy" userId="08476b32c11f4418" providerId="LiveId" clId="{863453D6-0BBD-44AB-A4C8-5A781BDA3F56}" dt="2024-06-14T07:37:29.400" v="189" actId="20577"/>
          <ac:spMkLst>
            <pc:docMk/>
            <pc:sldMk cId="1524077334" sldId="292"/>
            <ac:spMk id="28" creationId="{6324DA45-E3CD-190C-C47D-87C40C3D23B3}"/>
          </ac:spMkLst>
        </pc:spChg>
        <pc:spChg chg="del">
          <ac:chgData name="Sharma Computer Academy" userId="08476b32c11f4418" providerId="LiveId" clId="{863453D6-0BBD-44AB-A4C8-5A781BDA3F56}" dt="2024-06-14T07:37:51.472" v="194" actId="478"/>
          <ac:spMkLst>
            <pc:docMk/>
            <pc:sldMk cId="1524077334" sldId="292"/>
            <ac:spMk id="40" creationId="{A3D45313-E8C4-DBE0-EC60-08C882A7F691}"/>
          </ac:spMkLst>
        </pc:spChg>
        <pc:spChg chg="del">
          <ac:chgData name="Sharma Computer Academy" userId="08476b32c11f4418" providerId="LiveId" clId="{863453D6-0BBD-44AB-A4C8-5A781BDA3F56}" dt="2024-06-14T07:37:47.139" v="192" actId="478"/>
          <ac:spMkLst>
            <pc:docMk/>
            <pc:sldMk cId="1524077334" sldId="292"/>
            <ac:spMk id="41" creationId="{44B612FF-4FD3-C516-0E36-7821FA91DE26}"/>
          </ac:spMkLst>
        </pc:spChg>
        <pc:spChg chg="del">
          <ac:chgData name="Sharma Computer Academy" userId="08476b32c11f4418" providerId="LiveId" clId="{863453D6-0BBD-44AB-A4C8-5A781BDA3F56}" dt="2024-06-14T07:37:38.271" v="190" actId="478"/>
          <ac:spMkLst>
            <pc:docMk/>
            <pc:sldMk cId="1524077334" sldId="292"/>
            <ac:spMk id="45" creationId="{84CFE27D-7C96-A03F-7236-71878CD8F45D}"/>
          </ac:spMkLst>
        </pc:spChg>
        <pc:spChg chg="del">
          <ac:chgData name="Sharma Computer Academy" userId="08476b32c11f4418" providerId="LiveId" clId="{863453D6-0BBD-44AB-A4C8-5A781BDA3F56}" dt="2024-06-14T07:37:38.271" v="190" actId="478"/>
          <ac:spMkLst>
            <pc:docMk/>
            <pc:sldMk cId="1524077334" sldId="292"/>
            <ac:spMk id="48" creationId="{A0EBDE06-2CE8-50B7-BBDB-D47906AB3FFF}"/>
          </ac:spMkLst>
        </pc:spChg>
        <pc:spChg chg="del">
          <ac:chgData name="Sharma Computer Academy" userId="08476b32c11f4418" providerId="LiveId" clId="{863453D6-0BBD-44AB-A4C8-5A781BDA3F56}" dt="2024-06-14T07:37:38.271" v="190" actId="478"/>
          <ac:spMkLst>
            <pc:docMk/>
            <pc:sldMk cId="1524077334" sldId="292"/>
            <ac:spMk id="58" creationId="{3CFAFF59-CDDA-C918-EB7C-D465B36AD6BA}"/>
          </ac:spMkLst>
        </pc:spChg>
        <pc:spChg chg="del">
          <ac:chgData name="Sharma Computer Academy" userId="08476b32c11f4418" providerId="LiveId" clId="{863453D6-0BBD-44AB-A4C8-5A781BDA3F56}" dt="2024-06-14T07:37:45.990" v="191" actId="478"/>
          <ac:spMkLst>
            <pc:docMk/>
            <pc:sldMk cId="1524077334" sldId="292"/>
            <ac:spMk id="64" creationId="{BC2B8B29-DE0B-11B4-C9C9-62376EABE009}"/>
          </ac:spMkLst>
        </pc:spChg>
        <pc:spChg chg="del">
          <ac:chgData name="Sharma Computer Academy" userId="08476b32c11f4418" providerId="LiveId" clId="{863453D6-0BBD-44AB-A4C8-5A781BDA3F56}" dt="2024-06-14T07:37:38.271" v="190" actId="478"/>
          <ac:spMkLst>
            <pc:docMk/>
            <pc:sldMk cId="1524077334" sldId="292"/>
            <ac:spMk id="67" creationId="{FC04AFC6-078F-8443-15F4-400FB22A8F31}"/>
          </ac:spMkLst>
        </pc:spChg>
        <pc:grpChg chg="del">
          <ac:chgData name="Sharma Computer Academy" userId="08476b32c11f4418" providerId="LiveId" clId="{863453D6-0BBD-44AB-A4C8-5A781BDA3F56}" dt="2024-06-14T07:37:38.271" v="190" actId="478"/>
          <ac:grpSpMkLst>
            <pc:docMk/>
            <pc:sldMk cId="1524077334" sldId="292"/>
            <ac:grpSpMk id="55" creationId="{0B07941C-0AA4-4CED-6B39-3888F6270C28}"/>
          </ac:grpSpMkLst>
        </pc:grpChg>
        <pc:picChg chg="add mod">
          <ac:chgData name="Sharma Computer Academy" userId="08476b32c11f4418" providerId="LiveId" clId="{863453D6-0BBD-44AB-A4C8-5A781BDA3F56}" dt="2024-06-14T07:39:29.592" v="213" actId="14100"/>
          <ac:picMkLst>
            <pc:docMk/>
            <pc:sldMk cId="1524077334" sldId="292"/>
            <ac:picMk id="5" creationId="{EBF6E769-04DB-6BE7-2EE8-1F8858C0D0A7}"/>
          </ac:picMkLst>
        </pc:picChg>
        <pc:picChg chg="del">
          <ac:chgData name="Sharma Computer Academy" userId="08476b32c11f4418" providerId="LiveId" clId="{863453D6-0BBD-44AB-A4C8-5A781BDA3F56}" dt="2024-06-14T07:37:38.271" v="190" actId="478"/>
          <ac:picMkLst>
            <pc:docMk/>
            <pc:sldMk cId="1524077334" sldId="292"/>
            <ac:picMk id="47" creationId="{FFA417AB-310F-46C2-5091-B949119C9491}"/>
          </ac:picMkLst>
        </pc:picChg>
        <pc:inkChg chg="del">
          <ac:chgData name="Sharma Computer Academy" userId="08476b32c11f4418" providerId="LiveId" clId="{863453D6-0BBD-44AB-A4C8-5A781BDA3F56}" dt="2024-06-14T07:37:53.854" v="195" actId="478"/>
          <ac:inkMkLst>
            <pc:docMk/>
            <pc:sldMk cId="1524077334" sldId="292"/>
            <ac:inkMk id="7" creationId="{39D24A44-A56B-EC77-2725-7D9375337B9B}"/>
          </ac:inkMkLst>
        </pc:inkChg>
        <pc:inkChg chg="del">
          <ac:chgData name="Sharma Computer Academy" userId="08476b32c11f4418" providerId="LiveId" clId="{863453D6-0BBD-44AB-A4C8-5A781BDA3F56}" dt="2024-06-14T07:37:49.049" v="193" actId="478"/>
          <ac:inkMkLst>
            <pc:docMk/>
            <pc:sldMk cId="1524077334" sldId="292"/>
            <ac:inkMk id="20" creationId="{6AF544AA-5E6F-C997-1130-F7D36FA4D9F4}"/>
          </ac:inkMkLst>
        </pc:inkChg>
      </pc:sldChg>
      <pc:sldChg chg="modSp mod">
        <pc:chgData name="Sharma Computer Academy" userId="08476b32c11f4418" providerId="LiveId" clId="{863453D6-0BBD-44AB-A4C8-5A781BDA3F56}" dt="2024-06-15T12:18:27.046" v="683" actId="1076"/>
        <pc:sldMkLst>
          <pc:docMk/>
          <pc:sldMk cId="3892899622" sldId="293"/>
        </pc:sldMkLst>
        <pc:picChg chg="mod">
          <ac:chgData name="Sharma Computer Academy" userId="08476b32c11f4418" providerId="LiveId" clId="{863453D6-0BBD-44AB-A4C8-5A781BDA3F56}" dt="2024-06-15T12:18:21.207" v="682" actId="1076"/>
          <ac:picMkLst>
            <pc:docMk/>
            <pc:sldMk cId="3892899622" sldId="293"/>
            <ac:picMk id="22" creationId="{F1E628FF-7F8B-CD54-9F20-5A99406F8B75}"/>
          </ac:picMkLst>
        </pc:picChg>
        <pc:picChg chg="mod">
          <ac:chgData name="Sharma Computer Academy" userId="08476b32c11f4418" providerId="LiveId" clId="{863453D6-0BBD-44AB-A4C8-5A781BDA3F56}" dt="2024-06-15T12:18:27.046" v="683" actId="1076"/>
          <ac:picMkLst>
            <pc:docMk/>
            <pc:sldMk cId="3892899622" sldId="293"/>
            <ac:picMk id="36" creationId="{C8320483-1DB1-19F7-8008-37A11DB08DC4}"/>
          </ac:picMkLst>
        </pc:picChg>
      </pc:sldChg>
      <pc:sldChg chg="modSp mod">
        <pc:chgData name="Sharma Computer Academy" userId="08476b32c11f4418" providerId="LiveId" clId="{863453D6-0BBD-44AB-A4C8-5A781BDA3F56}" dt="2024-06-15T12:18:43.331" v="685" actId="1076"/>
        <pc:sldMkLst>
          <pc:docMk/>
          <pc:sldMk cId="331104933" sldId="294"/>
        </pc:sldMkLst>
        <pc:picChg chg="mod">
          <ac:chgData name="Sharma Computer Academy" userId="08476b32c11f4418" providerId="LiveId" clId="{863453D6-0BBD-44AB-A4C8-5A781BDA3F56}" dt="2024-06-15T12:18:36.540" v="684" actId="1076"/>
          <ac:picMkLst>
            <pc:docMk/>
            <pc:sldMk cId="331104933" sldId="294"/>
            <ac:picMk id="8" creationId="{D3105B89-F116-514D-347B-C4D77229F4BE}"/>
          </ac:picMkLst>
        </pc:picChg>
        <pc:picChg chg="mod">
          <ac:chgData name="Sharma Computer Academy" userId="08476b32c11f4418" providerId="LiveId" clId="{863453D6-0BBD-44AB-A4C8-5A781BDA3F56}" dt="2024-06-15T12:18:43.331" v="685" actId="1076"/>
          <ac:picMkLst>
            <pc:docMk/>
            <pc:sldMk cId="331104933" sldId="294"/>
            <ac:picMk id="9" creationId="{70CD6752-2C8F-2538-61F9-69C483ED893A}"/>
          </ac:picMkLst>
        </pc:picChg>
      </pc:sldChg>
      <pc:sldMasterChg chg="setBg">
        <pc:chgData name="Sharma Computer Academy" userId="08476b32c11f4418" providerId="LiveId" clId="{863453D6-0BBD-44AB-A4C8-5A781BDA3F56}" dt="2024-06-15T07:20:35.530" v="296"/>
        <pc:sldMasterMkLst>
          <pc:docMk/>
          <pc:sldMasterMk cId="0" sldId="2147483648"/>
        </pc:sldMasterMkLst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3:58:08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87 24575,'49'0'0,"3"0"0,9 0 0,33 0 0,11 0-955,-18 0 1,5 1 0,2 1 954,3 1 0,1 2 0,-1 1 0,-5 1 0,-1 1 0,-3 0 273,-12 0 1,-2 1 0,-4 0-274,15 3 0,-5 0 245,-15-5 0,-5-1-245,30 1 0,-17-3 0,-13-4 1481,-13 0-1481,-3 0 71,-7 0-71,2 0 0,13 0 0,6 0 0,14 0 0,8 0 0,1 0 0,12 0 0,7 0 0,-44 0 0,1 0 0,5 0 0,0 0 0,1 0 0,-1 0 0,1 0 0,-2 0 0,-5 0 0,0 0 0,-4 0 0,-1 0 0,44 0 0,-4 0 0,6 0 0,-45-2 0,1 0 0,3-3 0,0 0 0,1-2 0,1 0 0,5-2 0,0-1 0,3 1 0,1 0 0,4 0 0,1-1 0,2 1 0,0 0 0,-7 0 0,-1 0 0,-5-1 0,-2 1 0,34-5 0,-20 5 0,-8 5 0,1 0 0,13-1 0,11 0 0,9 1 0,0 4 0,-48 0 0,0 0 0,2 0 0,0 0 0,1 0 0,1 0 0,6 0 0,1 0 0,0 0 0,0 0 0,-2 0 0,-1 0 0,-6 0 0,-2 0 0,38-1 0,-7-3 0,2 0 0,5 0 0,-6 1 0,2 3 0,11 0 0,-38 0 0,3 0 0,12 0 0,4 0 0,7 0 0,1 0 0,-3 0 0,-3 0 0,-12 0 0,-6 0 0,26 0 0,-41 0 0,-20 0 0,-3 0 0,17 0 0,13 0 0,5 0 0,-7 0 0,-21 0 0,-13 2 0,-9 4 0,-5 3 0,-3 6 0,0 4 0,0-2 0,0-1 0,2-5 0,-1-6 0,1-2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03:49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24575,'32'0'0,"24"0"0,0 0 0,10 0 0,24 0 0,9 0-625,-21 1 1,3-1 0,1 2 624,6 1 0,2 2 0,0 1 0,-3 0 0,1 1 0,-1-1 0,-6 1 0,0 0 0,-2-1 0,-4 0 0,-1-1 0,-2-1 0,27-2 0,-4-1 302,-13-1 0,-3 0-302,-10 0 0,-3 0 155,-10 0 0,-4 0-155,34 0 0,-18 0 0,-13 0 959,-5 0-959,-1 0 0,2 0 0,2 0 0,2 0 0,-5 0 0,-7 0 0,-8 0 0,-8 0 0,-1 0 0,4 0 0,9 0 0,16 0 0,12 0 0,4 0 0,-1 0 0,-5 0 0,4 0 0,5 0 0,4 0 0,-2 0 0,0 0 0,3 0 0,8 0 0,-35 0 0,3 0 0,9 0 0,2 0 0,7 2 0,2 1 0,-1 0 0,0 0 0,-6 0 0,-4 0 0,34 2 0,-31-5 0,-17 0 0,-8 2 0,5 2 0,5-1 0,-4 0 0,-6-1 0,-5 1 0,3 4 0,9 0 0,10-2 0,0-2 0,-5-2 0,-8-1 0,-1 0 0,7 0 0,10 0 0,9 0 0,-4 0 0,-7 0 0,-8 0 0,-6 0 0,-4 0 0,-7 0 0,-10 0 0,-5 0 0,-5 0 0,-2-2 0,1-1 0,-1 0 0,-1 1 0,0 1 0,2 0 0,5 1 0,6 0 0,5-2 0,1-2 0,0 1 0,-5 0 0,0 2 0,0 1 0,0 0 0,4 0 0,1 0 0,0 0 0,-2 0 0,-10 0 0,-5-2 0,-5 0 0,0-1 0,-1-3 0,-1 5 0,-4-2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03:58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24575,'56'0'0,"-1"0"0,9 0 0,31 0 0,9 0-670,-21 0 1,3 0 0,0 0 669,4 0 0,0 0 0,-1 0 0,-5 0 0,-1 0 0,-2 0 103,-8 0 0,-1 0 1,-1 0-104,27-1 0,-4 2 205,-11-1 0,-4 1-205,-5 2 0,-3 1 0,-10 1 0,-1 1 0,-6 2 0,0-1 508,4 0 1,0-2-509,3-1 0,1-1 135,4-1 1,0-2-136,-2 0 0,-2 0 0,-5 0 0,-3 0 0,39 0 0,-15 0 0,-6 0 0,-7 0 0,-5 0 0,-9 0 0,-13 0 0,-12 0 0,-4 0 0,5 0 0,4 0 0,5 0 0,-1 0 0,0 0 0,1 0 0,4 0 0,5 0 0,-5 0 0,-4 0 0,-6-3 0,-3-2 0,4-2 0,0-2 0,-1 2 0,-6 2 0,-7 2 0,-2-1 0,0 0 0,4-3 0,-2 1 0,-2 0 0,-5 1 0,1 0 0,2-4 0,4 0 0,2-1 0,-5 2 0,-1 2 0,-9 2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04:17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49 24575,'63'0'0,"-10"0"0,6 0 0,24-1 0,7 2 0,-12 2 0,5 1 0,2 2-867,8 0 0,2 1 1,1 1 866,-21-2 0,0 0 0,1 0 0,-1 1 0,22 1 0,0 1 0,-4-1 133,-9-1 1,-3-1 0,-3-1-134,21 1 0,-6 0 263,-13 1 1,-4 1-264,-7-1 0,-3-1 0,-3 0 0,-1-1 0,-3 0 0,-1 0 1321,40 0-1321,-14-4 351,-7-1-351,1 0 0,6 0 0,4 0 0,-9 0 0,-7 0 0,-5 0 0,-4 0 0,1-4 0,-10 0 0,-10-3 0,-6 0 0,-4 3 0,1-2 0,2 0 0,2-1 0,2-3 0,4 3 0,0-1 0,1 0 0,1 4 0,4-3 0,4 1 0,9-3 0,10-2 0,8 3 0,6-2 0,2 2 0,1 2 0,0-1 0,-5 1 0,-2-1 0,-1-2 0,3 0 0,5 0 0,0 1 0,-3 0 0,-7 4 0,-6 0 0,-8 4 0,-3 0 0,6 0 0,1 0 0,0 0 0,-1 0 0,0 0 0,3 0 0,3 0 0,-5 0 0,-16 0 0,-12 0 0,-15 0 0,-9 0 0,-5 0 0,-3 0 0,-6 0 0,-1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04:17.7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08:05.60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7:16:14.9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24575,'53'0'0,"-1"0"0,34 0 0,12 0 0,-10 0 0,6 0 0,4 0-858,-14 0 1,2 0-1,1 0 1,0 0 857,-1 0 0,1 0 0,-1 0 0,-2 0 0,-6 0 0,0 0 0,-2 0 0,-3 0 337,11 0 1,-2 0 0,-6 0-338,13 0 0,-9 0 576,18 1-576,-40 1 0,-19 2 0,9-1 1789,31 0-1789,-25-3 0,5 0 26,9 0 0,3 0-26,2 0 0,0 0 0,-1 0 0,-1 0 0,-1 0 0,0 0 0,-2 0 0,-1 0 0,-1 0 0,0 0 0,0 0 0,0 0 0,0 0 0,1 0 0,9 0 0,3 0 0,14 0 0,4 0-149,-28 0 1,2 0 0,0 0 148,-1 0 0,0 0 0,-2 0 0,19 0 0,-7 0 0,-23 0 0,-7 0 0,8 0 0,-31 0 0,-8 0 0,4 0 445,3 0-445,4 0 0,0 0 0,-7 0 0,-10 0 0,-4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7:16:33.29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585 1122 24575,'-27'7'0,"-39"29"0,16-6 0,-3 6 0,-7 7 0,-1 3 0,6 0 0,3 0 0,13-11 0,4-1 0,-11 14 0,21-15 0,14-5 0,7 2 0,4 8 0,7 12 0,17 11 0,20 3 0,27-8 0,-13-33 0,8-7 0,21-6 0,7-10-369,-18-7 1,4-5 0,0-6 368,10-8 0,2-5 0,-4-6 0,-2-5 0,-3-5 0,-5-5 0,-7 0 0,-4-4 0,-6-2 0,-11 7 0,-4-2 0,-6 0 0,1-19 0,-11-1 0,-13 8 0,-9 3 0,-12 6 0,-7 4 0,-24-32 0,-12 34 1105,-19 23-1105,-15 17 0,32 9 0,-2 5 0,-7 6 0,1 6 0,2 7 0,1 4 0,2 6 0,2 3 0,2 6 0,1 2 0,0 3 0,0 2 0,0 4 0,0 1 0,1 7 0,0 1 0,1 1 0,2 1 0,5-4 0,3 0 0,5-4 0,4-2 0,-8 39 0,20-20 0,10-13 0,28-13 0,50-16 0,2-20 0,11-10 0,-15-7 0,4-7 0,2-6-483,11-13 1,2-8 0,-2-7 482,-22 6 0,-1-4 0,-3-4 0,-4-2 0,11-22 0,-6-4 0,-6-1-29,-7 8 0,-5 0 1,-6 3 28,-1-9 0,-10 6 0,-2-18 0,-46 44 0,-54 24 0,8 14 0,-10 3 0,11 1 0,-4 1 0,-1 1 0,-4 0 0,-1 2 0,2 1 0,3 2 0,1 1 0,2 3 720,-18 6 0,6 5-720,17 1 0,5 2 93,-29 24-93,26-4 0,22 1 0,14 7 0,12 13 0,9 5 0,23 0 0,31-11 0,-4-35 0,9-11 0,30-14 0,8-19 0,-12-11 0,2-12 0,1-7-524,-14 4 1,2-5 0,-2-3 0,-2-4 523,1-7 0,-2-4 0,-3-3 0,-4-1 0,-8 3 0,-2-2 0,-5 0 0,-5 2-54,0-8 0,-5 2 1,-7 3 53,0-17 0,-11 8 0,-13 26 0,-13 8 0,-40-2 0,-49 29 0,24 19 0,-6 7 0,-15 12 0,-3 10 408,27-1 1,0 4-1,1 6-408,-3 8 0,1 5 0,3 4 0,2 5 0,4 4 0,3 2 0,4 1 0,3 2 0,5 2 0,7-3 0,4 1 0,4 0 86,-4 25 0,8-1-86,9-10 0,5-5 0,7-16 0,3-3 0,3 25 0,27-24 0,36-15 428,-12-26 1,8-5-429,25-4 0,6-9 0,7-10 0,1-9 0,-33 3 0,-1-3 0,-3-3 0,20-14 0,-9-4 0,-24 6 0,-9 0 0,5-7 0,-55 21 0,-59 16 0,9 6 0,-6 0 0,-11 0 0,-2 0 0,-6 3 0,1 3 0,11 2 0,6 3 0,16 1 0,5 3 0,-19 16 0,39-3 0,13-5 0,5-1 0,7 0 0,24-4 0,34-3 0,-1-8 0,10-5 0,-2-2 0,6-3 0,1-5-341,9-6 1,3-6-1,-1-7 341,5-9 0,-1-6 0,-4-7 0,-6-8 0,-4-7 0,-8-4 0,-12 2 0,-5-3 0,-6 1 0,5-18 0,-10 5 0,-15 22 0,-8 7 0,-4-3 0,-37 31 0,-42 17 0,15 8 0,-6 3 511,-13 4 0,-2 2-511,-1 5 0,0 5 0,5 3 0,1 3 0,9 2 0,3 2 0,7-2 0,3 2 0,-32 23 0,16 6 0,13 1 0,7 16 0,10 11 0,8 3 0,9-4 0,9-22 0,9-19 0,55-21 0,7-24 0,9-10 0,-7-3 0,4-5 0,1-5-289,13-7 0,3-7 1,-3-2 288,-5-3 0,-2-3 0,-5 0 0,-12 4 0,-4 0 0,-4 1 0,6-7 0,-9 4 0,-1-11 0,-29 17 0,-15 2 0,-19-6 0,-17-3 866,-23 0-866,-14 14 0,-8 13 0,-19 11 0,37 16 0,-3 8 0,-16 12 0,-1 10 0,22-5 0,-1 4 0,2 4 0,2 4 0,2 2 0,2 1 0,-12 18 0,6-3 0,18-14 0,6-5 0,-1 14 0,22-28 0,10-12 0,4-2 0,10 2 0,22 11 0,-15-14 0,12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7:16:33.29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7:18:01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24575,'32'0'0,"24"0"0,0 0 0,10 0 0,24 0 0,9 0-625,-21 1 1,3-1 0,1 2 624,6 1 0,2 2 0,0 1 0,-3 0 0,1 1 0,-1-1 0,-6 1 0,0 0 0,-2-1 0,-4 0 0,-1-1 0,-2-1 0,27-2 0,-4-1 302,-13-1 0,-3 0-302,-10 0 0,-3 0 155,-10 0 0,-4 0-155,34 0 0,-18 0 0,-13 0 959,-5 0-959,-1 0 0,2 0 0,2 0 0,2 0 0,-5 0 0,-7 0 0,-8 0 0,-8 0 0,-1 0 0,4 0 0,9 0 0,16 0 0,12 0 0,4 0 0,-1 0 0,-5 0 0,4 0 0,5 0 0,4 0 0,-2 0 0,0 0 0,3 0 0,8 0 0,-35 0 0,3 0 0,9 0 0,2 0 0,7 2 0,2 1 0,-1 0 0,0 0 0,-6 0 0,-4 0 0,34 2 0,-31-5 0,-17 0 0,-8 2 0,5 2 0,5-1 0,-4 0 0,-6-1 0,-5 1 0,3 4 0,9 0 0,10-2 0,0-2 0,-5-2 0,-8-1 0,-1 0 0,7 0 0,10 0 0,9 0 0,-4 0 0,-7 0 0,-8 0 0,-6 0 0,-4 0 0,-7 0 0,-10 0 0,-5 0 0,-5 0 0,-2-2 0,1-1 0,-1 0 0,-1 1 0,0 1 0,2 0 0,5 1 0,6 0 0,5-2 0,1-2 0,0 1 0,-5 0 0,0 2 0,0 1 0,0 0 0,4 0 0,1 0 0,0 0 0,-2 0 0,-10 0 0,-5-2 0,-5 0 0,0-1 0,-1-3 0,-1 5 0,-4-2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08:05.60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00:43.0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585 1122 24575,'-27'7'0,"-39"29"0,16-6 0,-3 6 0,-7 7 0,-1 3 0,6 0 0,3 0 0,13-11 0,4-1 0,-11 14 0,21-15 0,14-5 0,7 2 0,4 8 0,7 12 0,17 11 0,20 3 0,27-8 0,-13-33 0,8-7 0,21-6 0,7-10-369,-18-7 1,4-5 0,0-6 368,10-8 0,2-5 0,-4-6 0,-2-5 0,-3-5 0,-5-5 0,-7 0 0,-4-4 0,-6-2 0,-11 7 0,-4-2 0,-6 0 0,1-19 0,-11-1 0,-13 8 0,-9 3 0,-12 6 0,-7 4 0,-24-32 0,-12 34 1105,-19 23-1105,-15 17 0,32 9 0,-2 5 0,-7 6 0,1 6 0,2 7 0,1 4 0,2 6 0,2 3 0,2 6 0,1 2 0,0 3 0,0 2 0,0 4 0,0 1 0,1 7 0,0 1 0,1 1 0,2 1 0,5-4 0,3 0 0,5-4 0,4-2 0,-8 39 0,20-20 0,10-13 0,28-13 0,50-16 0,2-20 0,11-10 0,-15-7 0,4-7 0,2-6-483,11-13 1,2-8 0,-2-7 482,-22 6 0,-1-4 0,-3-4 0,-4-2 0,11-22 0,-6-4 0,-6-1-29,-7 8 0,-5 0 1,-6 3 28,-1-9 0,-10 6 0,-2-18 0,-46 44 0,-54 24 0,8 14 0,-10 3 0,11 1 0,-4 1 0,-1 1 0,-4 0 0,-1 2 0,2 1 0,3 2 0,1 1 0,2 3 720,-18 6 0,6 5-720,17 1 0,5 2 93,-29 24-93,26-4 0,22 1 0,14 7 0,12 13 0,9 5 0,23 0 0,31-11 0,-4-35 0,9-11 0,30-14 0,8-19 0,-12-11 0,2-12 0,1-7-524,-14 4 1,2-5 0,-2-3 0,-2-4 523,1-7 0,-2-4 0,-3-3 0,-4-1 0,-8 3 0,-2-2 0,-5 0 0,-5 2-54,0-8 0,-5 2 1,-7 3 53,0-17 0,-11 8 0,-13 26 0,-13 8 0,-40-2 0,-49 29 0,24 19 0,-6 7 0,-15 12 0,-3 10 408,27-1 1,0 4-1,1 6-408,-3 8 0,1 5 0,3 4 0,2 5 0,4 4 0,3 2 0,4 1 0,3 2 0,5 2 0,7-3 0,4 1 0,4 0 86,-4 25 0,8-1-86,9-10 0,5-5 0,7-16 0,3-3 0,3 25 0,27-24 0,36-15 428,-12-26 1,8-5-429,25-4 0,6-9 0,7-10 0,1-9 0,-33 3 0,-1-3 0,-3-3 0,20-14 0,-9-4 0,-24 6 0,-9 0 0,5-7 0,-55 21 0,-59 16 0,9 6 0,-6 0 0,-11 0 0,-2 0 0,-6 3 0,1 3 0,11 2 0,6 3 0,16 1 0,5 3 0,-19 16 0,39-3 0,13-5 0,5-1 0,7 0 0,24-4 0,34-3 0,-1-8 0,10-5 0,-2-2 0,6-3 0,1-5-341,9-6 1,3-6-1,-1-7 341,5-9 0,-1-6 0,-4-7 0,-6-8 0,-4-7 0,-8-4 0,-12 2 0,-5-3 0,-6 1 0,5-18 0,-10 5 0,-15 22 0,-8 7 0,-4-3 0,-37 31 0,-42 17 0,15 8 0,-6 3 511,-13 4 0,-2 2-511,-1 5 0,0 5 0,5 3 0,1 3 0,9 2 0,3 2 0,7-2 0,3 2 0,-32 23 0,16 6 0,13 1 0,7 16 0,10 11 0,8 3 0,9-4 0,9-22 0,9-19 0,55-21 0,7-24 0,9-10 0,-7-3 0,4-5 0,1-5-289,13-7 0,3-7 1,-3-2 288,-5-3 0,-2-3 0,-5 0 0,-12 4 0,-4 0 0,-4 1 0,6-7 0,-9 4 0,-1-11 0,-29 17 0,-15 2 0,-19-6 0,-17-3 866,-23 0-866,-14 14 0,-8 13 0,-19 11 0,37 16 0,-3 8 0,-16 12 0,-1 10 0,22-5 0,-1 4 0,2 4 0,2 4 0,2 2 0,2 1 0,-12 18 0,6-3 0,18-14 0,6-5 0,-1 14 0,22-28 0,10-12 0,4-2 0,10 2 0,22 11 0,-15-14 0,12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03:58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70 24575,'56'0'0,"-1"0"0,9 0 0,31 0 0,9 0-670,-21 0 1,3 0 0,0 0 669,4 0 0,0 0 0,-1 0 0,-5 0 0,-1 0 0,-2 0 103,-8 0 0,-1 0 1,-1 0-104,27-1 0,-4 2 205,-11-1 0,-4 1-205,-5 2 0,-3 1 0,-10 1 0,-1 1 0,-6 2 0,0-1 508,4 0 1,0-2-509,3-1 0,1-1 135,4-1 1,0-2-136,-2 0 0,-2 0 0,-5 0 0,-3 0 0,39 0 0,-15 0 0,-6 0 0,-7 0 0,-5 0 0,-9 0 0,-13 0 0,-12 0 0,-4 0 0,5 0 0,4 0 0,5 0 0,-1 0 0,0 0 0,1 0 0,4 0 0,5 0 0,-5 0 0,-4 0 0,-6-3 0,-3-2 0,4-2 0,0-2 0,-1 2 0,-6 2 0,-7 2 0,-2-1 0,0 0 0,4-3 0,-2 1 0,-2 0 0,-5 1 0,1 0 0,2-4 0,4 0 0,2-1 0,-5 2 0,-1 2 0,-9 2 0,0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3:38.5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24575,'53'0'0,"-1"0"0,34 0 0,12 0 0,-10 0 0,6 0 0,4 0-858,-14 0 1,2 0-1,1 0 1,0 0 857,-1 0 0,1 0 0,-1 0 0,-2 0 0,-6 0 0,0 0 0,-2 0 0,-3 0 337,11 0 1,-2 0 0,-6 0-338,13 0 0,-9 0 576,18 1-576,-40 1 0,-19 2 0,9-1 1789,31 0-1789,-25-3 0,5 0 26,9 0 0,3 0-26,2 0 0,0 0 0,-1 0 0,-1 0 0,-1 0 0,0 0 0,-2 0 0,-1 0 0,-1 0 0,0 0 0,0 0 0,0 0 0,0 0 0,1 0 0,9 0 0,3 0 0,14 0 0,4 0-149,-28 0 1,2 0 0,0 0 148,-1 0 0,0 0 0,-2 0 0,19 0 0,-7 0 0,-23 0 0,-7 0 0,8 0 0,-31 0 0,-8 0 0,4 0 445,3 0-445,4 0 0,0 0 0,-7 0 0,-10 0 0,-4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0:45:04.4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585 1122 24575,'-27'7'0,"-39"29"0,16-6 0,-3 6 0,-7 7 0,-1 3 0,6 0 0,3 0 0,13-11 0,4-1 0,-11 14 0,21-15 0,14-5 0,7 2 0,4 8 0,7 12 0,17 11 0,20 3 0,27-8 0,-13-33 0,8-7 0,21-6 0,7-10-369,-18-7 1,4-5 0,0-6 368,10-8 0,2-5 0,-4-6 0,-2-5 0,-3-5 0,-5-5 0,-7 0 0,-4-4 0,-6-2 0,-11 7 0,-4-2 0,-6 0 0,1-19 0,-11-1 0,-13 8 0,-9 3 0,-12 6 0,-7 4 0,-24-32 0,-12 34 1105,-19 23-1105,-15 17 0,32 9 0,-2 5 0,-7 6 0,1 6 0,2 7 0,1 4 0,2 6 0,2 3 0,2 6 0,1 2 0,0 3 0,0 2 0,0 4 0,0 1 0,1 7 0,0 1 0,1 1 0,2 1 0,5-4 0,3 0 0,5-4 0,4-2 0,-8 39 0,20-20 0,10-13 0,28-13 0,50-16 0,2-20 0,11-10 0,-15-7 0,4-7 0,2-6-483,11-13 1,2-8 0,-2-7 482,-22 6 0,-1-4 0,-3-4 0,-4-2 0,11-22 0,-6-4 0,-6-1-29,-7 8 0,-5 0 1,-6 3 28,-1-9 0,-10 6 0,-2-18 0,-46 44 0,-54 24 0,8 14 0,-10 3 0,11 1 0,-4 1 0,-1 1 0,-4 0 0,-1 2 0,2 1 0,3 2 0,1 1 0,2 3 720,-18 6 0,6 5-720,17 1 0,5 2 93,-29 24-93,26-4 0,22 1 0,14 7 0,12 13 0,9 5 0,23 0 0,31-11 0,-4-35 0,9-11 0,30-14 0,8-19 0,-12-11 0,2-12 0,1-7-524,-14 4 1,2-5 0,-2-3 0,-2-4 523,1-7 0,-2-4 0,-3-3 0,-4-1 0,-8 3 0,-2-2 0,-5 0 0,-5 2-54,0-8 0,-5 2 1,-7 3 53,0-17 0,-11 8 0,-13 26 0,-13 8 0,-40-2 0,-49 29 0,24 19 0,-6 7 0,-15 12 0,-3 10 408,27-1 1,0 4-1,1 6-408,-3 8 0,1 5 0,3 4 0,2 5 0,4 4 0,3 2 0,4 1 0,3 2 0,5 2 0,7-3 0,4 1 0,4 0 86,-4 25 0,8-1-86,9-10 0,5-5 0,7-16 0,3-3 0,3 25 0,27-24 0,36-15 428,-12-26 1,8-5-429,25-4 0,6-9 0,7-10 0,1-9 0,-33 3 0,-1-3 0,-3-3 0,20-14 0,-9-4 0,-24 6 0,-9 0 0,5-7 0,-55 21 0,-59 16 0,9 6 0,-6 0 0,-11 0 0,-2 0 0,-6 3 0,1 3 0,11 2 0,6 3 0,16 1 0,5 3 0,-19 16 0,39-3 0,13-5 0,5-1 0,7 0 0,24-4 0,34-3 0,-1-8 0,10-5 0,-2-2 0,6-3 0,1-5-341,9-6 1,3-6-1,-1-7 341,5-9 0,-1-6 0,-4-7 0,-6-8 0,-4-7 0,-8-4 0,-12 2 0,-5-3 0,-6 1 0,5-18 0,-10 5 0,-15 22 0,-8 7 0,-4-3 0,-37 31 0,-42 17 0,15 8 0,-6 3 511,-13 4 0,-2 2-511,-1 5 0,0 5 0,5 3 0,1 3 0,9 2 0,3 2 0,7-2 0,3 2 0,-32 23 0,16 6 0,13 1 0,7 16 0,10 11 0,8 3 0,9-4 0,9-22 0,9-19 0,55-21 0,7-24 0,9-10 0,-7-3 0,4-5 0,1-5-289,13-7 0,3-7 1,-3-2 288,-5-3 0,-2-3 0,-5 0 0,-12 4 0,-4 0 0,-4 1 0,6-7 0,-9 4 0,-1-11 0,-29 17 0,-15 2 0,-19-6 0,-17-3 866,-23 0-866,-14 14 0,-8 13 0,-19 11 0,37 16 0,-3 8 0,-16 12 0,-1 10 0,22-5 0,-1 4 0,2 4 0,2 4 0,2 2 0,2 1 0,-12 18 0,6-3 0,18-14 0,6-5 0,-1 14 0,22-28 0,10-12 0,4-2 0,10 2 0,22 11 0,-15-14 0,12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5T10:45:04.4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08:05.60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5:23:38.5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24575,'53'0'0,"-1"0"0,34 0 0,12 0 0,-10 0 0,6 0 0,4 0-858,-14 0 1,2 0-1,1 0 1,0 0 857,-1 0 0,1 0 0,-1 0 0,-2 0 0,-6 0 0,0 0 0,-2 0 0,-3 0 337,11 0 1,-2 0 0,-6 0-338,13 0 0,-9 0 576,18 1-576,-40 1 0,-19 2 0,9-1 1789,31 0-1789,-25-3 0,5 0 26,9 0 0,3 0-26,2 0 0,0 0 0,-1 0 0,-1 0 0,-1 0 0,0 0 0,-2 0 0,-1 0 0,-1 0 0,0 0 0,0 0 0,0 0 0,0 0 0,1 0 0,9 0 0,3 0 0,14 0 0,4 0-149,-28 0 1,2 0 0,0 0 148,-1 0 0,0 0 0,-2 0 0,19 0 0,-7 0 0,-23 0 0,-7 0 0,8 0 0,-31 0 0,-8 0 0,4 0 445,3 0-445,4 0 0,0 0 0,-7 0 0,-10 0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00:43.5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08:05.60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7:14:47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0 132 24575,'54'0'0,"-2"-5"0,9-1 0,30-4 0,10-1 0,-19 2 0,5 0 0,0-1-379,1-1 1,-1 0 0,-1 1 378,-10 3 0,-2 0 0,-3 2 0,14-2 0,-6 2 185,-20 2 1,-5 2-186,34 1 188,-13 0-188,-2 0 0,7 0 0,-29 0 0,4 0 0,15 0 0,5 0 0,16-1 0,6 2 28,-26-1 1,1 2 0,0 0-29,0 1 0,-1 1 0,-2 0 0,20 3 0,-7 1 0,-22 1 0,-6 0 0,20 4 0,-5-6 0,-21-5 0,4-1 0,15-1 0,3 0 0,3 0 0,0 0 245,-8 0 0,-4 0-245,26 0 0,-33 2 0,-14 5 0,3 1 0,11 3 0,-2-2 0,-2-3 0,-6 0 0,-3-1 0,3-1 0,1-1 0,-5-3 0,-5 0 0,-9 0 0,-4 0 0,8 0 0,12 0 0,20 0 0,5 0 0,-5 0 0,-11 0 0,-16 0 0,-11 0 0,-8 0 0,-4 0 0,-1 0 0,0 0 0,3 0 0,5 0 0,7 0 0,5 0 0,0 0 0,-2 0 0,-8 0 0,-4 0 0,-5 0 0,1 0 0,4 0 0,2 0 0,2 0 0,5-6 0,5-4 0,5-5 0,0-2 0,-8 3 0,-7 2 0,-5 4 0,-3 0 0,-2 0 0,-1 1 0,-2-3 0,-1 2 0,-1 0 0,-3 5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3T07:14:47.4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00:43.0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585 1122 24575,'-27'7'0,"-39"29"0,16-6 0,-3 6 0,-7 7 0,-1 3 0,6 0 0,3 0 0,13-11 0,4-1 0,-11 14 0,21-15 0,14-5 0,7 2 0,4 8 0,7 12 0,17 11 0,20 3 0,27-8 0,-13-33 0,8-7 0,21-6 0,7-10-369,-18-7 1,4-5 0,0-6 368,10-8 0,2-5 0,-4-6 0,-2-5 0,-3-5 0,-5-5 0,-7 0 0,-4-4 0,-6-2 0,-11 7 0,-4-2 0,-6 0 0,1-19 0,-11-1 0,-13 8 0,-9 3 0,-12 6 0,-7 4 0,-24-32 0,-12 34 1105,-19 23-1105,-15 17 0,32 9 0,-2 5 0,-7 6 0,1 6 0,2 7 0,1 4 0,2 6 0,2 3 0,2 6 0,1 2 0,0 3 0,0 2 0,0 4 0,0 1 0,1 7 0,0 1 0,1 1 0,2 1 0,5-4 0,3 0 0,5-4 0,4-2 0,-8 39 0,20-20 0,10-13 0,28-13 0,50-16 0,2-20 0,11-10 0,-15-7 0,4-7 0,2-6-483,11-13 1,2-8 0,-2-7 482,-22 6 0,-1-4 0,-3-4 0,-4-2 0,11-22 0,-6-4 0,-6-1-29,-7 8 0,-5 0 1,-6 3 28,-1-9 0,-10 6 0,-2-18 0,-46 44 0,-54 24 0,8 14 0,-10 3 0,11 1 0,-4 1 0,-1 1 0,-4 0 0,-1 2 0,2 1 0,3 2 0,1 1 0,2 3 720,-18 6 0,6 5-720,17 1 0,5 2 93,-29 24-93,26-4 0,22 1 0,14 7 0,12 13 0,9 5 0,23 0 0,31-11 0,-4-35 0,9-11 0,30-14 0,8-19 0,-12-11 0,2-12 0,1-7-524,-14 4 1,2-5 0,-2-3 0,-2-4 523,1-7 0,-2-4 0,-3-3 0,-4-1 0,-8 3 0,-2-2 0,-5 0 0,-5 2-54,0-8 0,-5 2 1,-7 3 53,0-17 0,-11 8 0,-13 26 0,-13 8 0,-40-2 0,-49 29 0,24 19 0,-6 7 0,-15 12 0,-3 10 408,27-1 1,0 4-1,1 6-408,-3 8 0,1 5 0,3 4 0,2 5 0,4 4 0,3 2 0,4 1 0,3 2 0,5 2 0,7-3 0,4 1 0,4 0 86,-4 25 0,8-1-86,9-10 0,5-5 0,7-16 0,3-3 0,3 25 0,27-24 0,36-15 428,-12-26 1,8-5-429,25-4 0,6-9 0,7-10 0,1-9 0,-33 3 0,-1-3 0,-3-3 0,20-14 0,-9-4 0,-24 6 0,-9 0 0,5-7 0,-55 21 0,-59 16 0,9 6 0,-6 0 0,-11 0 0,-2 0 0,-6 3 0,1 3 0,11 2 0,6 3 0,16 1 0,5 3 0,-19 16 0,39-3 0,13-5 0,5-1 0,7 0 0,24-4 0,34-3 0,-1-8 0,10-5 0,-2-2 0,6-3 0,1-5-341,9-6 1,3-6-1,-1-7 341,5-9 0,-1-6 0,-4-7 0,-6-8 0,-4-7 0,-8-4 0,-12 2 0,-5-3 0,-6 1 0,5-18 0,-10 5 0,-15 22 0,-8 7 0,-4-3 0,-37 31 0,-42 17 0,15 8 0,-6 3 511,-13 4 0,-2 2-511,-1 5 0,0 5 0,5 3 0,1 3 0,9 2 0,3 2 0,7-2 0,3 2 0,-32 23 0,16 6 0,13 1 0,7 16 0,10 11 0,8 3 0,9-4 0,9-22 0,9-19 0,55-21 0,7-24 0,9-10 0,-7-3 0,4-5 0,1-5-289,13-7 0,3-7 1,-3-2 288,-5-3 0,-2-3 0,-5 0 0,-12 4 0,-4 0 0,-4 1 0,6-7 0,-9 4 0,-1-11 0,-29 17 0,-15 2 0,-19-6 0,-17-3 866,-23 0-866,-14 14 0,-8 13 0,-19 11 0,37 16 0,-3 8 0,-16 12 0,-1 10 0,22-5 0,-1 4 0,2 4 0,2 4 0,2 2 0,2 1 0,-12 18 0,6-3 0,18-14 0,6-5 0,-1 14 0,22-28 0,10-12 0,4-2 0,10 2 0,22 11 0,-15-14 0,12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00:43.5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10T14:08:05.609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2.jpe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8.jpe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27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6.jpeg"/><Relationship Id="rId5" Type="http://schemas.openxmlformats.org/officeDocument/2006/relationships/image" Target="../media/image6.svg"/><Relationship Id="rId15" Type="http://schemas.openxmlformats.org/officeDocument/2006/relationships/image" Target="../media/image29.jpeg"/><Relationship Id="rId10" Type="http://schemas.openxmlformats.org/officeDocument/2006/relationships/image" Target="../media/image25.jpeg"/><Relationship Id="rId4" Type="http://schemas.openxmlformats.org/officeDocument/2006/relationships/image" Target="../media/image5.png"/><Relationship Id="rId9" Type="http://schemas.openxmlformats.org/officeDocument/2006/relationships/image" Target="../media/image24.png"/><Relationship Id="rId1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33.png"/><Relationship Id="rId5" Type="http://schemas.openxmlformats.org/officeDocument/2006/relationships/image" Target="../media/image6.svg"/><Relationship Id="rId10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2.png"/><Relationship Id="rId5" Type="http://schemas.openxmlformats.org/officeDocument/2006/relationships/image" Target="../media/image4.svg"/><Relationship Id="rId10" Type="http://schemas.openxmlformats.org/officeDocument/2006/relationships/image" Target="../media/image35.png"/><Relationship Id="rId4" Type="http://schemas.openxmlformats.org/officeDocument/2006/relationships/image" Target="../media/image3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9.png"/><Relationship Id="rId18" Type="http://schemas.openxmlformats.org/officeDocument/2006/relationships/customXml" Target="../ink/ink4.xml"/><Relationship Id="rId26" Type="http://schemas.openxmlformats.org/officeDocument/2006/relationships/image" Target="../media/image4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7" Type="http://schemas.openxmlformats.org/officeDocument/2006/relationships/image" Target="../media/image140.png"/><Relationship Id="rId25" Type="http://schemas.openxmlformats.org/officeDocument/2006/relationships/customXml" Target="../ink/ink5.xml"/><Relationship Id="rId2" Type="http://schemas.openxmlformats.org/officeDocument/2006/relationships/image" Target="../media/image1.png"/><Relationship Id="rId16" Type="http://schemas.openxmlformats.org/officeDocument/2006/relationships/customXml" Target="../ink/ink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24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30.png"/><Relationship Id="rId23" Type="http://schemas.openxmlformats.org/officeDocument/2006/relationships/image" Target="../media/image170.png"/><Relationship Id="rId28" Type="http://schemas.openxmlformats.org/officeDocument/2006/relationships/image" Target="../media/image41.png"/><Relationship Id="rId10" Type="http://schemas.openxmlformats.org/officeDocument/2006/relationships/customXml" Target="../ink/ink1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customXml" Target="../ink/ink2.xml"/><Relationship Id="rId27" Type="http://schemas.openxmlformats.org/officeDocument/2006/relationships/customXml" Target="../ink/ink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90.png"/><Relationship Id="rId18" Type="http://schemas.openxmlformats.org/officeDocument/2006/relationships/customXml" Target="../ink/ink10.xml"/><Relationship Id="rId26" Type="http://schemas.openxmlformats.org/officeDocument/2006/relationships/image" Target="../media/image10.png"/><Relationship Id="rId3" Type="http://schemas.openxmlformats.org/officeDocument/2006/relationships/image" Target="../media/image2.svg"/><Relationship Id="rId21" Type="http://schemas.openxmlformats.org/officeDocument/2006/relationships/image" Target="../media/image210.png"/><Relationship Id="rId7" Type="http://schemas.openxmlformats.org/officeDocument/2006/relationships/image" Target="../media/image6.svg"/><Relationship Id="rId12" Type="http://schemas.openxmlformats.org/officeDocument/2006/relationships/customXml" Target="../ink/ink7.xml"/><Relationship Id="rId17" Type="http://schemas.openxmlformats.org/officeDocument/2006/relationships/image" Target="../media/image170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7.svg"/><Relationship Id="rId24" Type="http://schemas.openxmlformats.org/officeDocument/2006/relationships/customXml" Target="../ink/ink13.xml"/><Relationship Id="rId5" Type="http://schemas.openxmlformats.org/officeDocument/2006/relationships/image" Target="../media/image4.svg"/><Relationship Id="rId15" Type="http://schemas.openxmlformats.org/officeDocument/2006/relationships/image" Target="../media/image140.png"/><Relationship Id="rId23" Type="http://schemas.openxmlformats.org/officeDocument/2006/relationships/image" Target="../media/image22.png"/><Relationship Id="rId10" Type="http://schemas.openxmlformats.org/officeDocument/2006/relationships/image" Target="../media/image36.png"/><Relationship Id="rId19" Type="http://schemas.openxmlformats.org/officeDocument/2006/relationships/image" Target="../media/image20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customXml" Target="../ink/ink8.xml"/><Relationship Id="rId22" Type="http://schemas.openxmlformats.org/officeDocument/2006/relationships/customXml" Target="../ink/ink1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2.png"/><Relationship Id="rId18" Type="http://schemas.openxmlformats.org/officeDocument/2006/relationships/image" Target="../media/image130.png"/><Relationship Id="rId3" Type="http://schemas.openxmlformats.org/officeDocument/2006/relationships/image" Target="../media/image2.svg"/><Relationship Id="rId21" Type="http://schemas.openxmlformats.org/officeDocument/2006/relationships/customXml" Target="../ink/ink18.xml"/><Relationship Id="rId7" Type="http://schemas.openxmlformats.org/officeDocument/2006/relationships/image" Target="../media/image6.svg"/><Relationship Id="rId17" Type="http://schemas.openxmlformats.org/officeDocument/2006/relationships/customXml" Target="../ink/ink16.xml"/><Relationship Id="rId2" Type="http://schemas.openxmlformats.org/officeDocument/2006/relationships/image" Target="../media/image1.png"/><Relationship Id="rId16" Type="http://schemas.openxmlformats.org/officeDocument/2006/relationships/image" Target="../media/image38.png"/><Relationship Id="rId20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5" Type="http://schemas.openxmlformats.org/officeDocument/2006/relationships/customXml" Target="../ink/ink15.xml"/><Relationship Id="rId10" Type="http://schemas.openxmlformats.org/officeDocument/2006/relationships/customXml" Target="../ink/ink14.xml"/><Relationship Id="rId19" Type="http://schemas.openxmlformats.org/officeDocument/2006/relationships/customXml" Target="../ink/ink17.xm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0.png"/><Relationship Id="rId22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8" Type="http://schemas.openxmlformats.org/officeDocument/2006/relationships/customXml" Target="../ink/ink20.xml"/><Relationship Id="rId26" Type="http://schemas.openxmlformats.org/officeDocument/2006/relationships/image" Target="../media/image140.png"/><Relationship Id="rId3" Type="http://schemas.openxmlformats.org/officeDocument/2006/relationships/image" Target="../media/image2.svg"/><Relationship Id="rId21" Type="http://schemas.openxmlformats.org/officeDocument/2006/relationships/image" Target="../media/image45.png"/><Relationship Id="rId7" Type="http://schemas.openxmlformats.org/officeDocument/2006/relationships/image" Target="../media/image6.svg"/><Relationship Id="rId17" Type="http://schemas.openxmlformats.org/officeDocument/2006/relationships/image" Target="../media/image170.png"/><Relationship Id="rId25" Type="http://schemas.openxmlformats.org/officeDocument/2006/relationships/customXml" Target="../ink/ink23.xml"/><Relationship Id="rId2" Type="http://schemas.openxmlformats.org/officeDocument/2006/relationships/image" Target="../media/image1.png"/><Relationship Id="rId20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24" Type="http://schemas.openxmlformats.org/officeDocument/2006/relationships/image" Target="../media/image130.png"/><Relationship Id="rId5" Type="http://schemas.openxmlformats.org/officeDocument/2006/relationships/image" Target="../media/image4.svg"/><Relationship Id="rId23" Type="http://schemas.openxmlformats.org/officeDocument/2006/relationships/customXml" Target="../ink/ink22.xml"/><Relationship Id="rId10" Type="http://schemas.openxmlformats.org/officeDocument/2006/relationships/customXml" Target="../ink/ink19.xml"/><Relationship Id="rId19" Type="http://schemas.openxmlformats.org/officeDocument/2006/relationships/image" Target="../media/image380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22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7" Type="http://schemas.openxmlformats.org/officeDocument/2006/relationships/image" Target="../media/image44.jpe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6.png"/><Relationship Id="rId4" Type="http://schemas.openxmlformats.org/officeDocument/2006/relationships/customXml" Target="../ink/ink2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sv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8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6.png"/><Relationship Id="rId5" Type="http://schemas.openxmlformats.org/officeDocument/2006/relationships/image" Target="../media/image6.sv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700000">
            <a:off x="14381224" y="7574679"/>
            <a:ext cx="7415398" cy="3565095"/>
            <a:chOff x="0" y="0"/>
            <a:chExt cx="660400" cy="317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3918610" y="8394229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13704664" y="870690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13525062" y="906537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13398407" y="9451643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13254553" y="989132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805139" y="3194050"/>
            <a:ext cx="16187462" cy="3847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sz="9999" dirty="0">
                <a:solidFill>
                  <a:srgbClr val="227C9D"/>
                </a:solidFill>
                <a:latin typeface="Kollektif Bold"/>
              </a:rPr>
              <a:t>SPRING &amp; SPRING BOOT</a:t>
            </a:r>
          </a:p>
          <a:p>
            <a:pPr algn="ctr">
              <a:lnSpc>
                <a:spcPts val="9999"/>
              </a:lnSpc>
            </a:pPr>
            <a:endParaRPr lang="en-US" sz="9999" dirty="0">
              <a:solidFill>
                <a:srgbClr val="227C9D"/>
              </a:solidFill>
              <a:latin typeface="Kollektif Bold"/>
            </a:endParaRPr>
          </a:p>
          <a:p>
            <a:pPr algn="ctr">
              <a:lnSpc>
                <a:spcPts val="9999"/>
              </a:lnSpc>
            </a:pPr>
            <a:r>
              <a:rPr lang="en-US" sz="8800" dirty="0">
                <a:solidFill>
                  <a:srgbClr val="227C9D"/>
                </a:solidFill>
                <a:latin typeface="Kollektif Bold"/>
              </a:rPr>
              <a:t>LECTURE - 1</a:t>
            </a:r>
          </a:p>
        </p:txBody>
      </p:sp>
      <p:grpSp>
        <p:nvGrpSpPr>
          <p:cNvPr id="12" name="Group 12"/>
          <p:cNvGrpSpPr/>
          <p:nvPr/>
        </p:nvGrpSpPr>
        <p:grpSpPr>
          <a:xfrm rot="2700000">
            <a:off x="-1376391" y="-3093321"/>
            <a:ext cx="7415398" cy="3565095"/>
            <a:chOff x="0" y="0"/>
            <a:chExt cx="660400" cy="3175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660400" cy="317500"/>
            </a:xfrm>
            <a:custGeom>
              <a:avLst/>
              <a:gdLst/>
              <a:ahLst/>
              <a:cxnLst/>
              <a:rect l="l" t="t" r="r" b="b"/>
              <a:pathLst>
                <a:path w="660400" h="3175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17500"/>
                  </a:cubicBezTo>
                  <a:lnTo>
                    <a:pt x="660400" y="317500"/>
                  </a:lnTo>
                  <a:lnTo>
                    <a:pt x="0" y="317500"/>
                  </a:lnTo>
                  <a:lnTo>
                    <a:pt x="0" y="317500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8CA9AD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146050"/>
              <a:ext cx="660400" cy="171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53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>
            <a:off x="-1839005" y="-2273771"/>
            <a:ext cx="5185216" cy="5132702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6"/>
          <p:cNvSpPr/>
          <p:nvPr/>
        </p:nvSpPr>
        <p:spPr>
          <a:xfrm>
            <a:off x="-2052951" y="-1961095"/>
            <a:ext cx="5038853" cy="5038853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AutoShape 17"/>
          <p:cNvSpPr/>
          <p:nvPr/>
        </p:nvSpPr>
        <p:spPr>
          <a:xfrm>
            <a:off x="-2232553" y="-1602625"/>
            <a:ext cx="4867141" cy="4867141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AutoShape 18"/>
          <p:cNvSpPr/>
          <p:nvPr/>
        </p:nvSpPr>
        <p:spPr>
          <a:xfrm>
            <a:off x="-2359208" y="-1216357"/>
            <a:ext cx="4690515" cy="4690515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AutoShape 19"/>
          <p:cNvSpPr/>
          <p:nvPr/>
        </p:nvSpPr>
        <p:spPr>
          <a:xfrm>
            <a:off x="-2503062" y="-776680"/>
            <a:ext cx="4347674" cy="434767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AutoShape 20"/>
          <p:cNvSpPr/>
          <p:nvPr/>
        </p:nvSpPr>
        <p:spPr>
          <a:xfrm>
            <a:off x="-2623881" y="-332957"/>
            <a:ext cx="3963599" cy="3985594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AutoShape 21"/>
          <p:cNvSpPr/>
          <p:nvPr/>
        </p:nvSpPr>
        <p:spPr>
          <a:xfrm>
            <a:off x="-2598114" y="228677"/>
            <a:ext cx="3377485" cy="3360058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22"/>
          <p:cNvSpPr/>
          <p:nvPr/>
        </p:nvSpPr>
        <p:spPr>
          <a:xfrm>
            <a:off x="-2509797" y="905760"/>
            <a:ext cx="2628598" cy="2671969"/>
          </a:xfrm>
          <a:prstGeom prst="line">
            <a:avLst/>
          </a:prstGeom>
          <a:ln w="28575" cap="flat">
            <a:solidFill>
              <a:srgbClr val="8CA9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23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Freeform 24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7" name="Freeform 27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28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2" name="Freeform 3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Freeform 3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Freeform 3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6" name="Freeform 3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Freeform 3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8" name="Freeform 3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Freeform 3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41" name="Picture 4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CC435327-B2AD-AB7C-BF9C-664B7EAC89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5090" y="43294"/>
            <a:ext cx="5093556" cy="16095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7204191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4" name="Freeform 54"/>
          <p:cNvSpPr/>
          <p:nvPr/>
        </p:nvSpPr>
        <p:spPr>
          <a:xfrm>
            <a:off x="17204191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7204191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6" name="Freeform 56"/>
          <p:cNvSpPr/>
          <p:nvPr/>
        </p:nvSpPr>
        <p:spPr>
          <a:xfrm>
            <a:off x="16120382" y="59539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7" name="Freeform 57"/>
          <p:cNvSpPr/>
          <p:nvPr/>
        </p:nvSpPr>
        <p:spPr>
          <a:xfrm>
            <a:off x="16120382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8" name="Freeform 58"/>
          <p:cNvSpPr/>
          <p:nvPr/>
        </p:nvSpPr>
        <p:spPr>
          <a:xfrm rot="5400000">
            <a:off x="15036573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9" name="Freeform 59"/>
          <p:cNvSpPr/>
          <p:nvPr/>
        </p:nvSpPr>
        <p:spPr>
          <a:xfrm rot="-10800000">
            <a:off x="16120382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5036573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4343400" y="336330"/>
            <a:ext cx="131543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Real-life Example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6172200" y="1501395"/>
            <a:ext cx="32004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77" y="132892"/>
            <a:ext cx="2577548" cy="8145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BE464D-46E8-8D45-27BE-F8BF906D8543}"/>
              </a:ext>
            </a:extLst>
          </p:cNvPr>
          <p:cNvSpPr txBox="1"/>
          <p:nvPr/>
        </p:nvSpPr>
        <p:spPr>
          <a:xfrm>
            <a:off x="1295400" y="2324100"/>
            <a:ext cx="929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Imagine, how DOMINOS makes Pizza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898AF8-DB4F-EC99-E43C-64A707298A1F}"/>
              </a:ext>
            </a:extLst>
          </p:cNvPr>
          <p:cNvSpPr/>
          <p:nvPr/>
        </p:nvSpPr>
        <p:spPr>
          <a:xfrm>
            <a:off x="1119904" y="4007732"/>
            <a:ext cx="4343400" cy="3892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2324FD-D3B9-4442-0FD2-40DBF5997F8D}"/>
              </a:ext>
            </a:extLst>
          </p:cNvPr>
          <p:cNvSpPr/>
          <p:nvPr/>
        </p:nvSpPr>
        <p:spPr>
          <a:xfrm>
            <a:off x="9753600" y="4007732"/>
            <a:ext cx="4343400" cy="38925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C:\Users\Comp10\Desktop\thinking_man_PNG11612.png">
            <a:extLst>
              <a:ext uri="{FF2B5EF4-FFF2-40B4-BE49-F238E27FC236}">
                <a16:creationId xmlns:a16="http://schemas.microsoft.com/office/drawing/2014/main" id="{0244131F-C253-CDC9-6BBA-2FC42E26E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1676400" y="4620482"/>
            <a:ext cx="3282462" cy="2667000"/>
          </a:xfrm>
          <a:prstGeom prst="rect">
            <a:avLst/>
          </a:prstGeom>
          <a:noFill/>
        </p:spPr>
      </p:pic>
      <p:pic>
        <p:nvPicPr>
          <p:cNvPr id="8" name="Picture 7" descr="pizza.png">
            <a:extLst>
              <a:ext uri="{FF2B5EF4-FFF2-40B4-BE49-F238E27FC236}">
                <a16:creationId xmlns:a16="http://schemas.microsoft.com/office/drawing/2014/main" id="{9DE651FD-2E76-4477-71BB-7E970B1A00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34600" y="4754456"/>
            <a:ext cx="3662583" cy="2283335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A4EBA72F-462E-37D2-8559-67E8DB18BCB1}"/>
              </a:ext>
            </a:extLst>
          </p:cNvPr>
          <p:cNvSpPr/>
          <p:nvPr/>
        </p:nvSpPr>
        <p:spPr>
          <a:xfrm>
            <a:off x="5772185" y="5667523"/>
            <a:ext cx="3681597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help.png">
            <a:extLst>
              <a:ext uri="{FF2B5EF4-FFF2-40B4-BE49-F238E27FC236}">
                <a16:creationId xmlns:a16="http://schemas.microsoft.com/office/drawing/2014/main" id="{30AEE938-DDD4-D633-399C-94748062EC96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848823" y="4386969"/>
            <a:ext cx="1380777" cy="138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260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8"/>
          <p:cNvSpPr/>
          <p:nvPr/>
        </p:nvSpPr>
        <p:spPr>
          <a:xfrm rot="-10800000">
            <a:off x="0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5400000">
            <a:off x="1083810" y="-258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 rot="10800000">
            <a:off x="1083810" y="104540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rot="-10800000">
            <a:off x="17226356" y="2857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16142547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Freeform 34"/>
          <p:cNvSpPr/>
          <p:nvPr/>
        </p:nvSpPr>
        <p:spPr>
          <a:xfrm>
            <a:off x="17226356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Freeform 35"/>
          <p:cNvSpPr/>
          <p:nvPr/>
        </p:nvSpPr>
        <p:spPr>
          <a:xfrm rot="5400000">
            <a:off x="-22165" y="109829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7" name="Picture 3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9F26F65-68AB-0C03-8163-B78B9469DCA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522" y="69669"/>
            <a:ext cx="2577548" cy="81450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66AEDF8-FAB2-9C18-16F2-6CA93F527005}"/>
              </a:ext>
            </a:extLst>
          </p:cNvPr>
          <p:cNvSpPr txBox="1"/>
          <p:nvPr/>
        </p:nvSpPr>
        <p:spPr>
          <a:xfrm>
            <a:off x="4315037" y="346966"/>
            <a:ext cx="95141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Dominos Pizza Making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F5A21D-21A8-42FE-9377-9F45918A413B}"/>
              </a:ext>
            </a:extLst>
          </p:cNvPr>
          <p:cNvCxnSpPr>
            <a:cxnSpLocks/>
          </p:cNvCxnSpPr>
          <p:nvPr/>
        </p:nvCxnSpPr>
        <p:spPr>
          <a:xfrm>
            <a:off x="6477000" y="1501395"/>
            <a:ext cx="32004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C8582B1-641C-4AF6-48EB-8DD1A587A766}"/>
              </a:ext>
            </a:extLst>
          </p:cNvPr>
          <p:cNvSpPr/>
          <p:nvPr/>
        </p:nvSpPr>
        <p:spPr>
          <a:xfrm>
            <a:off x="2167619" y="3162300"/>
            <a:ext cx="3394981" cy="2438400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42496C-D217-E0E4-E9A0-600C6758E1C5}"/>
              </a:ext>
            </a:extLst>
          </p:cNvPr>
          <p:cNvSpPr/>
          <p:nvPr/>
        </p:nvSpPr>
        <p:spPr>
          <a:xfrm>
            <a:off x="7772400" y="3162300"/>
            <a:ext cx="3394981" cy="2438400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09F041-47D8-1404-1C3F-31F71EE53EBA}"/>
              </a:ext>
            </a:extLst>
          </p:cNvPr>
          <p:cNvSpPr/>
          <p:nvPr/>
        </p:nvSpPr>
        <p:spPr>
          <a:xfrm>
            <a:off x="13265407" y="3162300"/>
            <a:ext cx="3394981" cy="2438400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0CFD44-B9CF-96F9-5796-1519C22AED78}"/>
              </a:ext>
            </a:extLst>
          </p:cNvPr>
          <p:cNvSpPr/>
          <p:nvPr/>
        </p:nvSpPr>
        <p:spPr>
          <a:xfrm>
            <a:off x="13289470" y="7124700"/>
            <a:ext cx="3394981" cy="2438400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B696D-6A3C-C271-2EA1-07698C7E3AAB}"/>
              </a:ext>
            </a:extLst>
          </p:cNvPr>
          <p:cNvSpPr/>
          <p:nvPr/>
        </p:nvSpPr>
        <p:spPr>
          <a:xfrm>
            <a:off x="7772400" y="7138737"/>
            <a:ext cx="3394981" cy="2438400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CC60C2-CE18-1905-FE53-4083518C9304}"/>
              </a:ext>
            </a:extLst>
          </p:cNvPr>
          <p:cNvSpPr/>
          <p:nvPr/>
        </p:nvSpPr>
        <p:spPr>
          <a:xfrm>
            <a:off x="2149898" y="7138737"/>
            <a:ext cx="3394981" cy="2438400"/>
          </a:xfrm>
          <a:prstGeom prst="rect">
            <a:avLst/>
          </a:prstGeom>
          <a:blipFill>
            <a:blip r:embed="rId9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B83E337-8653-55D1-1C4F-3D9E1D10A6BC}"/>
              </a:ext>
            </a:extLst>
          </p:cNvPr>
          <p:cNvSpPr/>
          <p:nvPr/>
        </p:nvSpPr>
        <p:spPr>
          <a:xfrm>
            <a:off x="5871311" y="4181554"/>
            <a:ext cx="1600200" cy="3872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309C14FD-D78F-8178-A4DA-B88069E603FE}"/>
              </a:ext>
            </a:extLst>
          </p:cNvPr>
          <p:cNvSpPr/>
          <p:nvPr/>
        </p:nvSpPr>
        <p:spPr>
          <a:xfrm>
            <a:off x="11400984" y="4187910"/>
            <a:ext cx="1600200" cy="3872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DBC20AC-72BD-D361-77C8-9D07E48A9755}"/>
              </a:ext>
            </a:extLst>
          </p:cNvPr>
          <p:cNvSpPr/>
          <p:nvPr/>
        </p:nvSpPr>
        <p:spPr>
          <a:xfrm rot="5400000">
            <a:off x="14473179" y="5952388"/>
            <a:ext cx="834764" cy="3940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BC33C37-9EF2-02C7-4A4F-B8FE1D597E59}"/>
              </a:ext>
            </a:extLst>
          </p:cNvPr>
          <p:cNvSpPr/>
          <p:nvPr/>
        </p:nvSpPr>
        <p:spPr>
          <a:xfrm rot="10800000">
            <a:off x="11368900" y="8008566"/>
            <a:ext cx="1600200" cy="3872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C7D18D-C8E6-449A-3143-7606F81FC8C7}"/>
              </a:ext>
            </a:extLst>
          </p:cNvPr>
          <p:cNvSpPr txBox="1"/>
          <p:nvPr/>
        </p:nvSpPr>
        <p:spPr>
          <a:xfrm>
            <a:off x="2280887" y="2168704"/>
            <a:ext cx="31684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Put Ingredients in a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Dough Machine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889A8B-A688-1935-0540-BB78DDCE7FD7}"/>
              </a:ext>
            </a:extLst>
          </p:cNvPr>
          <p:cNvSpPr txBox="1"/>
          <p:nvPr/>
        </p:nvSpPr>
        <p:spPr>
          <a:xfrm>
            <a:off x="7772400" y="2144969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Dough Machine will produce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Dough Balls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AB5CDE-B536-91B6-2538-3D0AD8501F63}"/>
              </a:ext>
            </a:extLst>
          </p:cNvPr>
          <p:cNvSpPr txBox="1"/>
          <p:nvPr/>
        </p:nvSpPr>
        <p:spPr>
          <a:xfrm>
            <a:off x="13037494" y="2114458"/>
            <a:ext cx="42030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Stretching &amp; Cutting using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Pizza Cutter Machine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C65A46-18B8-7794-D2AA-B38F6FAA3F2F}"/>
              </a:ext>
            </a:extLst>
          </p:cNvPr>
          <p:cNvSpPr txBox="1"/>
          <p:nvPr/>
        </p:nvSpPr>
        <p:spPr>
          <a:xfrm>
            <a:off x="13361658" y="6584144"/>
            <a:ext cx="307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Bake in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Pizza Oven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8B6DBB-F415-FD30-C78D-6B17D36B30AB}"/>
              </a:ext>
            </a:extLst>
          </p:cNvPr>
          <p:cNvSpPr txBox="1"/>
          <p:nvPr/>
        </p:nvSpPr>
        <p:spPr>
          <a:xfrm>
            <a:off x="8328919" y="6586149"/>
            <a:ext cx="307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Job Done !!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75AC64-7DF1-BD64-7926-7007E5EACE2D}"/>
              </a:ext>
            </a:extLst>
          </p:cNvPr>
          <p:cNvSpPr txBox="1"/>
          <p:nvPr/>
        </p:nvSpPr>
        <p:spPr>
          <a:xfrm>
            <a:off x="1848275" y="6511955"/>
            <a:ext cx="51621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Pizza Factory is a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</a:rPr>
              <a:t>Framework</a:t>
            </a:r>
          </a:p>
        </p:txBody>
      </p:sp>
      <p:pic>
        <p:nvPicPr>
          <p:cNvPr id="2" name="Picture 2" descr="C:\Users\Comp10\Desktop\thinking_man_PNG11612.png">
            <a:extLst>
              <a:ext uri="{FF2B5EF4-FFF2-40B4-BE49-F238E27FC236}">
                <a16:creationId xmlns:a16="http://schemas.microsoft.com/office/drawing/2014/main" id="{8DD9CFEB-5358-EC6C-97D7-0C3AA80E5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2376435" y="3294442"/>
            <a:ext cx="2935309" cy="2201483"/>
          </a:xfrm>
          <a:prstGeom prst="rect">
            <a:avLst/>
          </a:prstGeom>
          <a:noFill/>
        </p:spPr>
      </p:pic>
      <p:pic>
        <p:nvPicPr>
          <p:cNvPr id="3" name="Picture 2" descr="C:\Users\Comp10\Desktop\thinking_man_PNG11612.png">
            <a:extLst>
              <a:ext uri="{FF2B5EF4-FFF2-40B4-BE49-F238E27FC236}">
                <a16:creationId xmlns:a16="http://schemas.microsoft.com/office/drawing/2014/main" id="{806FEDBD-9E1E-5580-40B9-197700000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8001000" y="3327762"/>
            <a:ext cx="2971800" cy="2094879"/>
          </a:xfrm>
          <a:prstGeom prst="rect">
            <a:avLst/>
          </a:prstGeom>
          <a:noFill/>
        </p:spPr>
      </p:pic>
      <p:pic>
        <p:nvPicPr>
          <p:cNvPr id="4" name="Picture 2" descr="C:\Users\Comp10\Desktop\thinking_man_PNG11612.png">
            <a:extLst>
              <a:ext uri="{FF2B5EF4-FFF2-40B4-BE49-F238E27FC236}">
                <a16:creationId xmlns:a16="http://schemas.microsoft.com/office/drawing/2014/main" id="{20A4EF28-7D0C-AAEE-C264-FDAA3B96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/>
          <a:stretch>
            <a:fillRect/>
          </a:stretch>
        </p:blipFill>
        <p:spPr bwMode="auto">
          <a:xfrm>
            <a:off x="13534137" y="3376235"/>
            <a:ext cx="2899586" cy="2020814"/>
          </a:xfrm>
          <a:prstGeom prst="rect">
            <a:avLst/>
          </a:prstGeom>
          <a:noFill/>
        </p:spPr>
      </p:pic>
      <p:pic>
        <p:nvPicPr>
          <p:cNvPr id="5" name="Picture 4" descr="oven.png">
            <a:extLst>
              <a:ext uri="{FF2B5EF4-FFF2-40B4-BE49-F238E27FC236}">
                <a16:creationId xmlns:a16="http://schemas.microsoft.com/office/drawing/2014/main" id="{6F578C36-EEE1-6580-615C-4407AFEB9279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376435" y="7344958"/>
            <a:ext cx="2935309" cy="2113893"/>
          </a:xfrm>
          <a:prstGeom prst="rect">
            <a:avLst/>
          </a:prstGeom>
        </p:spPr>
      </p:pic>
      <p:pic>
        <p:nvPicPr>
          <p:cNvPr id="6" name="Picture 2" descr="C:\Users\Comp10\Desktop\thinking_man_PNG11612.png">
            <a:extLst>
              <a:ext uri="{FF2B5EF4-FFF2-40B4-BE49-F238E27FC236}">
                <a16:creationId xmlns:a16="http://schemas.microsoft.com/office/drawing/2014/main" id="{039397F4-6E2C-21BF-0C85-F7474ABC3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/>
          <a:stretch>
            <a:fillRect/>
          </a:stretch>
        </p:blipFill>
        <p:spPr bwMode="auto">
          <a:xfrm>
            <a:off x="8025063" y="7344958"/>
            <a:ext cx="2998646" cy="2063527"/>
          </a:xfrm>
          <a:prstGeom prst="rect">
            <a:avLst/>
          </a:prstGeom>
          <a:noFill/>
        </p:spPr>
      </p:pic>
      <p:pic>
        <p:nvPicPr>
          <p:cNvPr id="7" name="Picture 2" descr="C:\Users\Comp10\Desktop\thinking_man_PNG11612.png">
            <a:extLst>
              <a:ext uri="{FF2B5EF4-FFF2-40B4-BE49-F238E27FC236}">
                <a16:creationId xmlns:a16="http://schemas.microsoft.com/office/drawing/2014/main" id="{0A37FCA9-1ED4-BB2E-B849-E53BC3DF4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tretch>
            <a:fillRect/>
          </a:stretch>
        </p:blipFill>
        <p:spPr bwMode="auto">
          <a:xfrm>
            <a:off x="13464519" y="7339903"/>
            <a:ext cx="3038821" cy="20079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5757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40" name="Picture 39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A1E5103-30D4-2128-B6DD-0D11C9FFDE9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77" y="132892"/>
            <a:ext cx="2577548" cy="81450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6B4CD3E-BA70-DFE9-61CF-DC72DF20345D}"/>
              </a:ext>
            </a:extLst>
          </p:cNvPr>
          <p:cNvSpPr txBox="1"/>
          <p:nvPr/>
        </p:nvSpPr>
        <p:spPr>
          <a:xfrm>
            <a:off x="3712902" y="381306"/>
            <a:ext cx="131543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Library Vs Framework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755F2DC-7102-370D-DB02-8AB4F6FC3426}"/>
              </a:ext>
            </a:extLst>
          </p:cNvPr>
          <p:cNvCxnSpPr>
            <a:cxnSpLocks/>
          </p:cNvCxnSpPr>
          <p:nvPr/>
        </p:nvCxnSpPr>
        <p:spPr>
          <a:xfrm>
            <a:off x="6477000" y="1501395"/>
            <a:ext cx="32004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D4BC3AB-3D2D-55C9-5EF8-EC10575E93D3}"/>
              </a:ext>
            </a:extLst>
          </p:cNvPr>
          <p:cNvSpPr txBox="1"/>
          <p:nvPr/>
        </p:nvSpPr>
        <p:spPr>
          <a:xfrm rot="10800000" flipV="1">
            <a:off x="1067767" y="2509609"/>
            <a:ext cx="169163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600" b="1" dirty="0">
                <a:solidFill>
                  <a:srgbClr val="FFC000"/>
                </a:solidFill>
              </a:rPr>
              <a:t>Libraries </a:t>
            </a:r>
            <a:r>
              <a:rPr lang="en-US" sz="3600" dirty="0"/>
              <a:t>are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focused</a:t>
            </a:r>
            <a:r>
              <a:rPr lang="en-US" sz="3600" dirty="0"/>
              <a:t> to a </a:t>
            </a:r>
            <a:r>
              <a:rPr lang="en-US" sz="3600" b="1" u="sng" dirty="0">
                <a:solidFill>
                  <a:schemeClr val="accent5">
                    <a:lumMod val="75000"/>
                  </a:schemeClr>
                </a:solidFill>
              </a:rPr>
              <a:t>specific task only </a:t>
            </a:r>
            <a:r>
              <a:rPr lang="en-US" sz="3600" dirty="0"/>
              <a:t>while a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framework</a:t>
            </a:r>
            <a:r>
              <a:rPr lang="en-US" sz="3600" dirty="0"/>
              <a:t> has a </a:t>
            </a:r>
            <a:r>
              <a:rPr lang="en-US" sz="3600" b="1" dirty="0">
                <a:solidFill>
                  <a:srgbClr val="00B0F0"/>
                </a:solidFill>
              </a:rPr>
              <a:t>wide range </a:t>
            </a:r>
            <a:r>
              <a:rPr lang="en-US" sz="3600" dirty="0"/>
              <a:t>of functionality and used to </a:t>
            </a:r>
            <a:r>
              <a:rPr lang="en-US" sz="3600" b="1" dirty="0">
                <a:solidFill>
                  <a:srgbClr val="FFC000"/>
                </a:solidFill>
              </a:rPr>
              <a:t>build complete application</a:t>
            </a:r>
            <a:r>
              <a:rPr lang="en-US" sz="36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7F570-3DF7-5372-F3A1-5152C6511619}"/>
              </a:ext>
            </a:extLst>
          </p:cNvPr>
          <p:cNvSpPr txBox="1"/>
          <p:nvPr/>
        </p:nvSpPr>
        <p:spPr>
          <a:xfrm rot="10800000" flipV="1">
            <a:off x="1067766" y="4193583"/>
            <a:ext cx="15315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600" dirty="0"/>
              <a:t>Our code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calls the Library</a:t>
            </a:r>
            <a:r>
              <a:rPr lang="en-US" sz="3600" dirty="0"/>
              <a:t>, while in case of </a:t>
            </a:r>
            <a:r>
              <a:rPr lang="en-US" sz="3600" b="1" dirty="0">
                <a:solidFill>
                  <a:srgbClr val="92D050"/>
                </a:solidFill>
              </a:rPr>
              <a:t>framework</a:t>
            </a:r>
            <a:r>
              <a:rPr lang="en-US" sz="3600" dirty="0"/>
              <a:t> it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calls our code</a:t>
            </a:r>
            <a:r>
              <a:rPr lang="en-US" sz="3600" dirty="0"/>
              <a:t>.</a:t>
            </a:r>
          </a:p>
        </p:txBody>
      </p:sp>
      <p:pic>
        <p:nvPicPr>
          <p:cNvPr id="4" name="Picture 3" descr="framework-vs-library.png">
            <a:extLst>
              <a:ext uri="{FF2B5EF4-FFF2-40B4-BE49-F238E27FC236}">
                <a16:creationId xmlns:a16="http://schemas.microsoft.com/office/drawing/2014/main" id="{9EFA9C18-2B34-D16E-9E64-C7E6F8A678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67200" y="5143501"/>
            <a:ext cx="87630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42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7204191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4" name="Freeform 54"/>
          <p:cNvSpPr/>
          <p:nvPr/>
        </p:nvSpPr>
        <p:spPr>
          <a:xfrm>
            <a:off x="17204191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7204191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6" name="Freeform 56"/>
          <p:cNvSpPr/>
          <p:nvPr/>
        </p:nvSpPr>
        <p:spPr>
          <a:xfrm>
            <a:off x="16120382" y="59539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7" name="Freeform 57"/>
          <p:cNvSpPr/>
          <p:nvPr/>
        </p:nvSpPr>
        <p:spPr>
          <a:xfrm>
            <a:off x="16120382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8" name="Freeform 58"/>
          <p:cNvSpPr/>
          <p:nvPr/>
        </p:nvSpPr>
        <p:spPr>
          <a:xfrm rot="5400000">
            <a:off x="15036573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9" name="Freeform 59"/>
          <p:cNvSpPr/>
          <p:nvPr/>
        </p:nvSpPr>
        <p:spPr>
          <a:xfrm rot="-10800000">
            <a:off x="16120382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5036573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5791200" y="373652"/>
            <a:ext cx="44196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Benefits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6172200" y="1501395"/>
            <a:ext cx="20574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77" y="132892"/>
            <a:ext cx="2577548" cy="8145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5FFFAE-C712-C622-8E2D-72CA5F3C2C2E}"/>
              </a:ext>
            </a:extLst>
          </p:cNvPr>
          <p:cNvSpPr txBox="1"/>
          <p:nvPr/>
        </p:nvSpPr>
        <p:spPr>
          <a:xfrm>
            <a:off x="1716505" y="2324127"/>
            <a:ext cx="1260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3600" dirty="0"/>
              <a:t> </a:t>
            </a:r>
            <a:r>
              <a:rPr lang="en-US" sz="3600" b="1" u="sng" dirty="0">
                <a:solidFill>
                  <a:srgbClr val="00B050"/>
                </a:solidFill>
              </a:rPr>
              <a:t>Speeds up </a:t>
            </a:r>
            <a:r>
              <a:rPr lang="en-US" sz="3600" dirty="0"/>
              <a:t>Development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107EFC-4F5C-D45D-ADB2-8AE6679B675A}"/>
              </a:ext>
            </a:extLst>
          </p:cNvPr>
          <p:cNvSpPr txBox="1"/>
          <p:nvPr/>
        </p:nvSpPr>
        <p:spPr>
          <a:xfrm>
            <a:off x="1740568" y="3793189"/>
            <a:ext cx="1260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3600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Secure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01A3C0-730C-43D5-BD3F-830CD253CEDA}"/>
              </a:ext>
            </a:extLst>
          </p:cNvPr>
          <p:cNvSpPr txBox="1"/>
          <p:nvPr/>
        </p:nvSpPr>
        <p:spPr>
          <a:xfrm>
            <a:off x="1748589" y="5262251"/>
            <a:ext cx="134914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3600" dirty="0"/>
              <a:t>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Forces us </a:t>
            </a:r>
            <a:r>
              <a:rPr lang="en-US" sz="3600" dirty="0"/>
              <a:t>to follow </a:t>
            </a:r>
            <a:r>
              <a:rPr lang="en-US" sz="3600" b="1" dirty="0">
                <a:solidFill>
                  <a:srgbClr val="0070C0"/>
                </a:solidFill>
              </a:rPr>
              <a:t>standard programming practices </a:t>
            </a:r>
            <a:r>
              <a:rPr lang="en-US" sz="3600" dirty="0"/>
              <a:t>and thus make our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code clean</a:t>
            </a:r>
            <a:r>
              <a:rPr lang="en-US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0263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 rot="-10800000">
            <a:off x="16968478" y="687014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7154997" y="790856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5938982" y="806422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16049934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5400000">
            <a:off x="17185109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8" name="Picture 17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E28CA157-314F-D86B-11E0-97C0CC76FB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370" y="26068"/>
            <a:ext cx="2577548" cy="8145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7E64C6-906C-E241-60BC-CB771BE4760B}"/>
              </a:ext>
            </a:extLst>
          </p:cNvPr>
          <p:cNvSpPr txBox="1"/>
          <p:nvPr/>
        </p:nvSpPr>
        <p:spPr>
          <a:xfrm>
            <a:off x="2971800" y="340388"/>
            <a:ext cx="11713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 Application Architecture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743299-4A8D-8E1B-42CC-054350C90DCF}"/>
              </a:ext>
            </a:extLst>
          </p:cNvPr>
          <p:cNvCxnSpPr>
            <a:cxnSpLocks/>
          </p:cNvCxnSpPr>
          <p:nvPr/>
        </p:nvCxnSpPr>
        <p:spPr>
          <a:xfrm>
            <a:off x="6477000" y="1501395"/>
            <a:ext cx="32004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11FB8FB-0EFD-E499-F327-C6050AC70783}"/>
              </a:ext>
            </a:extLst>
          </p:cNvPr>
          <p:cNvSpPr/>
          <p:nvPr/>
        </p:nvSpPr>
        <p:spPr>
          <a:xfrm>
            <a:off x="304800" y="3202998"/>
            <a:ext cx="3276600" cy="419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518392-3743-9639-D3EA-B39A7609A766}"/>
              </a:ext>
            </a:extLst>
          </p:cNvPr>
          <p:cNvSpPr/>
          <p:nvPr/>
        </p:nvSpPr>
        <p:spPr>
          <a:xfrm>
            <a:off x="609600" y="4114800"/>
            <a:ext cx="2667000" cy="2057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USER INTERFACE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DBBA31C-FCB3-D213-7729-11903B283923}"/>
              </a:ext>
            </a:extLst>
          </p:cNvPr>
          <p:cNvSpPr/>
          <p:nvPr/>
        </p:nvSpPr>
        <p:spPr>
          <a:xfrm>
            <a:off x="3300663" y="4993698"/>
            <a:ext cx="1247274" cy="6096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6E997B-720A-AA58-8287-9436575EC76D}"/>
              </a:ext>
            </a:extLst>
          </p:cNvPr>
          <p:cNvCxnSpPr/>
          <p:nvPr/>
        </p:nvCxnSpPr>
        <p:spPr>
          <a:xfrm>
            <a:off x="4572000" y="3202998"/>
            <a:ext cx="944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415777-A371-D54E-CC5B-D2BF9AB3837D}"/>
              </a:ext>
            </a:extLst>
          </p:cNvPr>
          <p:cNvCxnSpPr>
            <a:cxnSpLocks/>
          </p:cNvCxnSpPr>
          <p:nvPr/>
        </p:nvCxnSpPr>
        <p:spPr>
          <a:xfrm flipH="1" flipV="1">
            <a:off x="13996737" y="3202998"/>
            <a:ext cx="24063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DFCCE7-06A5-819B-D2F8-124FA791F857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3202998"/>
            <a:ext cx="24063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C58A85-E0DE-A7E6-F6C0-81EADD3FF07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96063" y="7412045"/>
            <a:ext cx="3214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E241E7-419C-8898-1D14-5AFDCC4BD372}"/>
              </a:ext>
            </a:extLst>
          </p:cNvPr>
          <p:cNvCxnSpPr>
            <a:cxnSpLocks/>
          </p:cNvCxnSpPr>
          <p:nvPr/>
        </p:nvCxnSpPr>
        <p:spPr>
          <a:xfrm flipV="1">
            <a:off x="10967738" y="7393998"/>
            <a:ext cx="3028999" cy="1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8F018E-A6FB-47A9-02F3-53DB61813260}"/>
              </a:ext>
            </a:extLst>
          </p:cNvPr>
          <p:cNvSpPr txBox="1"/>
          <p:nvPr/>
        </p:nvSpPr>
        <p:spPr>
          <a:xfrm>
            <a:off x="7810597" y="7150435"/>
            <a:ext cx="3533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Backend Application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437914-530E-A765-58E9-864258C0082C}"/>
              </a:ext>
            </a:extLst>
          </p:cNvPr>
          <p:cNvSpPr/>
          <p:nvPr/>
        </p:nvSpPr>
        <p:spPr>
          <a:xfrm>
            <a:off x="4836169" y="4195140"/>
            <a:ext cx="2667000" cy="2057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WEB LAYER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2175AA-86FB-36DB-C39D-2639E37E6B3A}"/>
              </a:ext>
            </a:extLst>
          </p:cNvPr>
          <p:cNvSpPr/>
          <p:nvPr/>
        </p:nvSpPr>
        <p:spPr>
          <a:xfrm>
            <a:off x="7917207" y="4195140"/>
            <a:ext cx="2667000" cy="2057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BUSINESS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C356C0-49CC-7B54-7FC1-32C24BBCB5C8}"/>
              </a:ext>
            </a:extLst>
          </p:cNvPr>
          <p:cNvSpPr/>
          <p:nvPr/>
        </p:nvSpPr>
        <p:spPr>
          <a:xfrm>
            <a:off x="10998246" y="4195140"/>
            <a:ext cx="2667000" cy="2057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DAO</a:t>
            </a:r>
          </a:p>
          <a:p>
            <a:pPr algn="ctr"/>
            <a:r>
              <a:rPr lang="en-US" sz="2200" b="1" dirty="0">
                <a:solidFill>
                  <a:schemeClr val="tx1"/>
                </a:solidFill>
              </a:rPr>
              <a:t>(Code for DB Access)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6C3D8A-B254-2DE5-68E7-30579D026703}"/>
              </a:ext>
            </a:extLst>
          </p:cNvPr>
          <p:cNvSpPr/>
          <p:nvPr/>
        </p:nvSpPr>
        <p:spPr>
          <a:xfrm>
            <a:off x="15147386" y="4170286"/>
            <a:ext cx="2667000" cy="2057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DATABASE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A990A54C-85BD-6ACB-6E18-5CF6B8FDCF95}"/>
              </a:ext>
            </a:extLst>
          </p:cNvPr>
          <p:cNvSpPr/>
          <p:nvPr/>
        </p:nvSpPr>
        <p:spPr>
          <a:xfrm>
            <a:off x="13665246" y="4919040"/>
            <a:ext cx="1482140" cy="6096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87BA57-268F-032F-5204-97A3F8D6FC2C}"/>
              </a:ext>
            </a:extLst>
          </p:cNvPr>
          <p:cNvSpPr txBox="1"/>
          <p:nvPr/>
        </p:nvSpPr>
        <p:spPr>
          <a:xfrm>
            <a:off x="355028" y="7450041"/>
            <a:ext cx="3533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Frontend Application</a:t>
            </a:r>
          </a:p>
        </p:txBody>
      </p:sp>
    </p:spTree>
    <p:extLst>
      <p:ext uri="{BB962C8B-B14F-4D97-AF65-F5344CB8AC3E}">
        <p14:creationId xmlns:p14="http://schemas.microsoft.com/office/powerpoint/2010/main" val="426787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12272921" y="8679792"/>
            <a:ext cx="5311909" cy="40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dirty="0">
                <a:solidFill>
                  <a:srgbClr val="FFFFFF"/>
                </a:solidFill>
                <a:latin typeface="Kollektif Bold"/>
              </a:rPr>
              <a:t>03 - SOCIAL MEDIA</a:t>
            </a:r>
          </a:p>
        </p:txBody>
      </p:sp>
      <p:sp>
        <p:nvSpPr>
          <p:cNvPr id="28" name="Freeform 28"/>
          <p:cNvSpPr/>
          <p:nvPr/>
        </p:nvSpPr>
        <p:spPr>
          <a:xfrm rot="-10800000">
            <a:off x="0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5400000">
            <a:off x="1083810" y="-258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 rot="10800000">
            <a:off x="1083810" y="104540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rot="-10800000">
            <a:off x="17226356" y="2857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16142547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Freeform 34"/>
          <p:cNvSpPr/>
          <p:nvPr/>
        </p:nvSpPr>
        <p:spPr>
          <a:xfrm>
            <a:off x="17226356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Freeform 35"/>
          <p:cNvSpPr/>
          <p:nvPr/>
        </p:nvSpPr>
        <p:spPr>
          <a:xfrm rot="5400000">
            <a:off x="-22165" y="109829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7" name="Picture 3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9F26F65-68AB-0C03-8163-B78B9469DCA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522" y="69669"/>
            <a:ext cx="2577548" cy="81450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66AEDF8-FAB2-9C18-16F2-6CA93F527005}"/>
              </a:ext>
            </a:extLst>
          </p:cNvPr>
          <p:cNvSpPr txBox="1"/>
          <p:nvPr/>
        </p:nvSpPr>
        <p:spPr>
          <a:xfrm>
            <a:off x="3301087" y="330176"/>
            <a:ext cx="11201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Types of Frameworks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F5A21D-21A8-42FE-9377-9F45918A413B}"/>
              </a:ext>
            </a:extLst>
          </p:cNvPr>
          <p:cNvCxnSpPr>
            <a:cxnSpLocks/>
          </p:cNvCxnSpPr>
          <p:nvPr/>
        </p:nvCxnSpPr>
        <p:spPr>
          <a:xfrm>
            <a:off x="6362358" y="1520976"/>
            <a:ext cx="32004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Hexagon 2">
            <a:extLst>
              <a:ext uri="{FF2B5EF4-FFF2-40B4-BE49-F238E27FC236}">
                <a16:creationId xmlns:a16="http://schemas.microsoft.com/office/drawing/2014/main" id="{CB6184A8-4ED2-5059-C067-7F527EBC9019}"/>
              </a:ext>
            </a:extLst>
          </p:cNvPr>
          <p:cNvSpPr/>
          <p:nvPr/>
        </p:nvSpPr>
        <p:spPr>
          <a:xfrm>
            <a:off x="4086792" y="2763617"/>
            <a:ext cx="1687281" cy="152400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1</a:t>
            </a:r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3C2A9A5B-153F-2ECF-0426-3DE766BB4261}"/>
              </a:ext>
            </a:extLst>
          </p:cNvPr>
          <p:cNvSpPr/>
          <p:nvPr/>
        </p:nvSpPr>
        <p:spPr>
          <a:xfrm>
            <a:off x="12785280" y="2470859"/>
            <a:ext cx="1687281" cy="152400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2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DEC22F62-411F-AE4B-6974-58ADDEBA1689}"/>
              </a:ext>
            </a:extLst>
          </p:cNvPr>
          <p:cNvSpPr/>
          <p:nvPr/>
        </p:nvSpPr>
        <p:spPr>
          <a:xfrm>
            <a:off x="4049266" y="6546495"/>
            <a:ext cx="1687281" cy="152400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3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944239D0-F7DB-F269-0DF3-B89CD94D91DE}"/>
              </a:ext>
            </a:extLst>
          </p:cNvPr>
          <p:cNvSpPr/>
          <p:nvPr/>
        </p:nvSpPr>
        <p:spPr>
          <a:xfrm>
            <a:off x="12785280" y="6660482"/>
            <a:ext cx="1687281" cy="1524000"/>
          </a:xfrm>
          <a:prstGeom prst="hexagon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4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1F2640-F210-11EE-3120-1A9CF26E5A6A}"/>
              </a:ext>
            </a:extLst>
          </p:cNvPr>
          <p:cNvCxnSpPr>
            <a:cxnSpLocks/>
          </p:cNvCxnSpPr>
          <p:nvPr/>
        </p:nvCxnSpPr>
        <p:spPr>
          <a:xfrm>
            <a:off x="5668763" y="3870642"/>
            <a:ext cx="2046519" cy="977624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9A6DD4-9361-66EC-23BD-6740DA889FBE}"/>
              </a:ext>
            </a:extLst>
          </p:cNvPr>
          <p:cNvCxnSpPr>
            <a:cxnSpLocks/>
          </p:cNvCxnSpPr>
          <p:nvPr/>
        </p:nvCxnSpPr>
        <p:spPr>
          <a:xfrm>
            <a:off x="10543098" y="6026808"/>
            <a:ext cx="2487102" cy="1039375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4CD4DCE-2BD5-244B-4446-62D3592D2CA0}"/>
              </a:ext>
            </a:extLst>
          </p:cNvPr>
          <p:cNvCxnSpPr>
            <a:cxnSpLocks/>
          </p:cNvCxnSpPr>
          <p:nvPr/>
        </p:nvCxnSpPr>
        <p:spPr>
          <a:xfrm flipH="1">
            <a:off x="5550124" y="5933603"/>
            <a:ext cx="2160819" cy="945492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25F6A5-2107-A6F5-EEF4-9F9E830E978B}"/>
              </a:ext>
            </a:extLst>
          </p:cNvPr>
          <p:cNvCxnSpPr>
            <a:cxnSpLocks/>
          </p:cNvCxnSpPr>
          <p:nvPr/>
        </p:nvCxnSpPr>
        <p:spPr>
          <a:xfrm flipH="1">
            <a:off x="10543098" y="3525617"/>
            <a:ext cx="2242182" cy="1322649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5E57DA9-A24A-A6E1-1D56-9B08E4E69CE1}"/>
              </a:ext>
            </a:extLst>
          </p:cNvPr>
          <p:cNvSpPr txBox="1"/>
          <p:nvPr/>
        </p:nvSpPr>
        <p:spPr>
          <a:xfrm>
            <a:off x="973931" y="6599824"/>
            <a:ext cx="4086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ORM FRAMEWORK</a:t>
            </a:r>
          </a:p>
          <a:p>
            <a:endParaRPr lang="en-US" sz="28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EC05EF-29E5-6C67-907A-C44DF492EA97}"/>
              </a:ext>
            </a:extLst>
          </p:cNvPr>
          <p:cNvSpPr txBox="1"/>
          <p:nvPr/>
        </p:nvSpPr>
        <p:spPr>
          <a:xfrm>
            <a:off x="322370" y="2744327"/>
            <a:ext cx="4086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FRONTEND FRAMEWORK</a:t>
            </a:r>
          </a:p>
          <a:p>
            <a:endParaRPr lang="en-US" sz="2800" dirty="0"/>
          </a:p>
        </p:txBody>
      </p:sp>
      <p:pic>
        <p:nvPicPr>
          <p:cNvPr id="25" name="Picture 24" descr="struts.png">
            <a:extLst>
              <a:ext uri="{FF2B5EF4-FFF2-40B4-BE49-F238E27FC236}">
                <a16:creationId xmlns:a16="http://schemas.microsoft.com/office/drawing/2014/main" id="{0305A32B-0729-6751-08E9-D738B9752658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4794778" y="3009974"/>
            <a:ext cx="2143140" cy="612311"/>
          </a:xfrm>
          <a:prstGeom prst="rect">
            <a:avLst/>
          </a:prstGeom>
          <a:noFill/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3AC3D60-8CB8-466A-D0D7-B3AF25A6DC7E}"/>
              </a:ext>
            </a:extLst>
          </p:cNvPr>
          <p:cNvSpPr txBox="1"/>
          <p:nvPr/>
        </p:nvSpPr>
        <p:spPr>
          <a:xfrm>
            <a:off x="14492962" y="2424403"/>
            <a:ext cx="4086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WEB FRAMEWORK</a:t>
            </a:r>
          </a:p>
          <a:p>
            <a:endParaRPr lang="en-US" sz="2800" dirty="0"/>
          </a:p>
        </p:txBody>
      </p:sp>
      <p:pic>
        <p:nvPicPr>
          <p:cNvPr id="27" name="Picture 26" descr="hibernate.png">
            <a:extLst>
              <a:ext uri="{FF2B5EF4-FFF2-40B4-BE49-F238E27FC236}">
                <a16:creationId xmlns:a16="http://schemas.microsoft.com/office/drawing/2014/main" id="{6D3DD140-1D35-C82E-9B8A-6FB9DAD499E8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27102" y="7041479"/>
            <a:ext cx="2677327" cy="76200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8ACC290-A3BD-AF32-F5B0-BD9E767B1836}"/>
              </a:ext>
            </a:extLst>
          </p:cNvPr>
          <p:cNvSpPr txBox="1"/>
          <p:nvPr/>
        </p:nvSpPr>
        <p:spPr>
          <a:xfrm>
            <a:off x="14472561" y="6487992"/>
            <a:ext cx="3837604" cy="1746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50" dirty="0"/>
              <a:t>APPLICATION DEVELOPMENT FRAMEWORK</a:t>
            </a:r>
          </a:p>
          <a:p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4DDE2B-E46A-1D58-DCB4-E5C3B36C5D2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79234" y="7862597"/>
            <a:ext cx="1689478" cy="8825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10D0CD-F1D8-80F1-0916-AB434E3176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6484" y="3341733"/>
            <a:ext cx="1983423" cy="131987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B20CFEE-9AF7-5779-6ECC-CBA4F7DF5A5B}"/>
              </a:ext>
            </a:extLst>
          </p:cNvPr>
          <p:cNvSpPr/>
          <p:nvPr/>
        </p:nvSpPr>
        <p:spPr>
          <a:xfrm>
            <a:off x="7497222" y="4461127"/>
            <a:ext cx="3075498" cy="20853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3B4089-242A-636B-D732-306C89983953}"/>
              </a:ext>
            </a:extLst>
          </p:cNvPr>
          <p:cNvSpPr txBox="1"/>
          <p:nvPr/>
        </p:nvSpPr>
        <p:spPr>
          <a:xfrm>
            <a:off x="7995895" y="4590173"/>
            <a:ext cx="2410019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/>
              <a:t>  Types   </a:t>
            </a:r>
          </a:p>
          <a:p>
            <a:r>
              <a:rPr lang="en-US" sz="3400" b="1" dirty="0"/>
              <a:t>    Of </a:t>
            </a:r>
          </a:p>
          <a:p>
            <a:r>
              <a:rPr lang="en-US" sz="3400" b="1" dirty="0"/>
              <a:t>Frameworks</a:t>
            </a:r>
            <a:endParaRPr lang="en-IN" sz="3400" b="1" dirty="0"/>
          </a:p>
        </p:txBody>
      </p:sp>
    </p:spTree>
    <p:extLst>
      <p:ext uri="{BB962C8B-B14F-4D97-AF65-F5344CB8AC3E}">
        <p14:creationId xmlns:p14="http://schemas.microsoft.com/office/powerpoint/2010/main" val="1253758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 rot="-10800000">
            <a:off x="16968478" y="687014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7154997" y="790856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5938982" y="806422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16049934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5400000">
            <a:off x="17185109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8" name="Picture 17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E28CA157-314F-D86B-11E0-97C0CC76FB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370" y="26068"/>
            <a:ext cx="2577548" cy="8145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7E64C6-906C-E241-60BC-CB771BE4760B}"/>
              </a:ext>
            </a:extLst>
          </p:cNvPr>
          <p:cNvSpPr txBox="1"/>
          <p:nvPr/>
        </p:nvSpPr>
        <p:spPr>
          <a:xfrm>
            <a:off x="2971800" y="340388"/>
            <a:ext cx="11713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 Application Architecture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743299-4A8D-8E1B-42CC-054350C90DCF}"/>
              </a:ext>
            </a:extLst>
          </p:cNvPr>
          <p:cNvCxnSpPr>
            <a:cxnSpLocks/>
          </p:cNvCxnSpPr>
          <p:nvPr/>
        </p:nvCxnSpPr>
        <p:spPr>
          <a:xfrm>
            <a:off x="6477000" y="1501395"/>
            <a:ext cx="32004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11FB8FB-0EFD-E499-F327-C6050AC70783}"/>
              </a:ext>
            </a:extLst>
          </p:cNvPr>
          <p:cNvSpPr/>
          <p:nvPr/>
        </p:nvSpPr>
        <p:spPr>
          <a:xfrm>
            <a:off x="304800" y="3202998"/>
            <a:ext cx="3276600" cy="419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518392-3743-9639-D3EA-B39A7609A766}"/>
              </a:ext>
            </a:extLst>
          </p:cNvPr>
          <p:cNvSpPr/>
          <p:nvPr/>
        </p:nvSpPr>
        <p:spPr>
          <a:xfrm>
            <a:off x="609600" y="4114800"/>
            <a:ext cx="2667000" cy="2057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DBBA31C-FCB3-D213-7729-11903B283923}"/>
              </a:ext>
            </a:extLst>
          </p:cNvPr>
          <p:cNvSpPr/>
          <p:nvPr/>
        </p:nvSpPr>
        <p:spPr>
          <a:xfrm>
            <a:off x="3300663" y="4993698"/>
            <a:ext cx="1247274" cy="6096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6E997B-720A-AA58-8287-9436575EC76D}"/>
              </a:ext>
            </a:extLst>
          </p:cNvPr>
          <p:cNvCxnSpPr/>
          <p:nvPr/>
        </p:nvCxnSpPr>
        <p:spPr>
          <a:xfrm>
            <a:off x="4572000" y="3202998"/>
            <a:ext cx="944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415777-A371-D54E-CC5B-D2BF9AB3837D}"/>
              </a:ext>
            </a:extLst>
          </p:cNvPr>
          <p:cNvCxnSpPr>
            <a:cxnSpLocks/>
          </p:cNvCxnSpPr>
          <p:nvPr/>
        </p:nvCxnSpPr>
        <p:spPr>
          <a:xfrm flipH="1" flipV="1">
            <a:off x="13996737" y="3202998"/>
            <a:ext cx="24063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DFCCE7-06A5-819B-D2F8-124FA791F857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3202998"/>
            <a:ext cx="24063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C58A85-E0DE-A7E6-F6C0-81EADD3FF07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96063" y="7412045"/>
            <a:ext cx="3214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E241E7-419C-8898-1D14-5AFDCC4BD372}"/>
              </a:ext>
            </a:extLst>
          </p:cNvPr>
          <p:cNvCxnSpPr>
            <a:cxnSpLocks/>
          </p:cNvCxnSpPr>
          <p:nvPr/>
        </p:nvCxnSpPr>
        <p:spPr>
          <a:xfrm flipV="1">
            <a:off x="10967738" y="7393998"/>
            <a:ext cx="3028999" cy="1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8F018E-A6FB-47A9-02F3-53DB61813260}"/>
              </a:ext>
            </a:extLst>
          </p:cNvPr>
          <p:cNvSpPr txBox="1"/>
          <p:nvPr/>
        </p:nvSpPr>
        <p:spPr>
          <a:xfrm>
            <a:off x="7810597" y="7150435"/>
            <a:ext cx="3533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Backend Application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437914-530E-A765-58E9-864258C0082C}"/>
              </a:ext>
            </a:extLst>
          </p:cNvPr>
          <p:cNvSpPr/>
          <p:nvPr/>
        </p:nvSpPr>
        <p:spPr>
          <a:xfrm>
            <a:off x="4836169" y="4195140"/>
            <a:ext cx="2667000" cy="2057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2175AA-86FB-36DB-C39D-2639E37E6B3A}"/>
              </a:ext>
            </a:extLst>
          </p:cNvPr>
          <p:cNvSpPr/>
          <p:nvPr/>
        </p:nvSpPr>
        <p:spPr>
          <a:xfrm>
            <a:off x="7917207" y="4195140"/>
            <a:ext cx="2667000" cy="2057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BUSINESS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C356C0-49CC-7B54-7FC1-32C24BBCB5C8}"/>
              </a:ext>
            </a:extLst>
          </p:cNvPr>
          <p:cNvSpPr/>
          <p:nvPr/>
        </p:nvSpPr>
        <p:spPr>
          <a:xfrm>
            <a:off x="10998246" y="4195140"/>
            <a:ext cx="2667000" cy="2057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DAO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6C3D8A-B254-2DE5-68E7-30579D026703}"/>
              </a:ext>
            </a:extLst>
          </p:cNvPr>
          <p:cNvSpPr/>
          <p:nvPr/>
        </p:nvSpPr>
        <p:spPr>
          <a:xfrm>
            <a:off x="15147386" y="4170286"/>
            <a:ext cx="2667000" cy="2057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A990A54C-85BD-6ACB-6E18-5CF6B8FDCF95}"/>
              </a:ext>
            </a:extLst>
          </p:cNvPr>
          <p:cNvSpPr/>
          <p:nvPr/>
        </p:nvSpPr>
        <p:spPr>
          <a:xfrm>
            <a:off x="13665246" y="4919040"/>
            <a:ext cx="1482140" cy="6096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87BA57-268F-032F-5204-97A3F8D6FC2C}"/>
              </a:ext>
            </a:extLst>
          </p:cNvPr>
          <p:cNvSpPr txBox="1"/>
          <p:nvPr/>
        </p:nvSpPr>
        <p:spPr>
          <a:xfrm>
            <a:off x="355028" y="7450041"/>
            <a:ext cx="3533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Frontend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D3F82-DCD0-E9C7-2C00-A5FE7828462D}"/>
              </a:ext>
            </a:extLst>
          </p:cNvPr>
          <p:cNvSpPr txBox="1"/>
          <p:nvPr/>
        </p:nvSpPr>
        <p:spPr>
          <a:xfrm>
            <a:off x="632709" y="4470478"/>
            <a:ext cx="2682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USER INTERFACE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C73E0C-96BD-CEF6-CD8C-280F7E58995C}"/>
              </a:ext>
            </a:extLst>
          </p:cNvPr>
          <p:cNvSpPr txBox="1"/>
          <p:nvPr/>
        </p:nvSpPr>
        <p:spPr>
          <a:xfrm>
            <a:off x="15660379" y="4395820"/>
            <a:ext cx="172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DATABASE</a:t>
            </a:r>
          </a:p>
        </p:txBody>
      </p:sp>
      <p:pic>
        <p:nvPicPr>
          <p:cNvPr id="22" name="Picture 21" descr="struts.png">
            <a:extLst>
              <a:ext uri="{FF2B5EF4-FFF2-40B4-BE49-F238E27FC236}">
                <a16:creationId xmlns:a16="http://schemas.microsoft.com/office/drawing/2014/main" id="{F1E628FF-7F8B-CD54-9F20-5A99406F8B75}"/>
              </a:ext>
            </a:extLst>
          </p:cNvPr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836169" y="3488943"/>
            <a:ext cx="2143140" cy="612311"/>
          </a:xfrm>
          <a:prstGeom prst="rect">
            <a:avLst/>
          </a:prstGeom>
          <a:noFill/>
        </p:spPr>
      </p:pic>
      <p:pic>
        <p:nvPicPr>
          <p:cNvPr id="29" name="Picture 28" descr="A blue and white logo&#10;&#10;Description automatically generated">
            <a:extLst>
              <a:ext uri="{FF2B5EF4-FFF2-40B4-BE49-F238E27FC236}">
                <a16:creationId xmlns:a16="http://schemas.microsoft.com/office/drawing/2014/main" id="{ADB9D56C-2C43-97AC-D2F6-6A73793B88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32" y="4929196"/>
            <a:ext cx="2374082" cy="10557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B831BA4-96B5-6E2E-3319-EE8C378D2CC1}"/>
              </a:ext>
            </a:extLst>
          </p:cNvPr>
          <p:cNvSpPr txBox="1"/>
          <p:nvPr/>
        </p:nvSpPr>
        <p:spPr>
          <a:xfrm>
            <a:off x="5337748" y="4622878"/>
            <a:ext cx="2682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WEB LAYER</a:t>
            </a:r>
          </a:p>
        </p:txBody>
      </p:sp>
      <p:pic>
        <p:nvPicPr>
          <p:cNvPr id="36" name="Picture 35" descr="hibernate.png">
            <a:extLst>
              <a:ext uri="{FF2B5EF4-FFF2-40B4-BE49-F238E27FC236}">
                <a16:creationId xmlns:a16="http://schemas.microsoft.com/office/drawing/2014/main" id="{C8320483-1DB1-19F7-8008-37A11DB08DC4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889694" y="3368597"/>
            <a:ext cx="2677327" cy="76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99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 rot="-10800000">
            <a:off x="16968478" y="687014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7154997" y="790856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5938982" y="806422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16049934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5400000">
            <a:off x="17185109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8" name="Picture 17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E28CA157-314F-D86B-11E0-97C0CC76FB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370" y="26068"/>
            <a:ext cx="2577548" cy="8145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7E64C6-906C-E241-60BC-CB771BE4760B}"/>
              </a:ext>
            </a:extLst>
          </p:cNvPr>
          <p:cNvSpPr txBox="1"/>
          <p:nvPr/>
        </p:nvSpPr>
        <p:spPr>
          <a:xfrm>
            <a:off x="2971800" y="340388"/>
            <a:ext cx="117131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Web Application Architecture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743299-4A8D-8E1B-42CC-054350C90DCF}"/>
              </a:ext>
            </a:extLst>
          </p:cNvPr>
          <p:cNvCxnSpPr>
            <a:cxnSpLocks/>
          </p:cNvCxnSpPr>
          <p:nvPr/>
        </p:nvCxnSpPr>
        <p:spPr>
          <a:xfrm>
            <a:off x="6477000" y="1501395"/>
            <a:ext cx="32004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11FB8FB-0EFD-E499-F327-C6050AC70783}"/>
              </a:ext>
            </a:extLst>
          </p:cNvPr>
          <p:cNvSpPr/>
          <p:nvPr/>
        </p:nvSpPr>
        <p:spPr>
          <a:xfrm>
            <a:off x="304800" y="3202998"/>
            <a:ext cx="3276600" cy="419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518392-3743-9639-D3EA-B39A7609A766}"/>
              </a:ext>
            </a:extLst>
          </p:cNvPr>
          <p:cNvSpPr/>
          <p:nvPr/>
        </p:nvSpPr>
        <p:spPr>
          <a:xfrm>
            <a:off x="609600" y="4114800"/>
            <a:ext cx="2667000" cy="2057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DDBBA31C-FCB3-D213-7729-11903B283923}"/>
              </a:ext>
            </a:extLst>
          </p:cNvPr>
          <p:cNvSpPr/>
          <p:nvPr/>
        </p:nvSpPr>
        <p:spPr>
          <a:xfrm>
            <a:off x="3300663" y="4993698"/>
            <a:ext cx="1247274" cy="6096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6E997B-720A-AA58-8287-9436575EC76D}"/>
              </a:ext>
            </a:extLst>
          </p:cNvPr>
          <p:cNvCxnSpPr/>
          <p:nvPr/>
        </p:nvCxnSpPr>
        <p:spPr>
          <a:xfrm>
            <a:off x="4572000" y="3202998"/>
            <a:ext cx="944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2415777-A371-D54E-CC5B-D2BF9AB3837D}"/>
              </a:ext>
            </a:extLst>
          </p:cNvPr>
          <p:cNvCxnSpPr>
            <a:cxnSpLocks/>
          </p:cNvCxnSpPr>
          <p:nvPr/>
        </p:nvCxnSpPr>
        <p:spPr>
          <a:xfrm flipH="1" flipV="1">
            <a:off x="13996737" y="3202998"/>
            <a:ext cx="24063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DFCCE7-06A5-819B-D2F8-124FA791F857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3202998"/>
            <a:ext cx="24063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1C58A85-E0DE-A7E6-F6C0-81EADD3FF07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596063" y="7412045"/>
            <a:ext cx="32145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E241E7-419C-8898-1D14-5AFDCC4BD372}"/>
              </a:ext>
            </a:extLst>
          </p:cNvPr>
          <p:cNvCxnSpPr>
            <a:cxnSpLocks/>
          </p:cNvCxnSpPr>
          <p:nvPr/>
        </p:nvCxnSpPr>
        <p:spPr>
          <a:xfrm flipV="1">
            <a:off x="10967738" y="7393998"/>
            <a:ext cx="3028999" cy="18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8F018E-A6FB-47A9-02F3-53DB61813260}"/>
              </a:ext>
            </a:extLst>
          </p:cNvPr>
          <p:cNvSpPr txBox="1"/>
          <p:nvPr/>
        </p:nvSpPr>
        <p:spPr>
          <a:xfrm>
            <a:off x="7810597" y="7150435"/>
            <a:ext cx="3533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Backend Application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437914-530E-A765-58E9-864258C0082C}"/>
              </a:ext>
            </a:extLst>
          </p:cNvPr>
          <p:cNvSpPr/>
          <p:nvPr/>
        </p:nvSpPr>
        <p:spPr>
          <a:xfrm>
            <a:off x="4836169" y="4195140"/>
            <a:ext cx="2667000" cy="2057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2175AA-86FB-36DB-C39D-2639E37E6B3A}"/>
              </a:ext>
            </a:extLst>
          </p:cNvPr>
          <p:cNvSpPr/>
          <p:nvPr/>
        </p:nvSpPr>
        <p:spPr>
          <a:xfrm>
            <a:off x="7917207" y="4195140"/>
            <a:ext cx="2667000" cy="20574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BUSINESS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C356C0-49CC-7B54-7FC1-32C24BBCB5C8}"/>
              </a:ext>
            </a:extLst>
          </p:cNvPr>
          <p:cNvSpPr/>
          <p:nvPr/>
        </p:nvSpPr>
        <p:spPr>
          <a:xfrm>
            <a:off x="10998246" y="4195140"/>
            <a:ext cx="2667000" cy="2057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DAO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76C3D8A-B254-2DE5-68E7-30579D026703}"/>
              </a:ext>
            </a:extLst>
          </p:cNvPr>
          <p:cNvSpPr/>
          <p:nvPr/>
        </p:nvSpPr>
        <p:spPr>
          <a:xfrm>
            <a:off x="15147386" y="4170286"/>
            <a:ext cx="2667000" cy="2057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A990A54C-85BD-6ACB-6E18-5CF6B8FDCF95}"/>
              </a:ext>
            </a:extLst>
          </p:cNvPr>
          <p:cNvSpPr/>
          <p:nvPr/>
        </p:nvSpPr>
        <p:spPr>
          <a:xfrm>
            <a:off x="13665246" y="4919040"/>
            <a:ext cx="1482140" cy="609600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87BA57-268F-032F-5204-97A3F8D6FC2C}"/>
              </a:ext>
            </a:extLst>
          </p:cNvPr>
          <p:cNvSpPr txBox="1"/>
          <p:nvPr/>
        </p:nvSpPr>
        <p:spPr>
          <a:xfrm>
            <a:off x="355028" y="7450041"/>
            <a:ext cx="3533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Frontend Application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0D3F82-DCD0-E9C7-2C00-A5FE7828462D}"/>
              </a:ext>
            </a:extLst>
          </p:cNvPr>
          <p:cNvSpPr txBox="1"/>
          <p:nvPr/>
        </p:nvSpPr>
        <p:spPr>
          <a:xfrm>
            <a:off x="632709" y="4470478"/>
            <a:ext cx="2682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USER INTERFACE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C73E0C-96BD-CEF6-CD8C-280F7E58995C}"/>
              </a:ext>
            </a:extLst>
          </p:cNvPr>
          <p:cNvSpPr txBox="1"/>
          <p:nvPr/>
        </p:nvSpPr>
        <p:spPr>
          <a:xfrm>
            <a:off x="15660379" y="4395820"/>
            <a:ext cx="1728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DATABASE</a:t>
            </a:r>
          </a:p>
        </p:txBody>
      </p:sp>
      <p:pic>
        <p:nvPicPr>
          <p:cNvPr id="29" name="Picture 28" descr="A blue and white logo&#10;&#10;Description automatically generated">
            <a:extLst>
              <a:ext uri="{FF2B5EF4-FFF2-40B4-BE49-F238E27FC236}">
                <a16:creationId xmlns:a16="http://schemas.microsoft.com/office/drawing/2014/main" id="{ADB9D56C-2C43-97AC-D2F6-6A73793B88F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532" y="4929196"/>
            <a:ext cx="2374082" cy="10557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B831BA4-96B5-6E2E-3319-EE8C378D2CC1}"/>
              </a:ext>
            </a:extLst>
          </p:cNvPr>
          <p:cNvSpPr txBox="1"/>
          <p:nvPr/>
        </p:nvSpPr>
        <p:spPr>
          <a:xfrm>
            <a:off x="5337748" y="4622878"/>
            <a:ext cx="2682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WEB LAYER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105B89-F116-514D-347B-C4D77229F4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50456" y="3303529"/>
            <a:ext cx="2306572" cy="882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CD6752-2C8F-2538-61F9-69C483ED89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98245" y="3294792"/>
            <a:ext cx="2306572" cy="88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4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 rot="-10800000">
            <a:off x="16968478" y="687014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7154997" y="790856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5938982" y="806422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16049934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5400000">
            <a:off x="17185109" y="92583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8" name="Picture 17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E28CA157-314F-D86B-11E0-97C0CC76FB9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370" y="26068"/>
            <a:ext cx="2577548" cy="81450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C7E64C6-906C-E241-60BC-CB771BE4760B}"/>
              </a:ext>
            </a:extLst>
          </p:cNvPr>
          <p:cNvSpPr txBox="1"/>
          <p:nvPr/>
        </p:nvSpPr>
        <p:spPr>
          <a:xfrm>
            <a:off x="1469487" y="286575"/>
            <a:ext cx="150113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 to Spring Framework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743299-4A8D-8E1B-42CC-054350C90DCF}"/>
              </a:ext>
            </a:extLst>
          </p:cNvPr>
          <p:cNvCxnSpPr>
            <a:cxnSpLocks/>
          </p:cNvCxnSpPr>
          <p:nvPr/>
        </p:nvCxnSpPr>
        <p:spPr>
          <a:xfrm>
            <a:off x="6477000" y="1501395"/>
            <a:ext cx="32004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1DECF4A-808C-F171-0AE5-564CC8224881}"/>
              </a:ext>
            </a:extLst>
          </p:cNvPr>
          <p:cNvSpPr txBox="1"/>
          <p:nvPr/>
        </p:nvSpPr>
        <p:spPr>
          <a:xfrm>
            <a:off x="898358" y="2539815"/>
            <a:ext cx="1685624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Spring </a:t>
            </a:r>
            <a:r>
              <a:rPr lang="en-US" sz="3600" dirty="0"/>
              <a:t>is the </a:t>
            </a:r>
            <a:r>
              <a:rPr lang="en-US" sz="3600" b="1" dirty="0">
                <a:solidFill>
                  <a:srgbClr val="7030A0"/>
                </a:solidFill>
              </a:rPr>
              <a:t>most popular Java framework </a:t>
            </a:r>
            <a:r>
              <a:rPr lang="en-US" sz="3600" dirty="0"/>
              <a:t>for building </a:t>
            </a:r>
            <a:r>
              <a:rPr lang="en-US" sz="3600" b="1" u="sng" dirty="0">
                <a:solidFill>
                  <a:srgbClr val="00B050"/>
                </a:solidFill>
              </a:rPr>
              <a:t>any type of Java application</a:t>
            </a:r>
            <a:r>
              <a:rPr lang="en-US" sz="3600" b="1" dirty="0">
                <a:solidFill>
                  <a:srgbClr val="00B050"/>
                </a:solidFill>
              </a:rPr>
              <a:t>.</a:t>
            </a:r>
            <a:endParaRPr lang="en-US" sz="3600" dirty="0"/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rgbClr val="00B050"/>
                </a:solidFill>
              </a:rPr>
              <a:t>Popularly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600" dirty="0"/>
              <a:t>called </a:t>
            </a:r>
            <a:r>
              <a:rPr lang="en-US" sz="3600" b="1" u="sng" dirty="0">
                <a:solidFill>
                  <a:schemeClr val="accent2">
                    <a:lumMod val="75000"/>
                  </a:schemeClr>
                </a:solidFill>
              </a:rPr>
              <a:t>Framework of Frameworks</a:t>
            </a:r>
            <a:r>
              <a:rPr lang="en-US" sz="3600" dirty="0"/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36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Spring</a:t>
            </a:r>
            <a:r>
              <a:rPr lang="en-US" sz="3600" dirty="0"/>
              <a:t> is </a:t>
            </a:r>
            <a:r>
              <a:rPr lang="en-US" sz="3600" b="1" u="sng" dirty="0">
                <a:solidFill>
                  <a:schemeClr val="accent1">
                    <a:lumMod val="75000"/>
                  </a:schemeClr>
                </a:solidFill>
              </a:rPr>
              <a:t>free</a:t>
            </a:r>
            <a:r>
              <a:rPr lang="en-US" sz="3600" dirty="0"/>
              <a:t>  &amp; </a:t>
            </a:r>
            <a:r>
              <a:rPr lang="en-US" sz="3600" b="1" u="sng" dirty="0">
                <a:solidFill>
                  <a:schemeClr val="accent1">
                    <a:lumMod val="75000"/>
                  </a:schemeClr>
                </a:solidFill>
              </a:rPr>
              <a:t>open-source</a:t>
            </a:r>
            <a:r>
              <a:rPr lang="en-US" sz="3600" dirty="0"/>
              <a:t> framework</a:t>
            </a:r>
          </a:p>
          <a:p>
            <a:endParaRPr lang="en-US" sz="36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Spring</a:t>
            </a:r>
            <a:r>
              <a:rPr lang="en-US" sz="3600" dirty="0"/>
              <a:t> is developed in </a:t>
            </a:r>
            <a:r>
              <a:rPr lang="en-US" sz="3600" b="1" dirty="0">
                <a:solidFill>
                  <a:srgbClr val="7030A0"/>
                </a:solidFill>
              </a:rPr>
              <a:t>modular fashion</a:t>
            </a:r>
            <a:r>
              <a:rPr lang="en-US" sz="3600" dirty="0"/>
              <a:t>.</a:t>
            </a:r>
          </a:p>
          <a:p>
            <a:endParaRPr lang="en-US" sz="36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Commonly </a:t>
            </a:r>
            <a:r>
              <a:rPr lang="en-US" sz="3600" dirty="0"/>
              <a:t>used as ‘</a:t>
            </a:r>
            <a:r>
              <a:rPr lang="en-US" sz="3600" b="1" dirty="0">
                <a:solidFill>
                  <a:srgbClr val="0070C0"/>
                </a:solidFill>
              </a:rPr>
              <a:t>backend</a:t>
            </a:r>
            <a:r>
              <a:rPr lang="en-US" sz="3600" dirty="0"/>
              <a:t>’ technology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3200" dirty="0"/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3600" dirty="0"/>
              <a:t>Over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87% </a:t>
            </a:r>
            <a:r>
              <a:rPr lang="en-US" sz="3600" dirty="0"/>
              <a:t>of the 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companies</a:t>
            </a:r>
            <a:r>
              <a:rPr lang="en-US" sz="3600" dirty="0"/>
              <a:t> using Java use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Spring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24DA45-E3CD-190C-C47D-87C40C3D23B3}"/>
              </a:ext>
            </a:extLst>
          </p:cNvPr>
          <p:cNvSpPr txBox="1"/>
          <p:nvPr/>
        </p:nvSpPr>
        <p:spPr>
          <a:xfrm>
            <a:off x="5363135" y="419100"/>
            <a:ext cx="7561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Course Contents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292E9E-7968-FBDE-E620-2DC5B596373E}"/>
              </a:ext>
            </a:extLst>
          </p:cNvPr>
          <p:cNvCxnSpPr/>
          <p:nvPr/>
        </p:nvCxnSpPr>
        <p:spPr>
          <a:xfrm>
            <a:off x="7337611" y="1485900"/>
            <a:ext cx="33840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3D45313-E8C4-DBE0-EC60-08C882A7F691}"/>
              </a:ext>
            </a:extLst>
          </p:cNvPr>
          <p:cNvSpPr/>
          <p:nvPr/>
        </p:nvSpPr>
        <p:spPr>
          <a:xfrm>
            <a:off x="2594122" y="3265352"/>
            <a:ext cx="4788663" cy="3581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B612FF-4FD3-C516-0E36-7821FA91DE26}"/>
              </a:ext>
            </a:extLst>
          </p:cNvPr>
          <p:cNvSpPr/>
          <p:nvPr/>
        </p:nvSpPr>
        <p:spPr>
          <a:xfrm>
            <a:off x="10781079" y="3166098"/>
            <a:ext cx="4385582" cy="35814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84CFE27D-7C96-A03F-7236-71878CD8F45D}"/>
              </a:ext>
            </a:extLst>
          </p:cNvPr>
          <p:cNvSpPr/>
          <p:nvPr/>
        </p:nvSpPr>
        <p:spPr>
          <a:xfrm rot="19162112">
            <a:off x="9515074" y="2809022"/>
            <a:ext cx="1204576" cy="465221"/>
          </a:xfrm>
          <a:custGeom>
            <a:avLst/>
            <a:gdLst>
              <a:gd name="connsiteX0" fmla="*/ 0 w 1204576"/>
              <a:gd name="connsiteY0" fmla="*/ 465221 h 465221"/>
              <a:gd name="connsiteX1" fmla="*/ 112294 w 1204576"/>
              <a:gd name="connsiteY1" fmla="*/ 240632 h 465221"/>
              <a:gd name="connsiteX2" fmla="*/ 176463 w 1204576"/>
              <a:gd name="connsiteY2" fmla="*/ 128337 h 465221"/>
              <a:gd name="connsiteX3" fmla="*/ 208547 w 1204576"/>
              <a:gd name="connsiteY3" fmla="*/ 192506 h 465221"/>
              <a:gd name="connsiteX4" fmla="*/ 224589 w 1204576"/>
              <a:gd name="connsiteY4" fmla="*/ 385011 h 465221"/>
              <a:gd name="connsiteX5" fmla="*/ 240631 w 1204576"/>
              <a:gd name="connsiteY5" fmla="*/ 465221 h 465221"/>
              <a:gd name="connsiteX6" fmla="*/ 256673 w 1204576"/>
              <a:gd name="connsiteY6" fmla="*/ 417095 h 465221"/>
              <a:gd name="connsiteX7" fmla="*/ 336884 w 1204576"/>
              <a:gd name="connsiteY7" fmla="*/ 320842 h 465221"/>
              <a:gd name="connsiteX8" fmla="*/ 385010 w 1204576"/>
              <a:gd name="connsiteY8" fmla="*/ 288758 h 465221"/>
              <a:gd name="connsiteX9" fmla="*/ 401052 w 1204576"/>
              <a:gd name="connsiteY9" fmla="*/ 336885 h 465221"/>
              <a:gd name="connsiteX10" fmla="*/ 385010 w 1204576"/>
              <a:gd name="connsiteY10" fmla="*/ 385011 h 465221"/>
              <a:gd name="connsiteX11" fmla="*/ 368968 w 1204576"/>
              <a:gd name="connsiteY11" fmla="*/ 320842 h 465221"/>
              <a:gd name="connsiteX12" fmla="*/ 481263 w 1204576"/>
              <a:gd name="connsiteY12" fmla="*/ 144379 h 465221"/>
              <a:gd name="connsiteX13" fmla="*/ 545431 w 1204576"/>
              <a:gd name="connsiteY13" fmla="*/ 80211 h 465221"/>
              <a:gd name="connsiteX14" fmla="*/ 625642 w 1204576"/>
              <a:gd name="connsiteY14" fmla="*/ 0 h 465221"/>
              <a:gd name="connsiteX15" fmla="*/ 673768 w 1204576"/>
              <a:gd name="connsiteY15" fmla="*/ 16042 h 465221"/>
              <a:gd name="connsiteX16" fmla="*/ 689810 w 1204576"/>
              <a:gd name="connsiteY16" fmla="*/ 64169 h 465221"/>
              <a:gd name="connsiteX17" fmla="*/ 705852 w 1204576"/>
              <a:gd name="connsiteY17" fmla="*/ 160421 h 465221"/>
              <a:gd name="connsiteX18" fmla="*/ 625642 w 1204576"/>
              <a:gd name="connsiteY18" fmla="*/ 320842 h 465221"/>
              <a:gd name="connsiteX19" fmla="*/ 513347 w 1204576"/>
              <a:gd name="connsiteY19" fmla="*/ 433137 h 465221"/>
              <a:gd name="connsiteX20" fmla="*/ 513347 w 1204576"/>
              <a:gd name="connsiteY20" fmla="*/ 288758 h 465221"/>
              <a:gd name="connsiteX21" fmla="*/ 561473 w 1204576"/>
              <a:gd name="connsiteY21" fmla="*/ 224590 h 465221"/>
              <a:gd name="connsiteX22" fmla="*/ 705852 w 1204576"/>
              <a:gd name="connsiteY22" fmla="*/ 96253 h 465221"/>
              <a:gd name="connsiteX23" fmla="*/ 753979 w 1204576"/>
              <a:gd name="connsiteY23" fmla="*/ 64169 h 465221"/>
              <a:gd name="connsiteX24" fmla="*/ 802105 w 1204576"/>
              <a:gd name="connsiteY24" fmla="*/ 48127 h 465221"/>
              <a:gd name="connsiteX25" fmla="*/ 850231 w 1204576"/>
              <a:gd name="connsiteY25" fmla="*/ 64169 h 465221"/>
              <a:gd name="connsiteX26" fmla="*/ 866273 w 1204576"/>
              <a:gd name="connsiteY26" fmla="*/ 336885 h 465221"/>
              <a:gd name="connsiteX27" fmla="*/ 802105 w 1204576"/>
              <a:gd name="connsiteY27" fmla="*/ 433137 h 465221"/>
              <a:gd name="connsiteX28" fmla="*/ 850231 w 1204576"/>
              <a:gd name="connsiteY28" fmla="*/ 272716 h 465221"/>
              <a:gd name="connsiteX29" fmla="*/ 898358 w 1204576"/>
              <a:gd name="connsiteY29" fmla="*/ 208548 h 465221"/>
              <a:gd name="connsiteX30" fmla="*/ 994610 w 1204576"/>
              <a:gd name="connsiteY30" fmla="*/ 112295 h 465221"/>
              <a:gd name="connsiteX31" fmla="*/ 1058779 w 1204576"/>
              <a:gd name="connsiteY31" fmla="*/ 96253 h 465221"/>
              <a:gd name="connsiteX32" fmla="*/ 1122947 w 1204576"/>
              <a:gd name="connsiteY32" fmla="*/ 160421 h 465221"/>
              <a:gd name="connsiteX33" fmla="*/ 1155031 w 1204576"/>
              <a:gd name="connsiteY33" fmla="*/ 208548 h 465221"/>
              <a:gd name="connsiteX34" fmla="*/ 1203158 w 1204576"/>
              <a:gd name="connsiteY34" fmla="*/ 352927 h 465221"/>
              <a:gd name="connsiteX35" fmla="*/ 1203158 w 1204576"/>
              <a:gd name="connsiteY35" fmla="*/ 449179 h 46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04576" h="465221">
                <a:moveTo>
                  <a:pt x="0" y="465221"/>
                </a:moveTo>
                <a:cubicBezTo>
                  <a:pt x="114473" y="207656"/>
                  <a:pt x="14787" y="416144"/>
                  <a:pt x="112294" y="240632"/>
                </a:cubicBezTo>
                <a:cubicBezTo>
                  <a:pt x="180138" y="118514"/>
                  <a:pt x="109236" y="229177"/>
                  <a:pt x="176463" y="128337"/>
                </a:cubicBezTo>
                <a:cubicBezTo>
                  <a:pt x="187158" y="149727"/>
                  <a:pt x="204140" y="169001"/>
                  <a:pt x="208547" y="192506"/>
                </a:cubicBezTo>
                <a:cubicBezTo>
                  <a:pt x="220413" y="255794"/>
                  <a:pt x="217066" y="321061"/>
                  <a:pt x="224589" y="385011"/>
                </a:cubicBezTo>
                <a:cubicBezTo>
                  <a:pt x="227775" y="412090"/>
                  <a:pt x="235284" y="438484"/>
                  <a:pt x="240631" y="465221"/>
                </a:cubicBezTo>
                <a:cubicBezTo>
                  <a:pt x="245978" y="449179"/>
                  <a:pt x="249111" y="432219"/>
                  <a:pt x="256673" y="417095"/>
                </a:cubicBezTo>
                <a:cubicBezTo>
                  <a:pt x="274699" y="381044"/>
                  <a:pt x="306477" y="346182"/>
                  <a:pt x="336884" y="320842"/>
                </a:cubicBezTo>
                <a:cubicBezTo>
                  <a:pt x="351695" y="308499"/>
                  <a:pt x="368968" y="299453"/>
                  <a:pt x="385010" y="288758"/>
                </a:cubicBezTo>
                <a:cubicBezTo>
                  <a:pt x="390357" y="304800"/>
                  <a:pt x="401052" y="319975"/>
                  <a:pt x="401052" y="336885"/>
                </a:cubicBezTo>
                <a:cubicBezTo>
                  <a:pt x="401052" y="353795"/>
                  <a:pt x="400134" y="392574"/>
                  <a:pt x="385010" y="385011"/>
                </a:cubicBezTo>
                <a:cubicBezTo>
                  <a:pt x="365290" y="375150"/>
                  <a:pt x="374315" y="342232"/>
                  <a:pt x="368968" y="320842"/>
                </a:cubicBezTo>
                <a:cubicBezTo>
                  <a:pt x="397411" y="273437"/>
                  <a:pt x="448676" y="185113"/>
                  <a:pt x="481263" y="144379"/>
                </a:cubicBezTo>
                <a:cubicBezTo>
                  <a:pt x="500159" y="120758"/>
                  <a:pt x="525745" y="103178"/>
                  <a:pt x="545431" y="80211"/>
                </a:cubicBezTo>
                <a:cubicBezTo>
                  <a:pt x="616730" y="-2970"/>
                  <a:pt x="532955" y="61793"/>
                  <a:pt x="625642" y="0"/>
                </a:cubicBezTo>
                <a:cubicBezTo>
                  <a:pt x="641684" y="5347"/>
                  <a:pt x="661811" y="4085"/>
                  <a:pt x="673768" y="16042"/>
                </a:cubicBezTo>
                <a:cubicBezTo>
                  <a:pt x="685725" y="27999"/>
                  <a:pt x="686142" y="47662"/>
                  <a:pt x="689810" y="64169"/>
                </a:cubicBezTo>
                <a:cubicBezTo>
                  <a:pt x="696866" y="95921"/>
                  <a:pt x="700505" y="128337"/>
                  <a:pt x="705852" y="160421"/>
                </a:cubicBezTo>
                <a:cubicBezTo>
                  <a:pt x="683055" y="217414"/>
                  <a:pt x="665990" y="272425"/>
                  <a:pt x="625642" y="320842"/>
                </a:cubicBezTo>
                <a:cubicBezTo>
                  <a:pt x="591753" y="361509"/>
                  <a:pt x="513347" y="433137"/>
                  <a:pt x="513347" y="433137"/>
                </a:cubicBezTo>
                <a:cubicBezTo>
                  <a:pt x="497938" y="371500"/>
                  <a:pt x="484020" y="354744"/>
                  <a:pt x="513347" y="288758"/>
                </a:cubicBezTo>
                <a:cubicBezTo>
                  <a:pt x="524206" y="264326"/>
                  <a:pt x="543710" y="244573"/>
                  <a:pt x="561473" y="224590"/>
                </a:cubicBezTo>
                <a:cubicBezTo>
                  <a:pt x="618811" y="160084"/>
                  <a:pt x="640976" y="142593"/>
                  <a:pt x="705852" y="96253"/>
                </a:cubicBezTo>
                <a:cubicBezTo>
                  <a:pt x="721541" y="85047"/>
                  <a:pt x="736734" y="72791"/>
                  <a:pt x="753979" y="64169"/>
                </a:cubicBezTo>
                <a:cubicBezTo>
                  <a:pt x="769104" y="56607"/>
                  <a:pt x="786063" y="53474"/>
                  <a:pt x="802105" y="48127"/>
                </a:cubicBezTo>
                <a:cubicBezTo>
                  <a:pt x="818147" y="53474"/>
                  <a:pt x="838274" y="52212"/>
                  <a:pt x="850231" y="64169"/>
                </a:cubicBezTo>
                <a:cubicBezTo>
                  <a:pt x="914925" y="128862"/>
                  <a:pt x="879987" y="284772"/>
                  <a:pt x="866273" y="336885"/>
                </a:cubicBezTo>
                <a:cubicBezTo>
                  <a:pt x="856460" y="374176"/>
                  <a:pt x="802105" y="433137"/>
                  <a:pt x="802105" y="433137"/>
                </a:cubicBezTo>
                <a:cubicBezTo>
                  <a:pt x="815051" y="368406"/>
                  <a:pt x="817255" y="332073"/>
                  <a:pt x="850231" y="272716"/>
                </a:cubicBezTo>
                <a:cubicBezTo>
                  <a:pt x="863216" y="249344"/>
                  <a:pt x="882817" y="230305"/>
                  <a:pt x="898358" y="208548"/>
                </a:cubicBezTo>
                <a:cubicBezTo>
                  <a:pt x="934544" y="157888"/>
                  <a:pt x="929896" y="144652"/>
                  <a:pt x="994610" y="112295"/>
                </a:cubicBezTo>
                <a:cubicBezTo>
                  <a:pt x="1014330" y="102435"/>
                  <a:pt x="1037389" y="101600"/>
                  <a:pt x="1058779" y="96253"/>
                </a:cubicBezTo>
                <a:cubicBezTo>
                  <a:pt x="1135780" y="121920"/>
                  <a:pt x="1088724" y="91975"/>
                  <a:pt x="1122947" y="160421"/>
                </a:cubicBezTo>
                <a:cubicBezTo>
                  <a:pt x="1131569" y="177666"/>
                  <a:pt x="1146409" y="191303"/>
                  <a:pt x="1155031" y="208548"/>
                </a:cubicBezTo>
                <a:cubicBezTo>
                  <a:pt x="1170233" y="238951"/>
                  <a:pt x="1199328" y="314630"/>
                  <a:pt x="1203158" y="352927"/>
                </a:cubicBezTo>
                <a:cubicBezTo>
                  <a:pt x="1206350" y="384852"/>
                  <a:pt x="1203158" y="417095"/>
                  <a:pt x="1203158" y="44917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0EBDE06-2CE8-50B7-BBDB-D47906AB3FFF}"/>
              </a:ext>
            </a:extLst>
          </p:cNvPr>
          <p:cNvSpPr txBox="1"/>
          <p:nvPr/>
        </p:nvSpPr>
        <p:spPr>
          <a:xfrm>
            <a:off x="2853307" y="3421686"/>
            <a:ext cx="438558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sz="2400" dirty="0"/>
              <a:t>Intro to Spring Framework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What is Spring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History of Spring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Spring release timeline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Different modules inside Spring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50031D2-D7B6-ED1F-E237-B8344D9AE98B}"/>
                  </a:ext>
                </a:extLst>
              </p14:cNvPr>
              <p14:cNvContentPartPr/>
              <p14:nvPr/>
            </p14:nvContentPartPr>
            <p14:xfrm>
              <a:off x="3749216" y="3894948"/>
              <a:ext cx="2874960" cy="72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50031D2-D7B6-ED1F-E237-B8344D9AE98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43096" y="3888828"/>
                <a:ext cx="2887200" cy="8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0B07941C-0AA4-4CED-6B39-3888F6270C28}"/>
              </a:ext>
            </a:extLst>
          </p:cNvPr>
          <p:cNvGrpSpPr/>
          <p:nvPr/>
        </p:nvGrpSpPr>
        <p:grpSpPr>
          <a:xfrm>
            <a:off x="2268219" y="2443340"/>
            <a:ext cx="718560" cy="729000"/>
            <a:chOff x="446886" y="2798356"/>
            <a:chExt cx="718560" cy="72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7D5323-DFE1-0E5A-9A65-1DDC1647B8D4}"/>
                    </a:ext>
                  </a:extLst>
                </p14:cNvPr>
                <p14:cNvContentPartPr/>
                <p14:nvPr/>
              </p14:nvContentPartPr>
              <p14:xfrm>
                <a:off x="446886" y="2798356"/>
                <a:ext cx="718560" cy="729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7D5323-DFE1-0E5A-9A65-1DDC1647B8D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40766" y="2792236"/>
                  <a:ext cx="73080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0651404-C8BA-BFAB-FCEB-6DE8F2850F6D}"/>
                    </a:ext>
                  </a:extLst>
                </p14:cNvPr>
                <p14:cNvContentPartPr/>
                <p14:nvPr/>
              </p14:nvContentPartPr>
              <p14:xfrm>
                <a:off x="722286" y="3272836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0651404-C8BA-BFAB-FCEB-6DE8F2850F6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16166" y="326671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CFAFF59-CDDA-C918-EB7C-D465B36AD6BA}"/>
              </a:ext>
            </a:extLst>
          </p:cNvPr>
          <p:cNvSpPr txBox="1"/>
          <p:nvPr/>
        </p:nvSpPr>
        <p:spPr>
          <a:xfrm>
            <a:off x="10840719" y="3215854"/>
            <a:ext cx="43855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Spring Core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Inversion of Control (IoC)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Dependency Injection (DI)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Autowiring</a:t>
            </a:r>
            <a:r>
              <a:rPr lang="en-US" sz="2400" i="1" dirty="0"/>
              <a:t>, Bean Scopes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Different Approaches for Bean Creation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ECAF804-6D53-79D0-1C9A-3AF8CB35B480}"/>
                  </a:ext>
                </a:extLst>
              </p14:cNvPr>
              <p14:cNvContentPartPr/>
              <p14:nvPr/>
            </p14:nvContentPartPr>
            <p14:xfrm>
              <a:off x="3809286" y="1589476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ECAF804-6D53-79D0-1C9A-3AF8CB35B4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803166" y="1583356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74" name="Picture 7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2AFABBBC-F192-7ADE-0546-06100AE884CC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705" y="98825"/>
            <a:ext cx="2577548" cy="81450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4F74580-4248-A4A5-1AD3-C2A470D5B9C5}"/>
              </a:ext>
            </a:extLst>
          </p:cNvPr>
          <p:cNvGrpSpPr/>
          <p:nvPr/>
        </p:nvGrpSpPr>
        <p:grpSpPr>
          <a:xfrm>
            <a:off x="11997286" y="3841752"/>
            <a:ext cx="1842480" cy="49680"/>
            <a:chOff x="7848846" y="3944596"/>
            <a:chExt cx="1842480" cy="4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45E0F9B-74E5-F41D-F9CE-43795A17B9FD}"/>
                    </a:ext>
                  </a:extLst>
                </p14:cNvPr>
                <p14:cNvContentPartPr/>
                <p14:nvPr/>
              </p14:nvContentPartPr>
              <p14:xfrm>
                <a:off x="7848846" y="3944596"/>
                <a:ext cx="1842480" cy="49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45E0F9B-74E5-F41D-F9CE-43795A17B9F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42726" y="3938476"/>
                  <a:ext cx="18547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8CC76A4-9B32-D1E8-D4D3-312AE7FBE436}"/>
                    </a:ext>
                  </a:extLst>
                </p14:cNvPr>
                <p14:cNvContentPartPr/>
                <p14:nvPr/>
              </p14:nvContentPartPr>
              <p14:xfrm>
                <a:off x="9690966" y="3944596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8CC76A4-9B32-D1E8-D4D3-312AE7FBE43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684846" y="393847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13494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601A063-7C82-D153-D8DC-AE1A165FDC58}"/>
              </a:ext>
            </a:extLst>
          </p:cNvPr>
          <p:cNvCxnSpPr>
            <a:cxnSpLocks/>
          </p:cNvCxnSpPr>
          <p:nvPr/>
        </p:nvCxnSpPr>
        <p:spPr>
          <a:xfrm>
            <a:off x="6781800" y="1409700"/>
            <a:ext cx="17838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F118D37-B426-0FC3-5A37-DFAE4C3AFDCF}"/>
              </a:ext>
            </a:extLst>
          </p:cNvPr>
          <p:cNvSpPr txBox="1"/>
          <p:nvPr/>
        </p:nvSpPr>
        <p:spPr>
          <a:xfrm>
            <a:off x="5208976" y="190500"/>
            <a:ext cx="7561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Today’s Agenda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52F244-5C27-A732-E74C-4FD991F24413}"/>
              </a:ext>
            </a:extLst>
          </p:cNvPr>
          <p:cNvSpPr txBox="1"/>
          <p:nvPr/>
        </p:nvSpPr>
        <p:spPr>
          <a:xfrm rot="10800000" flipV="1">
            <a:off x="4227285" y="3467100"/>
            <a:ext cx="5584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What is a Framework ?</a:t>
            </a: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7A997683-5298-6E82-0F4F-4679DCD66A63}"/>
              </a:ext>
            </a:extLst>
          </p:cNvPr>
          <p:cNvSpPr/>
          <p:nvPr/>
        </p:nvSpPr>
        <p:spPr>
          <a:xfrm rot="5400000">
            <a:off x="3292612" y="3685536"/>
            <a:ext cx="543105" cy="54190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AACE809-500E-9518-687B-1492528CC66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705" y="98825"/>
            <a:ext cx="2577548" cy="814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EF25F6-6062-F95F-AE89-A95811304242}"/>
              </a:ext>
            </a:extLst>
          </p:cNvPr>
          <p:cNvSpPr txBox="1"/>
          <p:nvPr/>
        </p:nvSpPr>
        <p:spPr>
          <a:xfrm rot="10800000" flipV="1">
            <a:off x="4229057" y="4580067"/>
            <a:ext cx="5584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Framework Vs Library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BA0A1-9F47-4BFD-B18E-ACD2B1442C93}"/>
              </a:ext>
            </a:extLst>
          </p:cNvPr>
          <p:cNvSpPr txBox="1"/>
          <p:nvPr/>
        </p:nvSpPr>
        <p:spPr>
          <a:xfrm rot="10800000" flipV="1">
            <a:off x="4230829" y="5609586"/>
            <a:ext cx="5584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Types of Frameworks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F4E98C-68E0-A032-4D2F-CBBD3AE5C00E}"/>
              </a:ext>
            </a:extLst>
          </p:cNvPr>
          <p:cNvSpPr txBox="1"/>
          <p:nvPr/>
        </p:nvSpPr>
        <p:spPr>
          <a:xfrm rot="10800000" flipV="1">
            <a:off x="4227285" y="6655036"/>
            <a:ext cx="8023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Introduction to Spring Framework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940384-C28F-5386-B64B-C2C3A9F5B839}"/>
              </a:ext>
            </a:extLst>
          </p:cNvPr>
          <p:cNvSpPr txBox="1"/>
          <p:nvPr/>
        </p:nvSpPr>
        <p:spPr>
          <a:xfrm rot="10800000" flipV="1">
            <a:off x="4225513" y="7739319"/>
            <a:ext cx="80231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Course Content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9A00111D-FC35-EB13-C7D7-F0AB90B2F101}"/>
              </a:ext>
            </a:extLst>
          </p:cNvPr>
          <p:cNvSpPr/>
          <p:nvPr/>
        </p:nvSpPr>
        <p:spPr>
          <a:xfrm rot="5400000">
            <a:off x="3292613" y="4790656"/>
            <a:ext cx="543105" cy="54190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riangle 22">
            <a:extLst>
              <a:ext uri="{FF2B5EF4-FFF2-40B4-BE49-F238E27FC236}">
                <a16:creationId xmlns:a16="http://schemas.microsoft.com/office/drawing/2014/main" id="{D11B191C-B47F-66D1-2DF9-EFB0431E1A31}"/>
              </a:ext>
            </a:extLst>
          </p:cNvPr>
          <p:cNvSpPr/>
          <p:nvPr/>
        </p:nvSpPr>
        <p:spPr>
          <a:xfrm rot="5400000">
            <a:off x="3292612" y="5767715"/>
            <a:ext cx="543105" cy="54190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67D17439-E01B-4EEB-07E8-07AA32E84820}"/>
              </a:ext>
            </a:extLst>
          </p:cNvPr>
          <p:cNvSpPr/>
          <p:nvPr/>
        </p:nvSpPr>
        <p:spPr>
          <a:xfrm rot="5400000">
            <a:off x="3292612" y="6849464"/>
            <a:ext cx="543105" cy="54190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04E5EE81-C3CE-5354-16C7-2D0E9D3EFD02}"/>
              </a:ext>
            </a:extLst>
          </p:cNvPr>
          <p:cNvSpPr/>
          <p:nvPr/>
        </p:nvSpPr>
        <p:spPr>
          <a:xfrm rot="5400000">
            <a:off x="3292612" y="7928116"/>
            <a:ext cx="543105" cy="54190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0095FF-1826-FDCD-3380-B3970D421C88}"/>
              </a:ext>
            </a:extLst>
          </p:cNvPr>
          <p:cNvSpPr txBox="1"/>
          <p:nvPr/>
        </p:nvSpPr>
        <p:spPr>
          <a:xfrm rot="10800000" flipV="1">
            <a:off x="4225512" y="2353480"/>
            <a:ext cx="55847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Pre Requisites</a:t>
            </a:r>
          </a:p>
        </p:txBody>
      </p:sp>
      <p:sp>
        <p:nvSpPr>
          <p:cNvPr id="3" name="Triangle 34">
            <a:extLst>
              <a:ext uri="{FF2B5EF4-FFF2-40B4-BE49-F238E27FC236}">
                <a16:creationId xmlns:a16="http://schemas.microsoft.com/office/drawing/2014/main" id="{4E24418B-A963-FC93-22A4-1959313AD0CD}"/>
              </a:ext>
            </a:extLst>
          </p:cNvPr>
          <p:cNvSpPr/>
          <p:nvPr/>
        </p:nvSpPr>
        <p:spPr>
          <a:xfrm rot="5400000">
            <a:off x="3290839" y="2571916"/>
            <a:ext cx="543105" cy="54190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 animBg="1"/>
      <p:bldP spid="6" grpId="0"/>
      <p:bldP spid="7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" grpId="0"/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24DA45-E3CD-190C-C47D-87C40C3D23B3}"/>
              </a:ext>
            </a:extLst>
          </p:cNvPr>
          <p:cNvSpPr txBox="1"/>
          <p:nvPr/>
        </p:nvSpPr>
        <p:spPr>
          <a:xfrm>
            <a:off x="5363135" y="419100"/>
            <a:ext cx="7561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Course Contents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292E9E-7968-FBDE-E620-2DC5B596373E}"/>
              </a:ext>
            </a:extLst>
          </p:cNvPr>
          <p:cNvCxnSpPr/>
          <p:nvPr/>
        </p:nvCxnSpPr>
        <p:spPr>
          <a:xfrm>
            <a:off x="7337611" y="1485900"/>
            <a:ext cx="33840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3D45313-E8C4-DBE0-EC60-08C882A7F691}"/>
              </a:ext>
            </a:extLst>
          </p:cNvPr>
          <p:cNvSpPr/>
          <p:nvPr/>
        </p:nvSpPr>
        <p:spPr>
          <a:xfrm>
            <a:off x="574472" y="3352800"/>
            <a:ext cx="4788663" cy="3581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4B612FF-4FD3-C516-0E36-7821FA91DE26}"/>
              </a:ext>
            </a:extLst>
          </p:cNvPr>
          <p:cNvSpPr/>
          <p:nvPr/>
        </p:nvSpPr>
        <p:spPr>
          <a:xfrm>
            <a:off x="6477000" y="3346784"/>
            <a:ext cx="4385582" cy="3581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84CFE27D-7C96-A03F-7236-71878CD8F45D}"/>
              </a:ext>
            </a:extLst>
          </p:cNvPr>
          <p:cNvSpPr/>
          <p:nvPr/>
        </p:nvSpPr>
        <p:spPr>
          <a:xfrm rot="19162112">
            <a:off x="5685203" y="2995724"/>
            <a:ext cx="1204576" cy="465221"/>
          </a:xfrm>
          <a:custGeom>
            <a:avLst/>
            <a:gdLst>
              <a:gd name="connsiteX0" fmla="*/ 0 w 1204576"/>
              <a:gd name="connsiteY0" fmla="*/ 465221 h 465221"/>
              <a:gd name="connsiteX1" fmla="*/ 112294 w 1204576"/>
              <a:gd name="connsiteY1" fmla="*/ 240632 h 465221"/>
              <a:gd name="connsiteX2" fmla="*/ 176463 w 1204576"/>
              <a:gd name="connsiteY2" fmla="*/ 128337 h 465221"/>
              <a:gd name="connsiteX3" fmla="*/ 208547 w 1204576"/>
              <a:gd name="connsiteY3" fmla="*/ 192506 h 465221"/>
              <a:gd name="connsiteX4" fmla="*/ 224589 w 1204576"/>
              <a:gd name="connsiteY4" fmla="*/ 385011 h 465221"/>
              <a:gd name="connsiteX5" fmla="*/ 240631 w 1204576"/>
              <a:gd name="connsiteY5" fmla="*/ 465221 h 465221"/>
              <a:gd name="connsiteX6" fmla="*/ 256673 w 1204576"/>
              <a:gd name="connsiteY6" fmla="*/ 417095 h 465221"/>
              <a:gd name="connsiteX7" fmla="*/ 336884 w 1204576"/>
              <a:gd name="connsiteY7" fmla="*/ 320842 h 465221"/>
              <a:gd name="connsiteX8" fmla="*/ 385010 w 1204576"/>
              <a:gd name="connsiteY8" fmla="*/ 288758 h 465221"/>
              <a:gd name="connsiteX9" fmla="*/ 401052 w 1204576"/>
              <a:gd name="connsiteY9" fmla="*/ 336885 h 465221"/>
              <a:gd name="connsiteX10" fmla="*/ 385010 w 1204576"/>
              <a:gd name="connsiteY10" fmla="*/ 385011 h 465221"/>
              <a:gd name="connsiteX11" fmla="*/ 368968 w 1204576"/>
              <a:gd name="connsiteY11" fmla="*/ 320842 h 465221"/>
              <a:gd name="connsiteX12" fmla="*/ 481263 w 1204576"/>
              <a:gd name="connsiteY12" fmla="*/ 144379 h 465221"/>
              <a:gd name="connsiteX13" fmla="*/ 545431 w 1204576"/>
              <a:gd name="connsiteY13" fmla="*/ 80211 h 465221"/>
              <a:gd name="connsiteX14" fmla="*/ 625642 w 1204576"/>
              <a:gd name="connsiteY14" fmla="*/ 0 h 465221"/>
              <a:gd name="connsiteX15" fmla="*/ 673768 w 1204576"/>
              <a:gd name="connsiteY15" fmla="*/ 16042 h 465221"/>
              <a:gd name="connsiteX16" fmla="*/ 689810 w 1204576"/>
              <a:gd name="connsiteY16" fmla="*/ 64169 h 465221"/>
              <a:gd name="connsiteX17" fmla="*/ 705852 w 1204576"/>
              <a:gd name="connsiteY17" fmla="*/ 160421 h 465221"/>
              <a:gd name="connsiteX18" fmla="*/ 625642 w 1204576"/>
              <a:gd name="connsiteY18" fmla="*/ 320842 h 465221"/>
              <a:gd name="connsiteX19" fmla="*/ 513347 w 1204576"/>
              <a:gd name="connsiteY19" fmla="*/ 433137 h 465221"/>
              <a:gd name="connsiteX20" fmla="*/ 513347 w 1204576"/>
              <a:gd name="connsiteY20" fmla="*/ 288758 h 465221"/>
              <a:gd name="connsiteX21" fmla="*/ 561473 w 1204576"/>
              <a:gd name="connsiteY21" fmla="*/ 224590 h 465221"/>
              <a:gd name="connsiteX22" fmla="*/ 705852 w 1204576"/>
              <a:gd name="connsiteY22" fmla="*/ 96253 h 465221"/>
              <a:gd name="connsiteX23" fmla="*/ 753979 w 1204576"/>
              <a:gd name="connsiteY23" fmla="*/ 64169 h 465221"/>
              <a:gd name="connsiteX24" fmla="*/ 802105 w 1204576"/>
              <a:gd name="connsiteY24" fmla="*/ 48127 h 465221"/>
              <a:gd name="connsiteX25" fmla="*/ 850231 w 1204576"/>
              <a:gd name="connsiteY25" fmla="*/ 64169 h 465221"/>
              <a:gd name="connsiteX26" fmla="*/ 866273 w 1204576"/>
              <a:gd name="connsiteY26" fmla="*/ 336885 h 465221"/>
              <a:gd name="connsiteX27" fmla="*/ 802105 w 1204576"/>
              <a:gd name="connsiteY27" fmla="*/ 433137 h 465221"/>
              <a:gd name="connsiteX28" fmla="*/ 850231 w 1204576"/>
              <a:gd name="connsiteY28" fmla="*/ 272716 h 465221"/>
              <a:gd name="connsiteX29" fmla="*/ 898358 w 1204576"/>
              <a:gd name="connsiteY29" fmla="*/ 208548 h 465221"/>
              <a:gd name="connsiteX30" fmla="*/ 994610 w 1204576"/>
              <a:gd name="connsiteY30" fmla="*/ 112295 h 465221"/>
              <a:gd name="connsiteX31" fmla="*/ 1058779 w 1204576"/>
              <a:gd name="connsiteY31" fmla="*/ 96253 h 465221"/>
              <a:gd name="connsiteX32" fmla="*/ 1122947 w 1204576"/>
              <a:gd name="connsiteY32" fmla="*/ 160421 h 465221"/>
              <a:gd name="connsiteX33" fmla="*/ 1155031 w 1204576"/>
              <a:gd name="connsiteY33" fmla="*/ 208548 h 465221"/>
              <a:gd name="connsiteX34" fmla="*/ 1203158 w 1204576"/>
              <a:gd name="connsiteY34" fmla="*/ 352927 h 465221"/>
              <a:gd name="connsiteX35" fmla="*/ 1203158 w 1204576"/>
              <a:gd name="connsiteY35" fmla="*/ 449179 h 46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04576" h="465221">
                <a:moveTo>
                  <a:pt x="0" y="465221"/>
                </a:moveTo>
                <a:cubicBezTo>
                  <a:pt x="114473" y="207656"/>
                  <a:pt x="14787" y="416144"/>
                  <a:pt x="112294" y="240632"/>
                </a:cubicBezTo>
                <a:cubicBezTo>
                  <a:pt x="180138" y="118514"/>
                  <a:pt x="109236" y="229177"/>
                  <a:pt x="176463" y="128337"/>
                </a:cubicBezTo>
                <a:cubicBezTo>
                  <a:pt x="187158" y="149727"/>
                  <a:pt x="204140" y="169001"/>
                  <a:pt x="208547" y="192506"/>
                </a:cubicBezTo>
                <a:cubicBezTo>
                  <a:pt x="220413" y="255794"/>
                  <a:pt x="217066" y="321061"/>
                  <a:pt x="224589" y="385011"/>
                </a:cubicBezTo>
                <a:cubicBezTo>
                  <a:pt x="227775" y="412090"/>
                  <a:pt x="235284" y="438484"/>
                  <a:pt x="240631" y="465221"/>
                </a:cubicBezTo>
                <a:cubicBezTo>
                  <a:pt x="245978" y="449179"/>
                  <a:pt x="249111" y="432219"/>
                  <a:pt x="256673" y="417095"/>
                </a:cubicBezTo>
                <a:cubicBezTo>
                  <a:pt x="274699" y="381044"/>
                  <a:pt x="306477" y="346182"/>
                  <a:pt x="336884" y="320842"/>
                </a:cubicBezTo>
                <a:cubicBezTo>
                  <a:pt x="351695" y="308499"/>
                  <a:pt x="368968" y="299453"/>
                  <a:pt x="385010" y="288758"/>
                </a:cubicBezTo>
                <a:cubicBezTo>
                  <a:pt x="390357" y="304800"/>
                  <a:pt x="401052" y="319975"/>
                  <a:pt x="401052" y="336885"/>
                </a:cubicBezTo>
                <a:cubicBezTo>
                  <a:pt x="401052" y="353795"/>
                  <a:pt x="400134" y="392574"/>
                  <a:pt x="385010" y="385011"/>
                </a:cubicBezTo>
                <a:cubicBezTo>
                  <a:pt x="365290" y="375150"/>
                  <a:pt x="374315" y="342232"/>
                  <a:pt x="368968" y="320842"/>
                </a:cubicBezTo>
                <a:cubicBezTo>
                  <a:pt x="397411" y="273437"/>
                  <a:pt x="448676" y="185113"/>
                  <a:pt x="481263" y="144379"/>
                </a:cubicBezTo>
                <a:cubicBezTo>
                  <a:pt x="500159" y="120758"/>
                  <a:pt x="525745" y="103178"/>
                  <a:pt x="545431" y="80211"/>
                </a:cubicBezTo>
                <a:cubicBezTo>
                  <a:pt x="616730" y="-2970"/>
                  <a:pt x="532955" y="61793"/>
                  <a:pt x="625642" y="0"/>
                </a:cubicBezTo>
                <a:cubicBezTo>
                  <a:pt x="641684" y="5347"/>
                  <a:pt x="661811" y="4085"/>
                  <a:pt x="673768" y="16042"/>
                </a:cubicBezTo>
                <a:cubicBezTo>
                  <a:pt x="685725" y="27999"/>
                  <a:pt x="686142" y="47662"/>
                  <a:pt x="689810" y="64169"/>
                </a:cubicBezTo>
                <a:cubicBezTo>
                  <a:pt x="696866" y="95921"/>
                  <a:pt x="700505" y="128337"/>
                  <a:pt x="705852" y="160421"/>
                </a:cubicBezTo>
                <a:cubicBezTo>
                  <a:pt x="683055" y="217414"/>
                  <a:pt x="665990" y="272425"/>
                  <a:pt x="625642" y="320842"/>
                </a:cubicBezTo>
                <a:cubicBezTo>
                  <a:pt x="591753" y="361509"/>
                  <a:pt x="513347" y="433137"/>
                  <a:pt x="513347" y="433137"/>
                </a:cubicBezTo>
                <a:cubicBezTo>
                  <a:pt x="497938" y="371500"/>
                  <a:pt x="484020" y="354744"/>
                  <a:pt x="513347" y="288758"/>
                </a:cubicBezTo>
                <a:cubicBezTo>
                  <a:pt x="524206" y="264326"/>
                  <a:pt x="543710" y="244573"/>
                  <a:pt x="561473" y="224590"/>
                </a:cubicBezTo>
                <a:cubicBezTo>
                  <a:pt x="618811" y="160084"/>
                  <a:pt x="640976" y="142593"/>
                  <a:pt x="705852" y="96253"/>
                </a:cubicBezTo>
                <a:cubicBezTo>
                  <a:pt x="721541" y="85047"/>
                  <a:pt x="736734" y="72791"/>
                  <a:pt x="753979" y="64169"/>
                </a:cubicBezTo>
                <a:cubicBezTo>
                  <a:pt x="769104" y="56607"/>
                  <a:pt x="786063" y="53474"/>
                  <a:pt x="802105" y="48127"/>
                </a:cubicBezTo>
                <a:cubicBezTo>
                  <a:pt x="818147" y="53474"/>
                  <a:pt x="838274" y="52212"/>
                  <a:pt x="850231" y="64169"/>
                </a:cubicBezTo>
                <a:cubicBezTo>
                  <a:pt x="914925" y="128862"/>
                  <a:pt x="879987" y="284772"/>
                  <a:pt x="866273" y="336885"/>
                </a:cubicBezTo>
                <a:cubicBezTo>
                  <a:pt x="856460" y="374176"/>
                  <a:pt x="802105" y="433137"/>
                  <a:pt x="802105" y="433137"/>
                </a:cubicBezTo>
                <a:cubicBezTo>
                  <a:pt x="815051" y="368406"/>
                  <a:pt x="817255" y="332073"/>
                  <a:pt x="850231" y="272716"/>
                </a:cubicBezTo>
                <a:cubicBezTo>
                  <a:pt x="863216" y="249344"/>
                  <a:pt x="882817" y="230305"/>
                  <a:pt x="898358" y="208548"/>
                </a:cubicBezTo>
                <a:cubicBezTo>
                  <a:pt x="934544" y="157888"/>
                  <a:pt x="929896" y="144652"/>
                  <a:pt x="994610" y="112295"/>
                </a:cubicBezTo>
                <a:cubicBezTo>
                  <a:pt x="1014330" y="102435"/>
                  <a:pt x="1037389" y="101600"/>
                  <a:pt x="1058779" y="96253"/>
                </a:cubicBezTo>
                <a:cubicBezTo>
                  <a:pt x="1135780" y="121920"/>
                  <a:pt x="1088724" y="91975"/>
                  <a:pt x="1122947" y="160421"/>
                </a:cubicBezTo>
                <a:cubicBezTo>
                  <a:pt x="1131569" y="177666"/>
                  <a:pt x="1146409" y="191303"/>
                  <a:pt x="1155031" y="208548"/>
                </a:cubicBezTo>
                <a:cubicBezTo>
                  <a:pt x="1170233" y="238951"/>
                  <a:pt x="1199328" y="314630"/>
                  <a:pt x="1203158" y="352927"/>
                </a:cubicBezTo>
                <a:cubicBezTo>
                  <a:pt x="1206350" y="384852"/>
                  <a:pt x="1203158" y="417095"/>
                  <a:pt x="1203158" y="44917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Aquarius with solid fill">
            <a:extLst>
              <a:ext uri="{FF2B5EF4-FFF2-40B4-BE49-F238E27FC236}">
                <a16:creationId xmlns:a16="http://schemas.microsoft.com/office/drawing/2014/main" id="{FFA417AB-310F-46C2-5091-B949119C94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8736580">
            <a:off x="11119498" y="2489825"/>
            <a:ext cx="1584622" cy="9144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A0EBDE06-2CE8-50B7-BBDB-D47906AB3FFF}"/>
              </a:ext>
            </a:extLst>
          </p:cNvPr>
          <p:cNvSpPr txBox="1"/>
          <p:nvPr/>
        </p:nvSpPr>
        <p:spPr>
          <a:xfrm>
            <a:off x="840766" y="3456138"/>
            <a:ext cx="438558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</a:t>
            </a:r>
            <a:r>
              <a:rPr lang="en-US" sz="2400" dirty="0"/>
              <a:t>Spring JDBC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Problems with Core Java JDBC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Advantages with Spring JDBC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Performing CRUD operations with Spring JDBC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Details about JDBC template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B07941C-0AA4-4CED-6B39-3888F6270C28}"/>
              </a:ext>
            </a:extLst>
          </p:cNvPr>
          <p:cNvGrpSpPr/>
          <p:nvPr/>
        </p:nvGrpSpPr>
        <p:grpSpPr>
          <a:xfrm>
            <a:off x="446886" y="2798356"/>
            <a:ext cx="718560" cy="729000"/>
            <a:chOff x="446886" y="2798356"/>
            <a:chExt cx="718560" cy="72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7D5323-DFE1-0E5A-9A65-1DDC1647B8D4}"/>
                    </a:ext>
                  </a:extLst>
                </p14:cNvPr>
                <p14:cNvContentPartPr/>
                <p14:nvPr/>
              </p14:nvContentPartPr>
              <p14:xfrm>
                <a:off x="446886" y="2798356"/>
                <a:ext cx="718560" cy="729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7D5323-DFE1-0E5A-9A65-1DDC1647B8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0766" y="2792236"/>
                  <a:ext cx="73080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0651404-C8BA-BFAB-FCEB-6DE8F2850F6D}"/>
                    </a:ext>
                  </a:extLst>
                </p14:cNvPr>
                <p14:cNvContentPartPr/>
                <p14:nvPr/>
              </p14:nvContentPartPr>
              <p14:xfrm>
                <a:off x="722286" y="3272836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0651404-C8BA-BFAB-FCEB-6DE8F2850F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6166" y="326671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3CFAFF59-CDDA-C918-EB7C-D465B36AD6BA}"/>
              </a:ext>
            </a:extLst>
          </p:cNvPr>
          <p:cNvSpPr txBox="1"/>
          <p:nvPr/>
        </p:nvSpPr>
        <p:spPr>
          <a:xfrm>
            <a:off x="6552574" y="3452155"/>
            <a:ext cx="43855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Spring Data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Why do we need ORM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Introduction to JDP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Derived query method in JPA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OneToOne, OneToMany mappings inside JPA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JPQL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C2B8B29-DE0B-11B4-C9C9-62376EABE009}"/>
              </a:ext>
            </a:extLst>
          </p:cNvPr>
          <p:cNvSpPr/>
          <p:nvPr/>
        </p:nvSpPr>
        <p:spPr>
          <a:xfrm>
            <a:off x="12072093" y="3210063"/>
            <a:ext cx="4385582" cy="371291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04AFC6-078F-8443-15F4-400FB22A8F31}"/>
              </a:ext>
            </a:extLst>
          </p:cNvPr>
          <p:cNvSpPr txBox="1"/>
          <p:nvPr/>
        </p:nvSpPr>
        <p:spPr>
          <a:xfrm>
            <a:off x="12188808" y="3336174"/>
            <a:ext cx="438558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Spring Boot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</a:rPr>
              <a:t>Why Spring Boot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</a:rPr>
              <a:t>Auto-configuration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</a:rPr>
              <a:t>Build Web Apps using Spring Boot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</a:rPr>
              <a:t>Spring Boot Dev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</a:rPr>
              <a:t>Connecting to MySQL Database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ECAF804-6D53-79D0-1C9A-3AF8CB35B480}"/>
                  </a:ext>
                </a:extLst>
              </p14:cNvPr>
              <p14:cNvContentPartPr/>
              <p14:nvPr/>
            </p14:nvContentPartPr>
            <p14:xfrm>
              <a:off x="3809286" y="1589476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ECAF804-6D53-79D0-1C9A-3AF8CB35B4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03166" y="158335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9D24A44-A56B-EC77-2725-7D9375337B9B}"/>
                  </a:ext>
                </a:extLst>
              </p14:cNvPr>
              <p14:cNvContentPartPr/>
              <p14:nvPr/>
            </p14:nvContentPartPr>
            <p14:xfrm>
              <a:off x="1630206" y="3939196"/>
              <a:ext cx="2293200" cy="493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9D24A44-A56B-EC77-2725-7D9375337B9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612206" y="3921196"/>
                <a:ext cx="23288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AF544AA-5E6F-C997-1130-F7D36FA4D9F4}"/>
                  </a:ext>
                </a:extLst>
              </p14:cNvPr>
              <p14:cNvContentPartPr/>
              <p14:nvPr/>
            </p14:nvContentPartPr>
            <p14:xfrm>
              <a:off x="8227566" y="3959356"/>
              <a:ext cx="1418760" cy="45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AF544AA-5E6F-C997-1130-F7D36FA4D9F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209926" y="3941356"/>
                <a:ext cx="1454400" cy="8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6D8FE1E-94F9-C6C4-126B-4589DC88FD6A}"/>
              </a:ext>
            </a:extLst>
          </p:cNvPr>
          <p:cNvGrpSpPr/>
          <p:nvPr/>
        </p:nvGrpSpPr>
        <p:grpSpPr>
          <a:xfrm>
            <a:off x="13046886" y="3856036"/>
            <a:ext cx="2205720" cy="78840"/>
            <a:chOff x="13046886" y="3856036"/>
            <a:chExt cx="2205720" cy="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19AE944-0457-1C07-CB55-EB981B5DD911}"/>
                    </a:ext>
                  </a:extLst>
                </p14:cNvPr>
                <p14:cNvContentPartPr/>
                <p14:nvPr/>
              </p14:nvContentPartPr>
              <p14:xfrm>
                <a:off x="13046886" y="3856036"/>
                <a:ext cx="2205720" cy="788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19AE944-0457-1C07-CB55-EB981B5DD91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3029246" y="3838036"/>
                  <a:ext cx="2241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0A531BA-2B9B-777A-B73A-9DACBD0863E7}"/>
                    </a:ext>
                  </a:extLst>
                </p14:cNvPr>
                <p14:cNvContentPartPr/>
                <p14:nvPr/>
              </p14:nvContentPartPr>
              <p14:xfrm>
                <a:off x="15252246" y="3856036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0A531BA-2B9B-777A-B73A-9DACBD0863E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5234606" y="383803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7" name="Picture 2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29F15D7D-EF19-8CDB-8C28-F4DBFD943424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705" y="98825"/>
            <a:ext cx="2577548" cy="81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30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24DA45-E3CD-190C-C47D-87C40C3D23B3}"/>
              </a:ext>
            </a:extLst>
          </p:cNvPr>
          <p:cNvSpPr txBox="1"/>
          <p:nvPr/>
        </p:nvSpPr>
        <p:spPr>
          <a:xfrm>
            <a:off x="5363135" y="419100"/>
            <a:ext cx="7561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Course Contents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292E9E-7968-FBDE-E620-2DC5B596373E}"/>
              </a:ext>
            </a:extLst>
          </p:cNvPr>
          <p:cNvCxnSpPr/>
          <p:nvPr/>
        </p:nvCxnSpPr>
        <p:spPr>
          <a:xfrm>
            <a:off x="7337611" y="1485900"/>
            <a:ext cx="33840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ECAF804-6D53-79D0-1C9A-3AF8CB35B480}"/>
                  </a:ext>
                </a:extLst>
              </p14:cNvPr>
              <p14:cNvContentPartPr/>
              <p14:nvPr/>
            </p14:nvContentPartPr>
            <p14:xfrm>
              <a:off x="3809286" y="1589476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ECAF804-6D53-79D0-1C9A-3AF8CB35B48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803166" y="1583356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74" name="Picture 7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2AFABBBC-F192-7ADE-0546-06100AE884CC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705" y="98825"/>
            <a:ext cx="2577548" cy="81450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516973-4EC7-3534-FAA2-DED22A94417C}"/>
              </a:ext>
            </a:extLst>
          </p:cNvPr>
          <p:cNvSpPr/>
          <p:nvPr/>
        </p:nvSpPr>
        <p:spPr>
          <a:xfrm>
            <a:off x="3004224" y="3343524"/>
            <a:ext cx="4385582" cy="371291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A9D876-CDB5-2D96-D379-065BAEFCE784}"/>
              </a:ext>
            </a:extLst>
          </p:cNvPr>
          <p:cNvSpPr txBox="1"/>
          <p:nvPr/>
        </p:nvSpPr>
        <p:spPr>
          <a:xfrm>
            <a:off x="3082018" y="3542586"/>
            <a:ext cx="438558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Spring MVC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</a:rPr>
              <a:t>Intro to MVC pattern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</a:rPr>
              <a:t>Overview of Web Apps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</a:rPr>
              <a:t>How Web App works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</a:rPr>
              <a:t>Spring MVC Internal flow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</a:rPr>
              <a:t>Spring MVC Validations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D431330-CB55-5954-A750-5C8FCA6DD4F1}"/>
                  </a:ext>
                </a:extLst>
              </p14:cNvPr>
              <p14:cNvContentPartPr/>
              <p14:nvPr/>
            </p14:nvContentPartPr>
            <p14:xfrm>
              <a:off x="4498595" y="4000500"/>
              <a:ext cx="1729080" cy="5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D431330-CB55-5954-A750-5C8FCA6DD4F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480599" y="3982500"/>
                <a:ext cx="1764713" cy="4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93CB84E3-E747-C0F7-BC76-CB21DDBEC1F1}"/>
              </a:ext>
            </a:extLst>
          </p:cNvPr>
          <p:cNvGrpSpPr/>
          <p:nvPr/>
        </p:nvGrpSpPr>
        <p:grpSpPr>
          <a:xfrm>
            <a:off x="2285664" y="2676425"/>
            <a:ext cx="718560" cy="729000"/>
            <a:chOff x="446886" y="2798356"/>
            <a:chExt cx="718560" cy="72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037B8EF-DB62-432C-998C-CA6AA742FFCF}"/>
                    </a:ext>
                  </a:extLst>
                </p14:cNvPr>
                <p14:cNvContentPartPr/>
                <p14:nvPr/>
              </p14:nvContentPartPr>
              <p14:xfrm>
                <a:off x="446886" y="2798356"/>
                <a:ext cx="718560" cy="729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7D5323-DFE1-0E5A-9A65-1DDC1647B8D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40766" y="2792236"/>
                  <a:ext cx="73080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BC98DC5-3C09-7C39-45AF-F6328AA67FD7}"/>
                    </a:ext>
                  </a:extLst>
                </p14:cNvPr>
                <p14:cNvContentPartPr/>
                <p14:nvPr/>
              </p14:nvContentPartPr>
              <p14:xfrm>
                <a:off x="722286" y="3272836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0651404-C8BA-BFAB-FCEB-6DE8F2850F6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16166" y="326671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A1C5012F-3764-25CD-1FF7-D53FA77E36C9}"/>
              </a:ext>
            </a:extLst>
          </p:cNvPr>
          <p:cNvSpPr/>
          <p:nvPr/>
        </p:nvSpPr>
        <p:spPr>
          <a:xfrm>
            <a:off x="10417319" y="3307293"/>
            <a:ext cx="4788663" cy="3581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804084-2B8B-DAB9-D9EB-16C73A8A8C59}"/>
              </a:ext>
            </a:extLst>
          </p:cNvPr>
          <p:cNvSpPr txBox="1"/>
          <p:nvPr/>
        </p:nvSpPr>
        <p:spPr>
          <a:xfrm>
            <a:off x="10898194" y="3405425"/>
            <a:ext cx="438558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</a:t>
            </a:r>
            <a:r>
              <a:rPr lang="en-US" sz="2400" dirty="0"/>
              <a:t>Thymeleaf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How to build Dynamic Web Apps using Thymeleaf &amp; Spring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Thymeleaf integration with Spring, Spring MVC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7955D08-ED82-7AB1-BF83-4D3D547982E6}"/>
                  </a:ext>
                </a:extLst>
              </p14:cNvPr>
              <p14:cNvContentPartPr/>
              <p14:nvPr/>
            </p14:nvContentPartPr>
            <p14:xfrm>
              <a:off x="11430000" y="3771900"/>
              <a:ext cx="2293200" cy="4932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7955D08-ED82-7AB1-BF83-4D3D547982E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412000" y="3753900"/>
                <a:ext cx="2328840" cy="8496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Freeform 44">
            <a:extLst>
              <a:ext uri="{FF2B5EF4-FFF2-40B4-BE49-F238E27FC236}">
                <a16:creationId xmlns:a16="http://schemas.microsoft.com/office/drawing/2014/main" id="{1BC483F9-C82D-16E6-F556-C6AC3513070B}"/>
              </a:ext>
            </a:extLst>
          </p:cNvPr>
          <p:cNvSpPr/>
          <p:nvPr/>
        </p:nvSpPr>
        <p:spPr>
          <a:xfrm rot="19162112">
            <a:off x="9516864" y="2808314"/>
            <a:ext cx="1204576" cy="465221"/>
          </a:xfrm>
          <a:custGeom>
            <a:avLst/>
            <a:gdLst>
              <a:gd name="connsiteX0" fmla="*/ 0 w 1204576"/>
              <a:gd name="connsiteY0" fmla="*/ 465221 h 465221"/>
              <a:gd name="connsiteX1" fmla="*/ 112294 w 1204576"/>
              <a:gd name="connsiteY1" fmla="*/ 240632 h 465221"/>
              <a:gd name="connsiteX2" fmla="*/ 176463 w 1204576"/>
              <a:gd name="connsiteY2" fmla="*/ 128337 h 465221"/>
              <a:gd name="connsiteX3" fmla="*/ 208547 w 1204576"/>
              <a:gd name="connsiteY3" fmla="*/ 192506 h 465221"/>
              <a:gd name="connsiteX4" fmla="*/ 224589 w 1204576"/>
              <a:gd name="connsiteY4" fmla="*/ 385011 h 465221"/>
              <a:gd name="connsiteX5" fmla="*/ 240631 w 1204576"/>
              <a:gd name="connsiteY5" fmla="*/ 465221 h 465221"/>
              <a:gd name="connsiteX6" fmla="*/ 256673 w 1204576"/>
              <a:gd name="connsiteY6" fmla="*/ 417095 h 465221"/>
              <a:gd name="connsiteX7" fmla="*/ 336884 w 1204576"/>
              <a:gd name="connsiteY7" fmla="*/ 320842 h 465221"/>
              <a:gd name="connsiteX8" fmla="*/ 385010 w 1204576"/>
              <a:gd name="connsiteY8" fmla="*/ 288758 h 465221"/>
              <a:gd name="connsiteX9" fmla="*/ 401052 w 1204576"/>
              <a:gd name="connsiteY9" fmla="*/ 336885 h 465221"/>
              <a:gd name="connsiteX10" fmla="*/ 385010 w 1204576"/>
              <a:gd name="connsiteY10" fmla="*/ 385011 h 465221"/>
              <a:gd name="connsiteX11" fmla="*/ 368968 w 1204576"/>
              <a:gd name="connsiteY11" fmla="*/ 320842 h 465221"/>
              <a:gd name="connsiteX12" fmla="*/ 481263 w 1204576"/>
              <a:gd name="connsiteY12" fmla="*/ 144379 h 465221"/>
              <a:gd name="connsiteX13" fmla="*/ 545431 w 1204576"/>
              <a:gd name="connsiteY13" fmla="*/ 80211 h 465221"/>
              <a:gd name="connsiteX14" fmla="*/ 625642 w 1204576"/>
              <a:gd name="connsiteY14" fmla="*/ 0 h 465221"/>
              <a:gd name="connsiteX15" fmla="*/ 673768 w 1204576"/>
              <a:gd name="connsiteY15" fmla="*/ 16042 h 465221"/>
              <a:gd name="connsiteX16" fmla="*/ 689810 w 1204576"/>
              <a:gd name="connsiteY16" fmla="*/ 64169 h 465221"/>
              <a:gd name="connsiteX17" fmla="*/ 705852 w 1204576"/>
              <a:gd name="connsiteY17" fmla="*/ 160421 h 465221"/>
              <a:gd name="connsiteX18" fmla="*/ 625642 w 1204576"/>
              <a:gd name="connsiteY18" fmla="*/ 320842 h 465221"/>
              <a:gd name="connsiteX19" fmla="*/ 513347 w 1204576"/>
              <a:gd name="connsiteY19" fmla="*/ 433137 h 465221"/>
              <a:gd name="connsiteX20" fmla="*/ 513347 w 1204576"/>
              <a:gd name="connsiteY20" fmla="*/ 288758 h 465221"/>
              <a:gd name="connsiteX21" fmla="*/ 561473 w 1204576"/>
              <a:gd name="connsiteY21" fmla="*/ 224590 h 465221"/>
              <a:gd name="connsiteX22" fmla="*/ 705852 w 1204576"/>
              <a:gd name="connsiteY22" fmla="*/ 96253 h 465221"/>
              <a:gd name="connsiteX23" fmla="*/ 753979 w 1204576"/>
              <a:gd name="connsiteY23" fmla="*/ 64169 h 465221"/>
              <a:gd name="connsiteX24" fmla="*/ 802105 w 1204576"/>
              <a:gd name="connsiteY24" fmla="*/ 48127 h 465221"/>
              <a:gd name="connsiteX25" fmla="*/ 850231 w 1204576"/>
              <a:gd name="connsiteY25" fmla="*/ 64169 h 465221"/>
              <a:gd name="connsiteX26" fmla="*/ 866273 w 1204576"/>
              <a:gd name="connsiteY26" fmla="*/ 336885 h 465221"/>
              <a:gd name="connsiteX27" fmla="*/ 802105 w 1204576"/>
              <a:gd name="connsiteY27" fmla="*/ 433137 h 465221"/>
              <a:gd name="connsiteX28" fmla="*/ 850231 w 1204576"/>
              <a:gd name="connsiteY28" fmla="*/ 272716 h 465221"/>
              <a:gd name="connsiteX29" fmla="*/ 898358 w 1204576"/>
              <a:gd name="connsiteY29" fmla="*/ 208548 h 465221"/>
              <a:gd name="connsiteX30" fmla="*/ 994610 w 1204576"/>
              <a:gd name="connsiteY30" fmla="*/ 112295 h 465221"/>
              <a:gd name="connsiteX31" fmla="*/ 1058779 w 1204576"/>
              <a:gd name="connsiteY31" fmla="*/ 96253 h 465221"/>
              <a:gd name="connsiteX32" fmla="*/ 1122947 w 1204576"/>
              <a:gd name="connsiteY32" fmla="*/ 160421 h 465221"/>
              <a:gd name="connsiteX33" fmla="*/ 1155031 w 1204576"/>
              <a:gd name="connsiteY33" fmla="*/ 208548 h 465221"/>
              <a:gd name="connsiteX34" fmla="*/ 1203158 w 1204576"/>
              <a:gd name="connsiteY34" fmla="*/ 352927 h 465221"/>
              <a:gd name="connsiteX35" fmla="*/ 1203158 w 1204576"/>
              <a:gd name="connsiteY35" fmla="*/ 449179 h 46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04576" h="465221">
                <a:moveTo>
                  <a:pt x="0" y="465221"/>
                </a:moveTo>
                <a:cubicBezTo>
                  <a:pt x="114473" y="207656"/>
                  <a:pt x="14787" y="416144"/>
                  <a:pt x="112294" y="240632"/>
                </a:cubicBezTo>
                <a:cubicBezTo>
                  <a:pt x="180138" y="118514"/>
                  <a:pt x="109236" y="229177"/>
                  <a:pt x="176463" y="128337"/>
                </a:cubicBezTo>
                <a:cubicBezTo>
                  <a:pt x="187158" y="149727"/>
                  <a:pt x="204140" y="169001"/>
                  <a:pt x="208547" y="192506"/>
                </a:cubicBezTo>
                <a:cubicBezTo>
                  <a:pt x="220413" y="255794"/>
                  <a:pt x="217066" y="321061"/>
                  <a:pt x="224589" y="385011"/>
                </a:cubicBezTo>
                <a:cubicBezTo>
                  <a:pt x="227775" y="412090"/>
                  <a:pt x="235284" y="438484"/>
                  <a:pt x="240631" y="465221"/>
                </a:cubicBezTo>
                <a:cubicBezTo>
                  <a:pt x="245978" y="449179"/>
                  <a:pt x="249111" y="432219"/>
                  <a:pt x="256673" y="417095"/>
                </a:cubicBezTo>
                <a:cubicBezTo>
                  <a:pt x="274699" y="381044"/>
                  <a:pt x="306477" y="346182"/>
                  <a:pt x="336884" y="320842"/>
                </a:cubicBezTo>
                <a:cubicBezTo>
                  <a:pt x="351695" y="308499"/>
                  <a:pt x="368968" y="299453"/>
                  <a:pt x="385010" y="288758"/>
                </a:cubicBezTo>
                <a:cubicBezTo>
                  <a:pt x="390357" y="304800"/>
                  <a:pt x="401052" y="319975"/>
                  <a:pt x="401052" y="336885"/>
                </a:cubicBezTo>
                <a:cubicBezTo>
                  <a:pt x="401052" y="353795"/>
                  <a:pt x="400134" y="392574"/>
                  <a:pt x="385010" y="385011"/>
                </a:cubicBezTo>
                <a:cubicBezTo>
                  <a:pt x="365290" y="375150"/>
                  <a:pt x="374315" y="342232"/>
                  <a:pt x="368968" y="320842"/>
                </a:cubicBezTo>
                <a:cubicBezTo>
                  <a:pt x="397411" y="273437"/>
                  <a:pt x="448676" y="185113"/>
                  <a:pt x="481263" y="144379"/>
                </a:cubicBezTo>
                <a:cubicBezTo>
                  <a:pt x="500159" y="120758"/>
                  <a:pt x="525745" y="103178"/>
                  <a:pt x="545431" y="80211"/>
                </a:cubicBezTo>
                <a:cubicBezTo>
                  <a:pt x="616730" y="-2970"/>
                  <a:pt x="532955" y="61793"/>
                  <a:pt x="625642" y="0"/>
                </a:cubicBezTo>
                <a:cubicBezTo>
                  <a:pt x="641684" y="5347"/>
                  <a:pt x="661811" y="4085"/>
                  <a:pt x="673768" y="16042"/>
                </a:cubicBezTo>
                <a:cubicBezTo>
                  <a:pt x="685725" y="27999"/>
                  <a:pt x="686142" y="47662"/>
                  <a:pt x="689810" y="64169"/>
                </a:cubicBezTo>
                <a:cubicBezTo>
                  <a:pt x="696866" y="95921"/>
                  <a:pt x="700505" y="128337"/>
                  <a:pt x="705852" y="160421"/>
                </a:cubicBezTo>
                <a:cubicBezTo>
                  <a:pt x="683055" y="217414"/>
                  <a:pt x="665990" y="272425"/>
                  <a:pt x="625642" y="320842"/>
                </a:cubicBezTo>
                <a:cubicBezTo>
                  <a:pt x="591753" y="361509"/>
                  <a:pt x="513347" y="433137"/>
                  <a:pt x="513347" y="433137"/>
                </a:cubicBezTo>
                <a:cubicBezTo>
                  <a:pt x="497938" y="371500"/>
                  <a:pt x="484020" y="354744"/>
                  <a:pt x="513347" y="288758"/>
                </a:cubicBezTo>
                <a:cubicBezTo>
                  <a:pt x="524206" y="264326"/>
                  <a:pt x="543710" y="244573"/>
                  <a:pt x="561473" y="224590"/>
                </a:cubicBezTo>
                <a:cubicBezTo>
                  <a:pt x="618811" y="160084"/>
                  <a:pt x="640976" y="142593"/>
                  <a:pt x="705852" y="96253"/>
                </a:cubicBezTo>
                <a:cubicBezTo>
                  <a:pt x="721541" y="85047"/>
                  <a:pt x="736734" y="72791"/>
                  <a:pt x="753979" y="64169"/>
                </a:cubicBezTo>
                <a:cubicBezTo>
                  <a:pt x="769104" y="56607"/>
                  <a:pt x="786063" y="53474"/>
                  <a:pt x="802105" y="48127"/>
                </a:cubicBezTo>
                <a:cubicBezTo>
                  <a:pt x="818147" y="53474"/>
                  <a:pt x="838274" y="52212"/>
                  <a:pt x="850231" y="64169"/>
                </a:cubicBezTo>
                <a:cubicBezTo>
                  <a:pt x="914925" y="128862"/>
                  <a:pt x="879987" y="284772"/>
                  <a:pt x="866273" y="336885"/>
                </a:cubicBezTo>
                <a:cubicBezTo>
                  <a:pt x="856460" y="374176"/>
                  <a:pt x="802105" y="433137"/>
                  <a:pt x="802105" y="433137"/>
                </a:cubicBezTo>
                <a:cubicBezTo>
                  <a:pt x="815051" y="368406"/>
                  <a:pt x="817255" y="332073"/>
                  <a:pt x="850231" y="272716"/>
                </a:cubicBezTo>
                <a:cubicBezTo>
                  <a:pt x="863216" y="249344"/>
                  <a:pt x="882817" y="230305"/>
                  <a:pt x="898358" y="208548"/>
                </a:cubicBezTo>
                <a:cubicBezTo>
                  <a:pt x="934544" y="157888"/>
                  <a:pt x="929896" y="144652"/>
                  <a:pt x="994610" y="112295"/>
                </a:cubicBezTo>
                <a:cubicBezTo>
                  <a:pt x="1014330" y="102435"/>
                  <a:pt x="1037389" y="101600"/>
                  <a:pt x="1058779" y="96253"/>
                </a:cubicBezTo>
                <a:cubicBezTo>
                  <a:pt x="1135780" y="121920"/>
                  <a:pt x="1088724" y="91975"/>
                  <a:pt x="1122947" y="160421"/>
                </a:cubicBezTo>
                <a:cubicBezTo>
                  <a:pt x="1131569" y="177666"/>
                  <a:pt x="1146409" y="191303"/>
                  <a:pt x="1155031" y="208548"/>
                </a:cubicBezTo>
                <a:cubicBezTo>
                  <a:pt x="1170233" y="238951"/>
                  <a:pt x="1199328" y="314630"/>
                  <a:pt x="1203158" y="352927"/>
                </a:cubicBezTo>
                <a:cubicBezTo>
                  <a:pt x="1206350" y="384852"/>
                  <a:pt x="1203158" y="417095"/>
                  <a:pt x="1203158" y="44917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55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/>
          <p:nvPr/>
        </p:nvSpPr>
        <p:spPr>
          <a:xfrm rot="-10800000">
            <a:off x="9525" y="824316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83809" y="82717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0" y="93555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3321750" y="93841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7204191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17204191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6120382" y="705368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6120382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5400000">
            <a:off x="15036573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5400000" flipH="1" flipV="1">
            <a:off x="12770705" y="81374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-10800000" flipH="1" flipV="1">
            <a:off x="12770705" y="922129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24DA45-E3CD-190C-C47D-87C40C3D23B3}"/>
              </a:ext>
            </a:extLst>
          </p:cNvPr>
          <p:cNvSpPr txBox="1"/>
          <p:nvPr/>
        </p:nvSpPr>
        <p:spPr>
          <a:xfrm>
            <a:off x="5363135" y="419100"/>
            <a:ext cx="7561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Course Contents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292E9E-7968-FBDE-E620-2DC5B596373E}"/>
              </a:ext>
            </a:extLst>
          </p:cNvPr>
          <p:cNvCxnSpPr/>
          <p:nvPr/>
        </p:nvCxnSpPr>
        <p:spPr>
          <a:xfrm>
            <a:off x="7337611" y="1485900"/>
            <a:ext cx="33840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44B612FF-4FD3-C516-0E36-7821FA91DE26}"/>
              </a:ext>
            </a:extLst>
          </p:cNvPr>
          <p:cNvSpPr/>
          <p:nvPr/>
        </p:nvSpPr>
        <p:spPr>
          <a:xfrm>
            <a:off x="2958086" y="3233320"/>
            <a:ext cx="4385582" cy="3581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CFAFF59-CDDA-C918-EB7C-D465B36AD6BA}"/>
              </a:ext>
            </a:extLst>
          </p:cNvPr>
          <p:cNvSpPr txBox="1"/>
          <p:nvPr/>
        </p:nvSpPr>
        <p:spPr>
          <a:xfrm>
            <a:off x="3078515" y="3331821"/>
            <a:ext cx="44611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Spring Rest</a:t>
            </a:r>
          </a:p>
          <a:p>
            <a:pPr algn="ctr"/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Building Rest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Consuming Rest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Spring Data Rest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HAL Explorer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C2B8B29-DE0B-11B4-C9C9-62376EABE009}"/>
              </a:ext>
            </a:extLst>
          </p:cNvPr>
          <p:cNvSpPr/>
          <p:nvPr/>
        </p:nvSpPr>
        <p:spPr>
          <a:xfrm>
            <a:off x="10577914" y="3233320"/>
            <a:ext cx="4385582" cy="3712911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C04AFC6-078F-8443-15F4-400FB22A8F31}"/>
              </a:ext>
            </a:extLst>
          </p:cNvPr>
          <p:cNvSpPr txBox="1"/>
          <p:nvPr/>
        </p:nvSpPr>
        <p:spPr>
          <a:xfrm>
            <a:off x="10554101" y="3282450"/>
            <a:ext cx="45223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Actuator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</a:rPr>
              <a:t>Intro to Spring Boot Actuator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</a:rPr>
              <a:t>Exploring the API’s of Actuator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</a:rPr>
              <a:t>Viewing Actuator Data in Spring Boot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ECAF804-6D53-79D0-1C9A-3AF8CB35B480}"/>
                  </a:ext>
                </a:extLst>
              </p14:cNvPr>
              <p14:cNvContentPartPr/>
              <p14:nvPr/>
            </p14:nvContentPartPr>
            <p14:xfrm>
              <a:off x="3809286" y="1589476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ECAF804-6D53-79D0-1C9A-3AF8CB35B48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03166" y="158335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AF544AA-5E6F-C997-1130-F7D36FA4D9F4}"/>
                  </a:ext>
                </a:extLst>
              </p14:cNvPr>
              <p14:cNvContentPartPr/>
              <p14:nvPr/>
            </p14:nvContentPartPr>
            <p14:xfrm>
              <a:off x="4441497" y="3896677"/>
              <a:ext cx="1418760" cy="45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AF544AA-5E6F-C997-1130-F7D36FA4D9F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423497" y="3878677"/>
                <a:ext cx="145440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842C40-3794-D1AB-A808-6E940B958631}"/>
                  </a:ext>
                </a:extLst>
              </p14:cNvPr>
              <p14:cNvContentPartPr/>
              <p14:nvPr/>
            </p14:nvContentPartPr>
            <p14:xfrm>
              <a:off x="12222824" y="3923059"/>
              <a:ext cx="1729080" cy="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842C40-3794-D1AB-A808-6E940B95863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204828" y="3905059"/>
                <a:ext cx="1764713" cy="406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36CAA110-3E33-C315-86D1-0816CCDDB408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705" y="98825"/>
            <a:ext cx="2577548" cy="814505"/>
          </a:xfrm>
          <a:prstGeom prst="rect">
            <a:avLst/>
          </a:prstGeom>
        </p:spPr>
      </p:pic>
      <p:sp>
        <p:nvSpPr>
          <p:cNvPr id="4" name="Freeform 44">
            <a:extLst>
              <a:ext uri="{FF2B5EF4-FFF2-40B4-BE49-F238E27FC236}">
                <a16:creationId xmlns:a16="http://schemas.microsoft.com/office/drawing/2014/main" id="{F0FDA67A-8A84-4336-C7A2-FB8E1363CA57}"/>
              </a:ext>
            </a:extLst>
          </p:cNvPr>
          <p:cNvSpPr/>
          <p:nvPr/>
        </p:nvSpPr>
        <p:spPr>
          <a:xfrm rot="19162112">
            <a:off x="9598000" y="2736425"/>
            <a:ext cx="1204576" cy="465221"/>
          </a:xfrm>
          <a:custGeom>
            <a:avLst/>
            <a:gdLst>
              <a:gd name="connsiteX0" fmla="*/ 0 w 1204576"/>
              <a:gd name="connsiteY0" fmla="*/ 465221 h 465221"/>
              <a:gd name="connsiteX1" fmla="*/ 112294 w 1204576"/>
              <a:gd name="connsiteY1" fmla="*/ 240632 h 465221"/>
              <a:gd name="connsiteX2" fmla="*/ 176463 w 1204576"/>
              <a:gd name="connsiteY2" fmla="*/ 128337 h 465221"/>
              <a:gd name="connsiteX3" fmla="*/ 208547 w 1204576"/>
              <a:gd name="connsiteY3" fmla="*/ 192506 h 465221"/>
              <a:gd name="connsiteX4" fmla="*/ 224589 w 1204576"/>
              <a:gd name="connsiteY4" fmla="*/ 385011 h 465221"/>
              <a:gd name="connsiteX5" fmla="*/ 240631 w 1204576"/>
              <a:gd name="connsiteY5" fmla="*/ 465221 h 465221"/>
              <a:gd name="connsiteX6" fmla="*/ 256673 w 1204576"/>
              <a:gd name="connsiteY6" fmla="*/ 417095 h 465221"/>
              <a:gd name="connsiteX7" fmla="*/ 336884 w 1204576"/>
              <a:gd name="connsiteY7" fmla="*/ 320842 h 465221"/>
              <a:gd name="connsiteX8" fmla="*/ 385010 w 1204576"/>
              <a:gd name="connsiteY8" fmla="*/ 288758 h 465221"/>
              <a:gd name="connsiteX9" fmla="*/ 401052 w 1204576"/>
              <a:gd name="connsiteY9" fmla="*/ 336885 h 465221"/>
              <a:gd name="connsiteX10" fmla="*/ 385010 w 1204576"/>
              <a:gd name="connsiteY10" fmla="*/ 385011 h 465221"/>
              <a:gd name="connsiteX11" fmla="*/ 368968 w 1204576"/>
              <a:gd name="connsiteY11" fmla="*/ 320842 h 465221"/>
              <a:gd name="connsiteX12" fmla="*/ 481263 w 1204576"/>
              <a:gd name="connsiteY12" fmla="*/ 144379 h 465221"/>
              <a:gd name="connsiteX13" fmla="*/ 545431 w 1204576"/>
              <a:gd name="connsiteY13" fmla="*/ 80211 h 465221"/>
              <a:gd name="connsiteX14" fmla="*/ 625642 w 1204576"/>
              <a:gd name="connsiteY14" fmla="*/ 0 h 465221"/>
              <a:gd name="connsiteX15" fmla="*/ 673768 w 1204576"/>
              <a:gd name="connsiteY15" fmla="*/ 16042 h 465221"/>
              <a:gd name="connsiteX16" fmla="*/ 689810 w 1204576"/>
              <a:gd name="connsiteY16" fmla="*/ 64169 h 465221"/>
              <a:gd name="connsiteX17" fmla="*/ 705852 w 1204576"/>
              <a:gd name="connsiteY17" fmla="*/ 160421 h 465221"/>
              <a:gd name="connsiteX18" fmla="*/ 625642 w 1204576"/>
              <a:gd name="connsiteY18" fmla="*/ 320842 h 465221"/>
              <a:gd name="connsiteX19" fmla="*/ 513347 w 1204576"/>
              <a:gd name="connsiteY19" fmla="*/ 433137 h 465221"/>
              <a:gd name="connsiteX20" fmla="*/ 513347 w 1204576"/>
              <a:gd name="connsiteY20" fmla="*/ 288758 h 465221"/>
              <a:gd name="connsiteX21" fmla="*/ 561473 w 1204576"/>
              <a:gd name="connsiteY21" fmla="*/ 224590 h 465221"/>
              <a:gd name="connsiteX22" fmla="*/ 705852 w 1204576"/>
              <a:gd name="connsiteY22" fmla="*/ 96253 h 465221"/>
              <a:gd name="connsiteX23" fmla="*/ 753979 w 1204576"/>
              <a:gd name="connsiteY23" fmla="*/ 64169 h 465221"/>
              <a:gd name="connsiteX24" fmla="*/ 802105 w 1204576"/>
              <a:gd name="connsiteY24" fmla="*/ 48127 h 465221"/>
              <a:gd name="connsiteX25" fmla="*/ 850231 w 1204576"/>
              <a:gd name="connsiteY25" fmla="*/ 64169 h 465221"/>
              <a:gd name="connsiteX26" fmla="*/ 866273 w 1204576"/>
              <a:gd name="connsiteY26" fmla="*/ 336885 h 465221"/>
              <a:gd name="connsiteX27" fmla="*/ 802105 w 1204576"/>
              <a:gd name="connsiteY27" fmla="*/ 433137 h 465221"/>
              <a:gd name="connsiteX28" fmla="*/ 850231 w 1204576"/>
              <a:gd name="connsiteY28" fmla="*/ 272716 h 465221"/>
              <a:gd name="connsiteX29" fmla="*/ 898358 w 1204576"/>
              <a:gd name="connsiteY29" fmla="*/ 208548 h 465221"/>
              <a:gd name="connsiteX30" fmla="*/ 994610 w 1204576"/>
              <a:gd name="connsiteY30" fmla="*/ 112295 h 465221"/>
              <a:gd name="connsiteX31" fmla="*/ 1058779 w 1204576"/>
              <a:gd name="connsiteY31" fmla="*/ 96253 h 465221"/>
              <a:gd name="connsiteX32" fmla="*/ 1122947 w 1204576"/>
              <a:gd name="connsiteY32" fmla="*/ 160421 h 465221"/>
              <a:gd name="connsiteX33" fmla="*/ 1155031 w 1204576"/>
              <a:gd name="connsiteY33" fmla="*/ 208548 h 465221"/>
              <a:gd name="connsiteX34" fmla="*/ 1203158 w 1204576"/>
              <a:gd name="connsiteY34" fmla="*/ 352927 h 465221"/>
              <a:gd name="connsiteX35" fmla="*/ 1203158 w 1204576"/>
              <a:gd name="connsiteY35" fmla="*/ 449179 h 465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204576" h="465221">
                <a:moveTo>
                  <a:pt x="0" y="465221"/>
                </a:moveTo>
                <a:cubicBezTo>
                  <a:pt x="114473" y="207656"/>
                  <a:pt x="14787" y="416144"/>
                  <a:pt x="112294" y="240632"/>
                </a:cubicBezTo>
                <a:cubicBezTo>
                  <a:pt x="180138" y="118514"/>
                  <a:pt x="109236" y="229177"/>
                  <a:pt x="176463" y="128337"/>
                </a:cubicBezTo>
                <a:cubicBezTo>
                  <a:pt x="187158" y="149727"/>
                  <a:pt x="204140" y="169001"/>
                  <a:pt x="208547" y="192506"/>
                </a:cubicBezTo>
                <a:cubicBezTo>
                  <a:pt x="220413" y="255794"/>
                  <a:pt x="217066" y="321061"/>
                  <a:pt x="224589" y="385011"/>
                </a:cubicBezTo>
                <a:cubicBezTo>
                  <a:pt x="227775" y="412090"/>
                  <a:pt x="235284" y="438484"/>
                  <a:pt x="240631" y="465221"/>
                </a:cubicBezTo>
                <a:cubicBezTo>
                  <a:pt x="245978" y="449179"/>
                  <a:pt x="249111" y="432219"/>
                  <a:pt x="256673" y="417095"/>
                </a:cubicBezTo>
                <a:cubicBezTo>
                  <a:pt x="274699" y="381044"/>
                  <a:pt x="306477" y="346182"/>
                  <a:pt x="336884" y="320842"/>
                </a:cubicBezTo>
                <a:cubicBezTo>
                  <a:pt x="351695" y="308499"/>
                  <a:pt x="368968" y="299453"/>
                  <a:pt x="385010" y="288758"/>
                </a:cubicBezTo>
                <a:cubicBezTo>
                  <a:pt x="390357" y="304800"/>
                  <a:pt x="401052" y="319975"/>
                  <a:pt x="401052" y="336885"/>
                </a:cubicBezTo>
                <a:cubicBezTo>
                  <a:pt x="401052" y="353795"/>
                  <a:pt x="400134" y="392574"/>
                  <a:pt x="385010" y="385011"/>
                </a:cubicBezTo>
                <a:cubicBezTo>
                  <a:pt x="365290" y="375150"/>
                  <a:pt x="374315" y="342232"/>
                  <a:pt x="368968" y="320842"/>
                </a:cubicBezTo>
                <a:cubicBezTo>
                  <a:pt x="397411" y="273437"/>
                  <a:pt x="448676" y="185113"/>
                  <a:pt x="481263" y="144379"/>
                </a:cubicBezTo>
                <a:cubicBezTo>
                  <a:pt x="500159" y="120758"/>
                  <a:pt x="525745" y="103178"/>
                  <a:pt x="545431" y="80211"/>
                </a:cubicBezTo>
                <a:cubicBezTo>
                  <a:pt x="616730" y="-2970"/>
                  <a:pt x="532955" y="61793"/>
                  <a:pt x="625642" y="0"/>
                </a:cubicBezTo>
                <a:cubicBezTo>
                  <a:pt x="641684" y="5347"/>
                  <a:pt x="661811" y="4085"/>
                  <a:pt x="673768" y="16042"/>
                </a:cubicBezTo>
                <a:cubicBezTo>
                  <a:pt x="685725" y="27999"/>
                  <a:pt x="686142" y="47662"/>
                  <a:pt x="689810" y="64169"/>
                </a:cubicBezTo>
                <a:cubicBezTo>
                  <a:pt x="696866" y="95921"/>
                  <a:pt x="700505" y="128337"/>
                  <a:pt x="705852" y="160421"/>
                </a:cubicBezTo>
                <a:cubicBezTo>
                  <a:pt x="683055" y="217414"/>
                  <a:pt x="665990" y="272425"/>
                  <a:pt x="625642" y="320842"/>
                </a:cubicBezTo>
                <a:cubicBezTo>
                  <a:pt x="591753" y="361509"/>
                  <a:pt x="513347" y="433137"/>
                  <a:pt x="513347" y="433137"/>
                </a:cubicBezTo>
                <a:cubicBezTo>
                  <a:pt x="497938" y="371500"/>
                  <a:pt x="484020" y="354744"/>
                  <a:pt x="513347" y="288758"/>
                </a:cubicBezTo>
                <a:cubicBezTo>
                  <a:pt x="524206" y="264326"/>
                  <a:pt x="543710" y="244573"/>
                  <a:pt x="561473" y="224590"/>
                </a:cubicBezTo>
                <a:cubicBezTo>
                  <a:pt x="618811" y="160084"/>
                  <a:pt x="640976" y="142593"/>
                  <a:pt x="705852" y="96253"/>
                </a:cubicBezTo>
                <a:cubicBezTo>
                  <a:pt x="721541" y="85047"/>
                  <a:pt x="736734" y="72791"/>
                  <a:pt x="753979" y="64169"/>
                </a:cubicBezTo>
                <a:cubicBezTo>
                  <a:pt x="769104" y="56607"/>
                  <a:pt x="786063" y="53474"/>
                  <a:pt x="802105" y="48127"/>
                </a:cubicBezTo>
                <a:cubicBezTo>
                  <a:pt x="818147" y="53474"/>
                  <a:pt x="838274" y="52212"/>
                  <a:pt x="850231" y="64169"/>
                </a:cubicBezTo>
                <a:cubicBezTo>
                  <a:pt x="914925" y="128862"/>
                  <a:pt x="879987" y="284772"/>
                  <a:pt x="866273" y="336885"/>
                </a:cubicBezTo>
                <a:cubicBezTo>
                  <a:pt x="856460" y="374176"/>
                  <a:pt x="802105" y="433137"/>
                  <a:pt x="802105" y="433137"/>
                </a:cubicBezTo>
                <a:cubicBezTo>
                  <a:pt x="815051" y="368406"/>
                  <a:pt x="817255" y="332073"/>
                  <a:pt x="850231" y="272716"/>
                </a:cubicBezTo>
                <a:cubicBezTo>
                  <a:pt x="863216" y="249344"/>
                  <a:pt x="882817" y="230305"/>
                  <a:pt x="898358" y="208548"/>
                </a:cubicBezTo>
                <a:cubicBezTo>
                  <a:pt x="934544" y="157888"/>
                  <a:pt x="929896" y="144652"/>
                  <a:pt x="994610" y="112295"/>
                </a:cubicBezTo>
                <a:cubicBezTo>
                  <a:pt x="1014330" y="102435"/>
                  <a:pt x="1037389" y="101600"/>
                  <a:pt x="1058779" y="96253"/>
                </a:cubicBezTo>
                <a:cubicBezTo>
                  <a:pt x="1135780" y="121920"/>
                  <a:pt x="1088724" y="91975"/>
                  <a:pt x="1122947" y="160421"/>
                </a:cubicBezTo>
                <a:cubicBezTo>
                  <a:pt x="1131569" y="177666"/>
                  <a:pt x="1146409" y="191303"/>
                  <a:pt x="1155031" y="208548"/>
                </a:cubicBezTo>
                <a:cubicBezTo>
                  <a:pt x="1170233" y="238951"/>
                  <a:pt x="1199328" y="314630"/>
                  <a:pt x="1203158" y="352927"/>
                </a:cubicBezTo>
                <a:cubicBezTo>
                  <a:pt x="1206350" y="384852"/>
                  <a:pt x="1203158" y="417095"/>
                  <a:pt x="1203158" y="44917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AFF16E-1CBB-8492-B43A-83D2D562D02D}"/>
              </a:ext>
            </a:extLst>
          </p:cNvPr>
          <p:cNvGrpSpPr/>
          <p:nvPr/>
        </p:nvGrpSpPr>
        <p:grpSpPr>
          <a:xfrm>
            <a:off x="2211855" y="2626633"/>
            <a:ext cx="718560" cy="729000"/>
            <a:chOff x="446886" y="2798356"/>
            <a:chExt cx="718560" cy="72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BCFF563-CE8A-A29B-2226-D190E8D7F209}"/>
                    </a:ext>
                  </a:extLst>
                </p14:cNvPr>
                <p14:cNvContentPartPr/>
                <p14:nvPr/>
              </p14:nvContentPartPr>
              <p14:xfrm>
                <a:off x="446886" y="2798356"/>
                <a:ext cx="718560" cy="729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7D5323-DFE1-0E5A-9A65-1DDC1647B8D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40766" y="2792236"/>
                  <a:ext cx="730800" cy="74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140FD32-8BFC-3D74-80F9-D2D6FD7FF64C}"/>
                    </a:ext>
                  </a:extLst>
                </p14:cNvPr>
                <p14:cNvContentPartPr/>
                <p14:nvPr/>
              </p14:nvContentPartPr>
              <p14:xfrm>
                <a:off x="722286" y="3272836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0651404-C8BA-BFAB-FCEB-6DE8F2850F6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16166" y="3266716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1579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6324DA45-E3CD-190C-C47D-87C40C3D23B3}"/>
              </a:ext>
            </a:extLst>
          </p:cNvPr>
          <p:cNvSpPr txBox="1"/>
          <p:nvPr/>
        </p:nvSpPr>
        <p:spPr>
          <a:xfrm>
            <a:off x="5363135" y="419100"/>
            <a:ext cx="756172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Course Fee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292E9E-7968-FBDE-E620-2DC5B596373E}"/>
              </a:ext>
            </a:extLst>
          </p:cNvPr>
          <p:cNvCxnSpPr/>
          <p:nvPr/>
        </p:nvCxnSpPr>
        <p:spPr>
          <a:xfrm>
            <a:off x="7337611" y="1485900"/>
            <a:ext cx="33840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ECAF804-6D53-79D0-1C9A-3AF8CB35B480}"/>
                  </a:ext>
                </a:extLst>
              </p14:cNvPr>
              <p14:cNvContentPartPr/>
              <p14:nvPr/>
            </p14:nvContentPartPr>
            <p14:xfrm>
              <a:off x="3809286" y="1589476"/>
              <a:ext cx="36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ECAF804-6D53-79D0-1C9A-3AF8CB35B4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03166" y="158335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4842C40-3794-D1AB-A808-6E940B958631}"/>
                  </a:ext>
                </a:extLst>
              </p14:cNvPr>
              <p14:cNvContentPartPr/>
              <p14:nvPr/>
            </p14:nvContentPartPr>
            <p14:xfrm>
              <a:off x="13716000" y="3923059"/>
              <a:ext cx="1729080" cy="50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4842C40-3794-D1AB-A808-6E940B9586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98004" y="3905059"/>
                <a:ext cx="1764713" cy="4068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Picture 2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36CAA110-3E33-C315-86D1-0816CCDDB40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5705" y="98825"/>
            <a:ext cx="2577548" cy="8145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F6E769-04DB-6BE7-2EE8-1F8858C0D0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827" y="2099041"/>
            <a:ext cx="13961568" cy="746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077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33915" y="4189410"/>
            <a:ext cx="10620170" cy="1657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99"/>
              </a:lnSpc>
            </a:pPr>
            <a:r>
              <a:rPr lang="en-US" sz="12399">
                <a:solidFill>
                  <a:srgbClr val="227C9D"/>
                </a:solidFill>
                <a:latin typeface="Kollektif Bold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386918" y="5866444"/>
            <a:ext cx="7514164" cy="43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00"/>
              </a:lnSpc>
            </a:pPr>
            <a:r>
              <a:rPr lang="en-US" sz="3000" dirty="0" err="1">
                <a:solidFill>
                  <a:srgbClr val="545454"/>
                </a:solidFill>
                <a:latin typeface="DM Sans"/>
              </a:rPr>
              <a:t>www.scalive.in</a:t>
            </a:r>
            <a:endParaRPr lang="en-US" sz="3000" dirty="0">
              <a:solidFill>
                <a:srgbClr val="545454"/>
              </a:solidFill>
              <a:latin typeface="DM San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7204191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7204191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5400000" flipH="1" flipV="1">
            <a:off x="17204191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6120382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5400000">
            <a:off x="15036573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10800000">
            <a:off x="16120382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10800000" flipH="1" flipV="1">
            <a:off x="15036573" y="21125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5400000" flipH="1" flipV="1">
            <a:off x="12770705" y="-551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 rot="-10800000" flipH="1" flipV="1">
            <a:off x="12770705" y="10287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083809" y="707273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13123603" y="5475036"/>
            <a:ext cx="8847511" cy="8855676"/>
            <a:chOff x="0" y="0"/>
            <a:chExt cx="11796681" cy="11807568"/>
          </a:xfrm>
        </p:grpSpPr>
        <p:grpSp>
          <p:nvGrpSpPr>
            <p:cNvPr id="22" name="Group 22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TextBox 24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25" name="AutoShape 25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AutoShape 26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AutoShape 27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AutoShape 30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AutoShape 31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AutoShape 32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AutoShape 33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-2634012" y="-5192964"/>
            <a:ext cx="8847511" cy="8855676"/>
            <a:chOff x="0" y="0"/>
            <a:chExt cx="11796681" cy="11807568"/>
          </a:xfrm>
        </p:grpSpPr>
        <p:grpSp>
          <p:nvGrpSpPr>
            <p:cNvPr id="35" name="Group 35"/>
            <p:cNvGrpSpPr/>
            <p:nvPr/>
          </p:nvGrpSpPr>
          <p:grpSpPr>
            <a:xfrm rot="2700000">
              <a:off x="1676828" y="2799524"/>
              <a:ext cx="9887197" cy="4753460"/>
              <a:chOff x="0" y="0"/>
              <a:chExt cx="660400" cy="3175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660400" cy="317500"/>
              </a:xfrm>
              <a:custGeom>
                <a:avLst/>
                <a:gdLst/>
                <a:ahLst/>
                <a:cxnLst/>
                <a:rect l="l" t="t" r="r" b="b"/>
                <a:pathLst>
                  <a:path w="660400" h="317500">
                    <a:moveTo>
                      <a:pt x="220252" y="19070"/>
                    </a:moveTo>
                    <a:cubicBezTo>
                      <a:pt x="254000" y="7556"/>
                      <a:pt x="292600" y="0"/>
                      <a:pt x="330378" y="0"/>
                    </a:cubicBezTo>
                    <a:cubicBezTo>
                      <a:pt x="368157" y="0"/>
                      <a:pt x="404509" y="6476"/>
                      <a:pt x="438009" y="17990"/>
                    </a:cubicBezTo>
                    <a:cubicBezTo>
                      <a:pt x="438723" y="18350"/>
                      <a:pt x="439435" y="18350"/>
                      <a:pt x="440148" y="18710"/>
                    </a:cubicBezTo>
                    <a:cubicBezTo>
                      <a:pt x="565955" y="64765"/>
                      <a:pt x="658618" y="186379"/>
                      <a:pt x="660400" y="317500"/>
                    </a:cubicBezTo>
                    <a:lnTo>
                      <a:pt x="660400" y="317500"/>
                    </a:lnTo>
                    <a:lnTo>
                      <a:pt x="0" y="317500"/>
                    </a:lnTo>
                    <a:lnTo>
                      <a:pt x="0" y="317500"/>
                    </a:lnTo>
                    <a:cubicBezTo>
                      <a:pt x="1782" y="185660"/>
                      <a:pt x="93019" y="64045"/>
                      <a:pt x="220252" y="1907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sq">
                <a:solidFill>
                  <a:srgbClr val="8CA9AD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TextBox 37"/>
              <p:cNvSpPr txBox="1"/>
              <p:nvPr/>
            </p:nvSpPr>
            <p:spPr>
              <a:xfrm>
                <a:off x="0" y="146050"/>
                <a:ext cx="660400" cy="1714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553"/>
                  </a:lnSpc>
                </a:pPr>
                <a:endParaRPr/>
              </a:p>
            </p:txBody>
          </p:sp>
        </p:grpSp>
        <p:sp>
          <p:nvSpPr>
            <p:cNvPr id="38" name="AutoShape 38"/>
            <p:cNvSpPr/>
            <p:nvPr/>
          </p:nvSpPr>
          <p:spPr>
            <a:xfrm>
              <a:off x="1060010" y="3892256"/>
              <a:ext cx="6913622" cy="6843603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AutoShape 39"/>
            <p:cNvSpPr/>
            <p:nvPr/>
          </p:nvSpPr>
          <p:spPr>
            <a:xfrm>
              <a:off x="774748" y="4309159"/>
              <a:ext cx="6718471" cy="671847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AutoShape 40"/>
            <p:cNvSpPr/>
            <p:nvPr/>
          </p:nvSpPr>
          <p:spPr>
            <a:xfrm>
              <a:off x="535279" y="4787119"/>
              <a:ext cx="6489522" cy="6489522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AutoShape 41"/>
            <p:cNvSpPr/>
            <p:nvPr/>
          </p:nvSpPr>
          <p:spPr>
            <a:xfrm>
              <a:off x="366406" y="5302142"/>
              <a:ext cx="6254021" cy="6254021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AutoShape 42"/>
            <p:cNvSpPr/>
            <p:nvPr/>
          </p:nvSpPr>
          <p:spPr>
            <a:xfrm>
              <a:off x="174601" y="5888378"/>
              <a:ext cx="5796899" cy="5796899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AutoShape 43"/>
            <p:cNvSpPr/>
            <p:nvPr/>
          </p:nvSpPr>
          <p:spPr>
            <a:xfrm>
              <a:off x="13508" y="6480010"/>
              <a:ext cx="5284799" cy="531412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AutoShape 44"/>
            <p:cNvSpPr/>
            <p:nvPr/>
          </p:nvSpPr>
          <p:spPr>
            <a:xfrm>
              <a:off x="47865" y="7228854"/>
              <a:ext cx="4503313" cy="4480077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AutoShape 45"/>
            <p:cNvSpPr/>
            <p:nvPr/>
          </p:nvSpPr>
          <p:spPr>
            <a:xfrm>
              <a:off x="165620" y="8131631"/>
              <a:ext cx="3504797" cy="3562626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AutoShape 46"/>
            <p:cNvSpPr/>
            <p:nvPr/>
          </p:nvSpPr>
          <p:spPr>
            <a:xfrm>
              <a:off x="676661" y="9346264"/>
              <a:ext cx="1790115" cy="1790115"/>
            </a:xfrm>
            <a:prstGeom prst="line">
              <a:avLst/>
            </a:prstGeom>
            <a:ln w="38100" cap="flat">
              <a:solidFill>
                <a:srgbClr val="8CA9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7204191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4" name="Freeform 54"/>
          <p:cNvSpPr/>
          <p:nvPr/>
        </p:nvSpPr>
        <p:spPr>
          <a:xfrm>
            <a:off x="17204191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7204191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6" name="Freeform 56"/>
          <p:cNvSpPr/>
          <p:nvPr/>
        </p:nvSpPr>
        <p:spPr>
          <a:xfrm>
            <a:off x="16105634" y="5516956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7" name="Freeform 57"/>
          <p:cNvSpPr/>
          <p:nvPr/>
        </p:nvSpPr>
        <p:spPr>
          <a:xfrm>
            <a:off x="16105634" y="660076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8" name="Freeform 58"/>
          <p:cNvSpPr/>
          <p:nvPr/>
        </p:nvSpPr>
        <p:spPr>
          <a:xfrm rot="5400000">
            <a:off x="15021825" y="768457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9" name="Freeform 59"/>
          <p:cNvSpPr/>
          <p:nvPr/>
        </p:nvSpPr>
        <p:spPr>
          <a:xfrm rot="-10800000">
            <a:off x="16105634" y="876838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5021825" y="876838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4591746" y="421289"/>
            <a:ext cx="131543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you should know ?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6934200" y="1543322"/>
            <a:ext cx="29718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1356852" y="2593443"/>
            <a:ext cx="1455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600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Core Java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7BDED6-F7AF-5576-B544-27446BEC1371}"/>
              </a:ext>
            </a:extLst>
          </p:cNvPr>
          <p:cNvSpPr txBox="1"/>
          <p:nvPr/>
        </p:nvSpPr>
        <p:spPr>
          <a:xfrm>
            <a:off x="1866900" y="3444401"/>
            <a:ext cx="14554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2" indent="-285750">
              <a:buFont typeface="Wingdings" pitchFamily="2" charset="2"/>
              <a:buChar char="Ø"/>
            </a:pPr>
            <a:r>
              <a:rPr lang="en-US" sz="3200" b="1" dirty="0">
                <a:solidFill>
                  <a:srgbClr val="00B050"/>
                </a:solidFill>
              </a:rPr>
              <a:t>OOP basics</a:t>
            </a:r>
          </a:p>
          <a:p>
            <a:endParaRPr lang="en-US" sz="3200" b="1" dirty="0">
              <a:solidFill>
                <a:srgbClr val="7030A0"/>
              </a:solidFill>
            </a:endParaRP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3200" b="1" dirty="0">
                <a:solidFill>
                  <a:srgbClr val="7030A0"/>
                </a:solidFill>
              </a:rPr>
              <a:t>Specially </a:t>
            </a:r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</a:rPr>
              <a:t>Inheritance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, </a:t>
            </a:r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</a:rPr>
              <a:t>Polymorphism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rgbClr val="7030A0"/>
                </a:solidFill>
              </a:rPr>
              <a:t>and </a:t>
            </a:r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</a:rPr>
              <a:t>Interface</a:t>
            </a:r>
          </a:p>
          <a:p>
            <a:pPr marL="1200150" lvl="2" indent="-285750">
              <a:buFont typeface="Wingdings" pitchFamily="2" charset="2"/>
              <a:buChar char="Ø"/>
            </a:pPr>
            <a:endParaRPr lang="en-US" sz="3200" b="1" dirty="0">
              <a:solidFill>
                <a:srgbClr val="7030A0"/>
              </a:solidFill>
            </a:endParaRP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3200" b="1" dirty="0">
                <a:solidFill>
                  <a:srgbClr val="FFC000"/>
                </a:solidFill>
              </a:rPr>
              <a:t>Exception Handling</a:t>
            </a:r>
          </a:p>
          <a:p>
            <a:pPr marL="1200150" lvl="2" indent="-285750">
              <a:buFont typeface="Wingdings" pitchFamily="2" charset="2"/>
              <a:buChar char="Ø"/>
            </a:pPr>
            <a:endParaRPr lang="en-US" sz="3200" b="1" dirty="0">
              <a:solidFill>
                <a:srgbClr val="7030A0"/>
              </a:solidFill>
            </a:endParaRPr>
          </a:p>
          <a:p>
            <a:pPr marL="1200150" lvl="2" indent="-285750">
              <a:buFont typeface="Wingdings" pitchFamily="2" charset="2"/>
              <a:buChar char="Ø"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Collections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299D1A-3397-CC82-6B6F-FAFB0C5D6CDA}"/>
              </a:ext>
            </a:extLst>
          </p:cNvPr>
          <p:cNvSpPr txBox="1"/>
          <p:nvPr/>
        </p:nvSpPr>
        <p:spPr>
          <a:xfrm>
            <a:off x="1342750" y="6983831"/>
            <a:ext cx="14546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600" dirty="0"/>
              <a:t> </a:t>
            </a:r>
            <a:r>
              <a:rPr lang="en-US" sz="3600" b="1" dirty="0">
                <a:solidFill>
                  <a:srgbClr val="0070C0"/>
                </a:solidFill>
              </a:rPr>
              <a:t>JDBC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36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Basic knowledge </a:t>
            </a:r>
            <a:r>
              <a:rPr lang="en-US" sz="3600" dirty="0"/>
              <a:t>of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Servlet</a:t>
            </a: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8473" y="14037"/>
            <a:ext cx="2577548" cy="814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7204191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4" name="Freeform 54"/>
          <p:cNvSpPr/>
          <p:nvPr/>
        </p:nvSpPr>
        <p:spPr>
          <a:xfrm>
            <a:off x="17204191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7204191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6" name="Freeform 56"/>
          <p:cNvSpPr/>
          <p:nvPr/>
        </p:nvSpPr>
        <p:spPr>
          <a:xfrm>
            <a:off x="16120382" y="59539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7" name="Freeform 57"/>
          <p:cNvSpPr/>
          <p:nvPr/>
        </p:nvSpPr>
        <p:spPr>
          <a:xfrm>
            <a:off x="16120382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8" name="Freeform 58"/>
          <p:cNvSpPr/>
          <p:nvPr/>
        </p:nvSpPr>
        <p:spPr>
          <a:xfrm rot="5400000">
            <a:off x="15036573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9" name="Freeform 59"/>
          <p:cNvSpPr/>
          <p:nvPr/>
        </p:nvSpPr>
        <p:spPr>
          <a:xfrm rot="-10800000">
            <a:off x="16120382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5036573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2438400" y="421289"/>
            <a:ext cx="153076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a Programming Language ?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6934200" y="1543322"/>
            <a:ext cx="29718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1371600" y="3030469"/>
            <a:ext cx="1455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600" dirty="0"/>
              <a:t>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Communication medium </a:t>
            </a:r>
            <a:r>
              <a:rPr lang="en-US" sz="3600" dirty="0"/>
              <a:t>between </a:t>
            </a:r>
            <a:r>
              <a:rPr lang="en-US" sz="3600" b="1" dirty="0">
                <a:solidFill>
                  <a:srgbClr val="00B050"/>
                </a:solidFill>
              </a:rPr>
              <a:t>humans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computers</a:t>
            </a:r>
            <a:r>
              <a:rPr lang="en-US" sz="3600" dirty="0"/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7BDED6-F7AF-5576-B544-27446BEC1371}"/>
              </a:ext>
            </a:extLst>
          </p:cNvPr>
          <p:cNvSpPr txBox="1"/>
          <p:nvPr/>
        </p:nvSpPr>
        <p:spPr>
          <a:xfrm>
            <a:off x="1375611" y="4719344"/>
            <a:ext cx="1455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600" dirty="0"/>
              <a:t> Provides </a:t>
            </a:r>
            <a:r>
              <a:rPr lang="en-US" sz="3600" b="1" u="sng" dirty="0">
                <a:solidFill>
                  <a:srgbClr val="C00000"/>
                </a:solidFill>
              </a:rPr>
              <a:t>syntaxes</a:t>
            </a:r>
            <a:r>
              <a:rPr lang="en-US" sz="3600" dirty="0"/>
              <a:t> and </a:t>
            </a:r>
            <a:r>
              <a:rPr lang="en-US" sz="3600" b="1" u="sng" dirty="0">
                <a:solidFill>
                  <a:srgbClr val="FFC000"/>
                </a:solidFill>
              </a:rPr>
              <a:t>semantics</a:t>
            </a:r>
            <a:r>
              <a:rPr lang="en-US" sz="3600" b="1" dirty="0">
                <a:solidFill>
                  <a:srgbClr val="FFC000"/>
                </a:solidFill>
              </a:rPr>
              <a:t> </a:t>
            </a:r>
            <a:r>
              <a:rPr lang="en-US" sz="3600" dirty="0"/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299D1A-3397-CC82-6B6F-FAFB0C5D6CDA}"/>
              </a:ext>
            </a:extLst>
          </p:cNvPr>
          <p:cNvSpPr txBox="1"/>
          <p:nvPr/>
        </p:nvSpPr>
        <p:spPr>
          <a:xfrm>
            <a:off x="1371600" y="6432725"/>
            <a:ext cx="1508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600" dirty="0"/>
              <a:t> Used to develop </a:t>
            </a:r>
            <a:r>
              <a:rPr lang="en-US" sz="3600" b="1" dirty="0" err="1">
                <a:solidFill>
                  <a:schemeClr val="accent4">
                    <a:lumMod val="75000"/>
                  </a:schemeClr>
                </a:solidFill>
              </a:rPr>
              <a:t>softwares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 apps</a:t>
            </a:r>
            <a:r>
              <a:rPr lang="en-US" sz="3600" dirty="0"/>
              <a:t>, </a:t>
            </a:r>
            <a:r>
              <a:rPr lang="en-US" sz="3600" b="1" dirty="0">
                <a:solidFill>
                  <a:srgbClr val="00B050"/>
                </a:solidFill>
              </a:rPr>
              <a:t>technologies</a:t>
            </a:r>
            <a:r>
              <a:rPr lang="en-US" sz="3600" dirty="0"/>
              <a:t>, </a:t>
            </a:r>
            <a:r>
              <a:rPr lang="en-US" sz="3600" b="1" dirty="0">
                <a:solidFill>
                  <a:srgbClr val="FFC000"/>
                </a:solidFill>
              </a:rPr>
              <a:t>libraries</a:t>
            </a:r>
            <a:r>
              <a:rPr lang="en-US" sz="3600" dirty="0"/>
              <a:t> and even </a:t>
            </a:r>
            <a:r>
              <a:rPr lang="en-US" sz="3600" b="1" dirty="0">
                <a:solidFill>
                  <a:srgbClr val="C00000"/>
                </a:solidFill>
              </a:rPr>
              <a:t>frameworks</a:t>
            </a:r>
            <a:r>
              <a:rPr lang="en-US" sz="3600" dirty="0"/>
              <a:t> 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3600" dirty="0"/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8473" y="14037"/>
            <a:ext cx="2577548" cy="814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2DEBE8-2441-2162-E59B-3E4D5B3997CF}"/>
              </a:ext>
            </a:extLst>
          </p:cNvPr>
          <p:cNvSpPr txBox="1"/>
          <p:nvPr/>
        </p:nvSpPr>
        <p:spPr>
          <a:xfrm>
            <a:off x="1524000" y="8294172"/>
            <a:ext cx="12268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600" b="1" dirty="0">
                <a:solidFill>
                  <a:srgbClr val="7030A0"/>
                </a:solidFill>
              </a:rPr>
              <a:t>Examples</a:t>
            </a:r>
            <a:r>
              <a:rPr lang="en-US" sz="3600" dirty="0"/>
              <a:t>: </a:t>
            </a:r>
            <a:r>
              <a:rPr lang="en-US" sz="3600" b="1" dirty="0">
                <a:solidFill>
                  <a:srgbClr val="C00000"/>
                </a:solidFill>
              </a:rPr>
              <a:t>C</a:t>
            </a:r>
            <a:r>
              <a:rPr lang="en-US" sz="3600" dirty="0"/>
              <a:t>, </a:t>
            </a:r>
            <a:r>
              <a:rPr lang="en-US" sz="3600" b="1" dirty="0">
                <a:solidFill>
                  <a:srgbClr val="C00000"/>
                </a:solidFill>
              </a:rPr>
              <a:t>C++</a:t>
            </a:r>
            <a:r>
              <a:rPr lang="en-US" sz="3600" dirty="0"/>
              <a:t>, </a:t>
            </a:r>
            <a:r>
              <a:rPr lang="en-US" sz="3600" b="1" dirty="0">
                <a:solidFill>
                  <a:srgbClr val="C00000"/>
                </a:solidFill>
              </a:rPr>
              <a:t>Java</a:t>
            </a:r>
            <a:r>
              <a:rPr lang="en-US" sz="3600" dirty="0"/>
              <a:t>, </a:t>
            </a:r>
            <a:r>
              <a:rPr lang="en-US" sz="3600" b="1" dirty="0">
                <a:solidFill>
                  <a:srgbClr val="C00000"/>
                </a:solidFill>
              </a:rPr>
              <a:t>C#</a:t>
            </a:r>
            <a:r>
              <a:rPr lang="en-US" sz="3600" dirty="0"/>
              <a:t>, </a:t>
            </a:r>
            <a:r>
              <a:rPr lang="en-US" sz="3600" b="1" dirty="0">
                <a:solidFill>
                  <a:srgbClr val="C00000"/>
                </a:solidFill>
              </a:rPr>
              <a:t>Kotlin</a:t>
            </a:r>
            <a:r>
              <a:rPr lang="en-US" sz="3600" dirty="0"/>
              <a:t>, </a:t>
            </a:r>
            <a:r>
              <a:rPr lang="en-US" sz="3600" b="1" dirty="0">
                <a:solidFill>
                  <a:srgbClr val="C00000"/>
                </a:solidFill>
              </a:rPr>
              <a:t>Scala</a:t>
            </a:r>
            <a:r>
              <a:rPr lang="en-US" sz="3600" dirty="0"/>
              <a:t>, </a:t>
            </a:r>
            <a:r>
              <a:rPr lang="en-US" sz="3600" b="1" dirty="0">
                <a:solidFill>
                  <a:srgbClr val="C00000"/>
                </a:solidFill>
              </a:rPr>
              <a:t>Python</a:t>
            </a:r>
            <a:r>
              <a:rPr lang="en-US" sz="3600" dirty="0"/>
              <a:t> </a:t>
            </a:r>
            <a:r>
              <a:rPr lang="en-US" sz="3600" dirty="0" err="1"/>
              <a:t>etc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8605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7204191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4" name="Freeform 54"/>
          <p:cNvSpPr/>
          <p:nvPr/>
        </p:nvSpPr>
        <p:spPr>
          <a:xfrm>
            <a:off x="17204191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7204191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6" name="Freeform 56"/>
          <p:cNvSpPr/>
          <p:nvPr/>
        </p:nvSpPr>
        <p:spPr>
          <a:xfrm>
            <a:off x="16120382" y="59539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7" name="Freeform 57"/>
          <p:cNvSpPr/>
          <p:nvPr/>
        </p:nvSpPr>
        <p:spPr>
          <a:xfrm>
            <a:off x="16120382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8" name="Freeform 58"/>
          <p:cNvSpPr/>
          <p:nvPr/>
        </p:nvSpPr>
        <p:spPr>
          <a:xfrm rot="5400000">
            <a:off x="15036573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9" name="Freeform 59"/>
          <p:cNvSpPr/>
          <p:nvPr/>
        </p:nvSpPr>
        <p:spPr>
          <a:xfrm rot="-10800000">
            <a:off x="16120382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5036573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4591746" y="421289"/>
            <a:ext cx="131543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a Library ?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6934200" y="1543322"/>
            <a:ext cx="29718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1371600" y="3030469"/>
            <a:ext cx="1455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600" dirty="0"/>
              <a:t> A collection of </a:t>
            </a:r>
            <a:r>
              <a:rPr lang="en-US" sz="3600" b="1" u="sng" dirty="0">
                <a:solidFill>
                  <a:srgbClr val="00B0F0"/>
                </a:solidFill>
              </a:rPr>
              <a:t>predefined</a:t>
            </a:r>
            <a:r>
              <a:rPr lang="en-US" sz="3600" dirty="0"/>
              <a:t> methods,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classes</a:t>
            </a:r>
            <a:r>
              <a:rPr lang="en-US" sz="3600" dirty="0"/>
              <a:t> or </a:t>
            </a:r>
            <a:r>
              <a:rPr lang="en-US" sz="3600" b="1" dirty="0">
                <a:solidFill>
                  <a:srgbClr val="00B050"/>
                </a:solidFill>
              </a:rPr>
              <a:t>interfaces</a:t>
            </a:r>
            <a:r>
              <a:rPr lang="en-US" sz="3600" dirty="0"/>
              <a:t> used for solving       </a:t>
            </a:r>
            <a:r>
              <a:rPr lang="en-US" sz="3600" b="1" u="sng" dirty="0">
                <a:solidFill>
                  <a:schemeClr val="accent2">
                    <a:lumMod val="75000"/>
                  </a:schemeClr>
                </a:solidFill>
              </a:rPr>
              <a:t>common problem</a:t>
            </a:r>
            <a:r>
              <a:rPr lang="en-US" sz="3600" dirty="0"/>
              <a:t>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7BDED6-F7AF-5576-B544-27446BEC1371}"/>
              </a:ext>
            </a:extLst>
          </p:cNvPr>
          <p:cNvSpPr txBox="1"/>
          <p:nvPr/>
        </p:nvSpPr>
        <p:spPr>
          <a:xfrm>
            <a:off x="1375611" y="4719344"/>
            <a:ext cx="1455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600" dirty="0"/>
              <a:t> Come either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bundled</a:t>
            </a:r>
            <a:r>
              <a:rPr lang="en-US" sz="3600" dirty="0"/>
              <a:t> with a </a:t>
            </a:r>
            <a:r>
              <a:rPr lang="en-US" sz="3600" b="1" dirty="0">
                <a:solidFill>
                  <a:srgbClr val="FFC000"/>
                </a:solidFill>
              </a:rPr>
              <a:t>language</a:t>
            </a:r>
            <a:r>
              <a:rPr lang="en-US" sz="3600" dirty="0"/>
              <a:t> or can be </a:t>
            </a:r>
            <a:r>
              <a:rPr lang="en-US" sz="3600" b="1" dirty="0">
                <a:solidFill>
                  <a:schemeClr val="accent6">
                    <a:lumMod val="50000"/>
                  </a:schemeClr>
                </a:solidFill>
              </a:rPr>
              <a:t>downloaded</a:t>
            </a:r>
            <a:r>
              <a:rPr lang="en-US" sz="3600" dirty="0"/>
              <a:t> from the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internet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accent4">
                    <a:lumMod val="75000"/>
                  </a:schemeClr>
                </a:solidFill>
              </a:rPr>
              <a:t>used</a:t>
            </a:r>
            <a:r>
              <a:rPr lang="en-US" sz="3600" dirty="0"/>
              <a:t>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299D1A-3397-CC82-6B6F-FAFB0C5D6CDA}"/>
              </a:ext>
            </a:extLst>
          </p:cNvPr>
          <p:cNvSpPr txBox="1"/>
          <p:nvPr/>
        </p:nvSpPr>
        <p:spPr>
          <a:xfrm>
            <a:off x="1371600" y="6432725"/>
            <a:ext cx="145461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3600" dirty="0"/>
              <a:t> </a:t>
            </a:r>
            <a:r>
              <a:rPr lang="en-US" sz="3600" b="1" u="sng" dirty="0">
                <a:solidFill>
                  <a:schemeClr val="accent3">
                    <a:lumMod val="75000"/>
                  </a:schemeClr>
                </a:solidFill>
              </a:rPr>
              <a:t>Examples</a:t>
            </a:r>
            <a:r>
              <a:rPr lang="en-US" sz="3600" dirty="0"/>
              <a:t> of Libraries – </a:t>
            </a:r>
          </a:p>
          <a:p>
            <a:r>
              <a:rPr lang="en-US" sz="3600" dirty="0"/>
              <a:t>                           </a:t>
            </a:r>
          </a:p>
          <a:p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</a:t>
            </a:r>
            <a:r>
              <a:rPr lang="en-US" sz="36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Standard Libraries </a:t>
            </a:r>
            <a:r>
              <a:rPr lang="en-US" sz="3600" dirty="0"/>
              <a:t>: </a:t>
            </a:r>
            <a:r>
              <a:rPr lang="en-US" sz="3600" b="1" dirty="0">
                <a:solidFill>
                  <a:srgbClr val="92D050"/>
                </a:solidFill>
              </a:rPr>
              <a:t>java.lang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java.util</a:t>
            </a:r>
            <a:r>
              <a:rPr lang="en-US" sz="3600" dirty="0"/>
              <a:t>,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java.io</a:t>
            </a:r>
          </a:p>
          <a:p>
            <a:r>
              <a:rPr lang="en-US" sz="3600" dirty="0"/>
              <a:t>					   </a:t>
            </a:r>
          </a:p>
          <a:p>
            <a:r>
              <a:rPr lang="en-US" sz="3600" dirty="0"/>
              <a:t>			</a:t>
            </a:r>
            <a:r>
              <a:rPr lang="en-US" sz="3600" b="1" u="sng" dirty="0">
                <a:solidFill>
                  <a:srgbClr val="C00000"/>
                </a:solidFill>
              </a:rPr>
              <a:t>3rd Party Libraries </a:t>
            </a:r>
            <a:r>
              <a:rPr lang="en-US" sz="3600" dirty="0"/>
              <a:t>: </a:t>
            </a:r>
            <a:r>
              <a:rPr lang="en-US" sz="3600" b="1" dirty="0">
                <a:solidFill>
                  <a:schemeClr val="accent5">
                    <a:lumMod val="75000"/>
                  </a:schemeClr>
                </a:solidFill>
              </a:rPr>
              <a:t>apache commons</a:t>
            </a:r>
            <a:r>
              <a:rPr lang="en-US" sz="3600" dirty="0"/>
              <a:t>, </a:t>
            </a:r>
            <a:r>
              <a:rPr lang="en-US" sz="3600" b="1" dirty="0" err="1">
                <a:solidFill>
                  <a:srgbClr val="FFC000"/>
                </a:solidFill>
              </a:rPr>
              <a:t>twilio</a:t>
            </a:r>
            <a:r>
              <a:rPr lang="en-US" sz="3600" dirty="0"/>
              <a:t>, </a:t>
            </a:r>
            <a:r>
              <a:rPr lang="en-US" sz="3600" b="1" dirty="0" err="1">
                <a:solidFill>
                  <a:srgbClr val="002060"/>
                </a:solidFill>
              </a:rPr>
              <a:t>iText</a:t>
            </a:r>
            <a:endParaRPr lang="en-US" sz="3600" b="1" dirty="0">
              <a:solidFill>
                <a:srgbClr val="002060"/>
              </a:solidFill>
            </a:endParaRP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8473" y="14037"/>
            <a:ext cx="2577548" cy="81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2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Freeform 53"/>
          <p:cNvSpPr/>
          <p:nvPr/>
        </p:nvSpPr>
        <p:spPr>
          <a:xfrm>
            <a:off x="17204191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4" name="Freeform 54"/>
          <p:cNvSpPr/>
          <p:nvPr/>
        </p:nvSpPr>
        <p:spPr>
          <a:xfrm>
            <a:off x="17204191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5" name="Freeform 55"/>
          <p:cNvSpPr/>
          <p:nvPr/>
        </p:nvSpPr>
        <p:spPr>
          <a:xfrm rot="5400000" flipH="1" flipV="1">
            <a:off x="17204191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6" name="Freeform 56"/>
          <p:cNvSpPr/>
          <p:nvPr/>
        </p:nvSpPr>
        <p:spPr>
          <a:xfrm>
            <a:off x="16120382" y="5953982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7" name="Freeform 57"/>
          <p:cNvSpPr/>
          <p:nvPr/>
        </p:nvSpPr>
        <p:spPr>
          <a:xfrm>
            <a:off x="16120382" y="7037791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8" name="Freeform 58"/>
          <p:cNvSpPr/>
          <p:nvPr/>
        </p:nvSpPr>
        <p:spPr>
          <a:xfrm rot="5400000">
            <a:off x="15036573" y="812160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9" name="Freeform 59"/>
          <p:cNvSpPr/>
          <p:nvPr/>
        </p:nvSpPr>
        <p:spPr>
          <a:xfrm rot="-10800000">
            <a:off x="16120382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0" name="Freeform 60"/>
          <p:cNvSpPr/>
          <p:nvPr/>
        </p:nvSpPr>
        <p:spPr>
          <a:xfrm rot="-10800000" flipH="1" flipV="1">
            <a:off x="15036573" y="920540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1083809" y="1083809"/>
                </a:moveTo>
                <a:lnTo>
                  <a:pt x="0" y="1083809"/>
                </a:lnTo>
                <a:lnTo>
                  <a:pt x="0" y="0"/>
                </a:lnTo>
                <a:lnTo>
                  <a:pt x="1083809" y="0"/>
                </a:lnTo>
                <a:lnTo>
                  <a:pt x="1083809" y="108380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BE7EE5-6237-8875-72C4-D14A98670D46}"/>
              </a:ext>
            </a:extLst>
          </p:cNvPr>
          <p:cNvSpPr txBox="1"/>
          <p:nvPr/>
        </p:nvSpPr>
        <p:spPr>
          <a:xfrm>
            <a:off x="4591746" y="421289"/>
            <a:ext cx="85908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Benefits of Library ?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8B39317-5F54-57B6-2AA6-2369407575C3}"/>
              </a:ext>
            </a:extLst>
          </p:cNvPr>
          <p:cNvCxnSpPr>
            <a:cxnSpLocks/>
          </p:cNvCxnSpPr>
          <p:nvPr/>
        </p:nvCxnSpPr>
        <p:spPr>
          <a:xfrm>
            <a:off x="6934200" y="1543322"/>
            <a:ext cx="29718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27E5D77-2751-5C6F-93AF-BC1D828D55A5}"/>
              </a:ext>
            </a:extLst>
          </p:cNvPr>
          <p:cNvSpPr txBox="1"/>
          <p:nvPr/>
        </p:nvSpPr>
        <p:spPr>
          <a:xfrm>
            <a:off x="1371600" y="3030469"/>
            <a:ext cx="1455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 </a:t>
            </a:r>
            <a:r>
              <a:rPr lang="en-US" sz="4400" b="1" dirty="0">
                <a:solidFill>
                  <a:srgbClr val="002060"/>
                </a:solidFill>
              </a:rPr>
              <a:t>Reusability</a:t>
            </a:r>
          </a:p>
        </p:txBody>
      </p:sp>
      <p:pic>
        <p:nvPicPr>
          <p:cNvPr id="67" name="Picture 6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2585AFA-C22A-5FD3-3A0A-8B4FB1D85A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8473" y="14037"/>
            <a:ext cx="2577548" cy="814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B0A96C-8760-833A-55A0-E369AACF11C1}"/>
              </a:ext>
            </a:extLst>
          </p:cNvPr>
          <p:cNvSpPr txBox="1"/>
          <p:nvPr/>
        </p:nvSpPr>
        <p:spPr>
          <a:xfrm>
            <a:off x="1359568" y="4806593"/>
            <a:ext cx="1455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 </a:t>
            </a: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</a:rPr>
              <a:t>Reduces</a:t>
            </a:r>
            <a:r>
              <a:rPr lang="en-US" sz="4400" dirty="0"/>
              <a:t> Programmer’s </a:t>
            </a:r>
            <a:r>
              <a:rPr lang="en-US" sz="4400" b="1" dirty="0">
                <a:solidFill>
                  <a:srgbClr val="0070C0"/>
                </a:solidFill>
              </a:rPr>
              <a:t>efforts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956B56-18B2-4D97-755C-24BC84A1DDEA}"/>
              </a:ext>
            </a:extLst>
          </p:cNvPr>
          <p:cNvSpPr txBox="1"/>
          <p:nvPr/>
        </p:nvSpPr>
        <p:spPr>
          <a:xfrm>
            <a:off x="1371600" y="6602592"/>
            <a:ext cx="14554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US" sz="4400" dirty="0"/>
              <a:t> </a:t>
            </a:r>
            <a:r>
              <a:rPr lang="en-US" sz="4400" b="1" dirty="0">
                <a:solidFill>
                  <a:srgbClr val="92D050"/>
                </a:solidFill>
              </a:rPr>
              <a:t>Allows</a:t>
            </a:r>
            <a:r>
              <a:rPr lang="en-US" sz="4400" dirty="0"/>
              <a:t> a </a:t>
            </a:r>
            <a:r>
              <a:rPr lang="en-US" sz="4400" b="1" dirty="0">
                <a:solidFill>
                  <a:srgbClr val="FFC000"/>
                </a:solidFill>
              </a:rPr>
              <a:t>programmer</a:t>
            </a:r>
            <a:r>
              <a:rPr lang="en-US" sz="4400" dirty="0"/>
              <a:t> to </a:t>
            </a:r>
            <a:r>
              <a:rPr lang="en-US" sz="4400" b="1" u="sng" dirty="0">
                <a:solidFill>
                  <a:srgbClr val="C00000"/>
                </a:solidFill>
              </a:rPr>
              <a:t>focus</a:t>
            </a:r>
            <a:r>
              <a:rPr lang="en-US" sz="4400" dirty="0"/>
              <a:t> on </a:t>
            </a:r>
            <a:r>
              <a:rPr lang="en-US" sz="4400" b="1" dirty="0">
                <a:solidFill>
                  <a:srgbClr val="7030A0"/>
                </a:solidFill>
              </a:rPr>
              <a:t>main problem</a:t>
            </a:r>
            <a:r>
              <a:rPr lang="en-US" sz="4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0811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8"/>
          <p:cNvSpPr/>
          <p:nvPr/>
        </p:nvSpPr>
        <p:spPr>
          <a:xfrm rot="-10800000">
            <a:off x="0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5400000">
            <a:off x="1083810" y="-258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 rot="10800000">
            <a:off x="1083810" y="104540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rot="-10800000">
            <a:off x="17226356" y="2857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16142547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Freeform 34"/>
          <p:cNvSpPr/>
          <p:nvPr/>
        </p:nvSpPr>
        <p:spPr>
          <a:xfrm>
            <a:off x="17226356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Freeform 35"/>
          <p:cNvSpPr/>
          <p:nvPr/>
        </p:nvSpPr>
        <p:spPr>
          <a:xfrm rot="5400000">
            <a:off x="-22165" y="109829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7" name="Picture 3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9F26F65-68AB-0C03-8163-B78B9469DCA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522" y="69669"/>
            <a:ext cx="2577548" cy="81450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66AEDF8-FAB2-9C18-16F2-6CA93F527005}"/>
              </a:ext>
            </a:extLst>
          </p:cNvPr>
          <p:cNvSpPr txBox="1"/>
          <p:nvPr/>
        </p:nvSpPr>
        <p:spPr>
          <a:xfrm>
            <a:off x="4430481" y="330176"/>
            <a:ext cx="95141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 Real-Life Example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F5A21D-21A8-42FE-9377-9F45918A413B}"/>
              </a:ext>
            </a:extLst>
          </p:cNvPr>
          <p:cNvCxnSpPr>
            <a:cxnSpLocks/>
          </p:cNvCxnSpPr>
          <p:nvPr/>
        </p:nvCxnSpPr>
        <p:spPr>
          <a:xfrm>
            <a:off x="6477000" y="1501395"/>
            <a:ext cx="32004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9A45CAE-8B55-2FFA-242E-79156603CE2A}"/>
              </a:ext>
            </a:extLst>
          </p:cNvPr>
          <p:cNvSpPr txBox="1"/>
          <p:nvPr/>
        </p:nvSpPr>
        <p:spPr>
          <a:xfrm>
            <a:off x="3434775" y="2403867"/>
            <a:ext cx="95141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Imagine, a chef needs to make a Pizza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4EB471-8A26-86E3-CEEB-3E97FFDC39FF}"/>
              </a:ext>
            </a:extLst>
          </p:cNvPr>
          <p:cNvSpPr/>
          <p:nvPr/>
        </p:nvSpPr>
        <p:spPr>
          <a:xfrm>
            <a:off x="2436590" y="4549580"/>
            <a:ext cx="3581400" cy="3886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C:\Users\Comp10\Desktop\thinking_man_PNG11612.png">
            <a:extLst>
              <a:ext uri="{FF2B5EF4-FFF2-40B4-BE49-F238E27FC236}">
                <a16:creationId xmlns:a16="http://schemas.microsoft.com/office/drawing/2014/main" id="{F5F58A55-AA15-580B-2FC9-AC7E419FB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2836837" y="5102227"/>
            <a:ext cx="2780906" cy="2780906"/>
          </a:xfrm>
          <a:prstGeom prst="rect">
            <a:avLst/>
          </a:prstGeom>
          <a:noFill/>
        </p:spPr>
      </p:pic>
      <p:sp>
        <p:nvSpPr>
          <p:cNvPr id="4" name="Right Arrow 3">
            <a:extLst>
              <a:ext uri="{FF2B5EF4-FFF2-40B4-BE49-F238E27FC236}">
                <a16:creationId xmlns:a16="http://schemas.microsoft.com/office/drawing/2014/main" id="{C3F1C766-A83F-34B9-3964-0265C03A602A}"/>
              </a:ext>
            </a:extLst>
          </p:cNvPr>
          <p:cNvSpPr/>
          <p:nvPr/>
        </p:nvSpPr>
        <p:spPr>
          <a:xfrm>
            <a:off x="6260824" y="6046857"/>
            <a:ext cx="2847081" cy="707886"/>
          </a:xfrm>
          <a:prstGeom prst="rightArrow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 descr="help.png">
            <a:extLst>
              <a:ext uri="{FF2B5EF4-FFF2-40B4-BE49-F238E27FC236}">
                <a16:creationId xmlns:a16="http://schemas.microsoft.com/office/drawing/2014/main" id="{742A6190-2652-2AEC-79D9-BE5E0D1FBABC}"/>
              </a:ext>
            </a:extLst>
          </p:cNvPr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705600" y="4597678"/>
            <a:ext cx="1600200" cy="1600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98187B-BB47-F205-98E9-9E42496F5E06}"/>
              </a:ext>
            </a:extLst>
          </p:cNvPr>
          <p:cNvSpPr/>
          <p:nvPr/>
        </p:nvSpPr>
        <p:spPr>
          <a:xfrm>
            <a:off x="9286375" y="4457700"/>
            <a:ext cx="3220453" cy="3886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 descr="pizza.png">
            <a:extLst>
              <a:ext uri="{FF2B5EF4-FFF2-40B4-BE49-F238E27FC236}">
                <a16:creationId xmlns:a16="http://schemas.microsoft.com/office/drawing/2014/main" id="{A3F6400F-5C2C-B214-2065-A0C09172ACB7}"/>
              </a:ext>
            </a:extLst>
          </p:cNvPr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9795515" y="5372100"/>
            <a:ext cx="2091155" cy="20911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8"/>
          <p:cNvSpPr/>
          <p:nvPr/>
        </p:nvSpPr>
        <p:spPr>
          <a:xfrm rot="-10800000">
            <a:off x="0" y="0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9" name="Freeform 29"/>
          <p:cNvSpPr/>
          <p:nvPr/>
        </p:nvSpPr>
        <p:spPr>
          <a:xfrm rot="-5400000">
            <a:off x="1083810" y="-2588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0" name="Freeform 30"/>
          <p:cNvSpPr/>
          <p:nvPr/>
        </p:nvSpPr>
        <p:spPr>
          <a:xfrm rot="10800000">
            <a:off x="1083810" y="104540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1" name="Freeform 31"/>
          <p:cNvSpPr/>
          <p:nvPr/>
        </p:nvSpPr>
        <p:spPr>
          <a:xfrm rot="-10800000">
            <a:off x="17226356" y="2857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33"/>
          <p:cNvSpPr/>
          <p:nvPr/>
        </p:nvSpPr>
        <p:spPr>
          <a:xfrm>
            <a:off x="16142547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Freeform 34"/>
          <p:cNvSpPr/>
          <p:nvPr/>
        </p:nvSpPr>
        <p:spPr>
          <a:xfrm>
            <a:off x="17226356" y="111238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Freeform 35"/>
          <p:cNvSpPr/>
          <p:nvPr/>
        </p:nvSpPr>
        <p:spPr>
          <a:xfrm rot="5400000">
            <a:off x="-22165" y="109829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7" name="Picture 36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09F26F65-68AB-0C03-8163-B78B9469DCA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3522" y="69669"/>
            <a:ext cx="2577548" cy="81450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66AEDF8-FAB2-9C18-16F2-6CA93F527005}"/>
              </a:ext>
            </a:extLst>
          </p:cNvPr>
          <p:cNvSpPr txBox="1"/>
          <p:nvPr/>
        </p:nvSpPr>
        <p:spPr>
          <a:xfrm>
            <a:off x="4920340" y="330176"/>
            <a:ext cx="95141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Making a Pizza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7F5A21D-21A8-42FE-9377-9F45918A413B}"/>
              </a:ext>
            </a:extLst>
          </p:cNvPr>
          <p:cNvCxnSpPr>
            <a:cxnSpLocks/>
          </p:cNvCxnSpPr>
          <p:nvPr/>
        </p:nvCxnSpPr>
        <p:spPr>
          <a:xfrm>
            <a:off x="6477000" y="1501395"/>
            <a:ext cx="32004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C8582B1-641C-4AF6-48EB-8DD1A587A766}"/>
              </a:ext>
            </a:extLst>
          </p:cNvPr>
          <p:cNvSpPr/>
          <p:nvPr/>
        </p:nvSpPr>
        <p:spPr>
          <a:xfrm>
            <a:off x="2167619" y="3162300"/>
            <a:ext cx="3394981" cy="2438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42496C-D217-E0E4-E9A0-600C6758E1C5}"/>
              </a:ext>
            </a:extLst>
          </p:cNvPr>
          <p:cNvSpPr/>
          <p:nvPr/>
        </p:nvSpPr>
        <p:spPr>
          <a:xfrm>
            <a:off x="7772400" y="3162300"/>
            <a:ext cx="3394981" cy="2438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09F041-47D8-1404-1C3F-31F71EE53EBA}"/>
              </a:ext>
            </a:extLst>
          </p:cNvPr>
          <p:cNvSpPr/>
          <p:nvPr/>
        </p:nvSpPr>
        <p:spPr>
          <a:xfrm>
            <a:off x="13265407" y="3162300"/>
            <a:ext cx="3394981" cy="2438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0CFD44-B9CF-96F9-5796-1519C22AED78}"/>
              </a:ext>
            </a:extLst>
          </p:cNvPr>
          <p:cNvSpPr/>
          <p:nvPr/>
        </p:nvSpPr>
        <p:spPr>
          <a:xfrm>
            <a:off x="13289470" y="7124700"/>
            <a:ext cx="3394981" cy="2438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FB696D-6A3C-C271-2EA1-07698C7E3AAB}"/>
              </a:ext>
            </a:extLst>
          </p:cNvPr>
          <p:cNvSpPr/>
          <p:nvPr/>
        </p:nvSpPr>
        <p:spPr>
          <a:xfrm>
            <a:off x="7772400" y="7138737"/>
            <a:ext cx="3394981" cy="2438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CC60C2-CE18-1905-FE53-4083518C9304}"/>
              </a:ext>
            </a:extLst>
          </p:cNvPr>
          <p:cNvSpPr/>
          <p:nvPr/>
        </p:nvSpPr>
        <p:spPr>
          <a:xfrm>
            <a:off x="2149898" y="7138737"/>
            <a:ext cx="3394981" cy="24384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:\Users\Comp10\Desktop\thinking_man_PNG11612.png">
            <a:extLst>
              <a:ext uri="{FF2B5EF4-FFF2-40B4-BE49-F238E27FC236}">
                <a16:creationId xmlns:a16="http://schemas.microsoft.com/office/drawing/2014/main" id="{AF175E4D-40DE-4ACA-AE41-E8F2FD88A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tretch>
            <a:fillRect/>
          </a:stretch>
        </p:blipFill>
        <p:spPr bwMode="auto">
          <a:xfrm>
            <a:off x="2800487" y="3334599"/>
            <a:ext cx="2093802" cy="2093802"/>
          </a:xfrm>
          <a:prstGeom prst="rect">
            <a:avLst/>
          </a:prstGeom>
          <a:noFill/>
        </p:spPr>
      </p:pic>
      <p:pic>
        <p:nvPicPr>
          <p:cNvPr id="17" name="Picture 2" descr="C:\Users\Comp10\Desktop\thinking_man_PNG11612.png">
            <a:extLst>
              <a:ext uri="{FF2B5EF4-FFF2-40B4-BE49-F238E27FC236}">
                <a16:creationId xmlns:a16="http://schemas.microsoft.com/office/drawing/2014/main" id="{9BA7C926-96C3-3617-4917-0F1FB0521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/>
          <a:stretch>
            <a:fillRect/>
          </a:stretch>
        </p:blipFill>
        <p:spPr bwMode="auto">
          <a:xfrm>
            <a:off x="8686800" y="3565387"/>
            <a:ext cx="1578113" cy="1578113"/>
          </a:xfrm>
          <a:prstGeom prst="rect">
            <a:avLst/>
          </a:prstGeom>
          <a:noFill/>
        </p:spPr>
      </p:pic>
      <p:pic>
        <p:nvPicPr>
          <p:cNvPr id="18" name="Picture 2" descr="C:\Users\Comp10\Desktop\thinking_man_PNG11612.png">
            <a:extLst>
              <a:ext uri="{FF2B5EF4-FFF2-40B4-BE49-F238E27FC236}">
                <a16:creationId xmlns:a16="http://schemas.microsoft.com/office/drawing/2014/main" id="{E03F81E3-5886-A805-0B12-1D1E414C0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tretch>
            <a:fillRect/>
          </a:stretch>
        </p:blipFill>
        <p:spPr bwMode="auto">
          <a:xfrm>
            <a:off x="14337160" y="3565387"/>
            <a:ext cx="1619633" cy="1619633"/>
          </a:xfrm>
          <a:prstGeom prst="rect">
            <a:avLst/>
          </a:prstGeom>
          <a:noFill/>
        </p:spPr>
      </p:pic>
      <p:pic>
        <p:nvPicPr>
          <p:cNvPr id="19" name="Picture 2" descr="C:\Users\Comp10\Desktop\thinking_man_PNG11612.png">
            <a:extLst>
              <a:ext uri="{FF2B5EF4-FFF2-40B4-BE49-F238E27FC236}">
                <a16:creationId xmlns:a16="http://schemas.microsoft.com/office/drawing/2014/main" id="{8F7F367C-10D5-30A8-748A-D63D4DB75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tretch>
            <a:fillRect/>
          </a:stretch>
        </p:blipFill>
        <p:spPr bwMode="auto">
          <a:xfrm>
            <a:off x="8710863" y="7581900"/>
            <a:ext cx="1627926" cy="1627926"/>
          </a:xfrm>
          <a:prstGeom prst="rect">
            <a:avLst/>
          </a:prstGeom>
          <a:noFill/>
        </p:spPr>
      </p:pic>
      <p:pic>
        <p:nvPicPr>
          <p:cNvPr id="20" name="Picture 2" descr="C:\Users\Comp10\Desktop\thinking_man_PNG11612.png">
            <a:extLst>
              <a:ext uri="{FF2B5EF4-FFF2-40B4-BE49-F238E27FC236}">
                <a16:creationId xmlns:a16="http://schemas.microsoft.com/office/drawing/2014/main" id="{930714B4-71A6-A507-8D5D-727355797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tretch>
            <a:fillRect/>
          </a:stretch>
        </p:blipFill>
        <p:spPr bwMode="auto">
          <a:xfrm>
            <a:off x="14409333" y="7581900"/>
            <a:ext cx="1547460" cy="1547460"/>
          </a:xfrm>
          <a:prstGeom prst="rect">
            <a:avLst/>
          </a:prstGeom>
          <a:noFill/>
        </p:spPr>
      </p:pic>
      <p:pic>
        <p:nvPicPr>
          <p:cNvPr id="21" name="Picture 20" descr="oven.png">
            <a:extLst>
              <a:ext uri="{FF2B5EF4-FFF2-40B4-BE49-F238E27FC236}">
                <a16:creationId xmlns:a16="http://schemas.microsoft.com/office/drawing/2014/main" id="{9D95C768-1B29-979B-3DEA-CF5EB1422148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352800" y="8319236"/>
            <a:ext cx="1066800" cy="1066800"/>
          </a:xfrm>
          <a:prstGeom prst="rect">
            <a:avLst/>
          </a:prstGeom>
        </p:spPr>
      </p:pic>
      <p:pic>
        <p:nvPicPr>
          <p:cNvPr id="22" name="Picture 21" descr="rolling-pin.png">
            <a:extLst>
              <a:ext uri="{FF2B5EF4-FFF2-40B4-BE49-F238E27FC236}">
                <a16:creationId xmlns:a16="http://schemas.microsoft.com/office/drawing/2014/main" id="{FB9CE2F6-A0A4-D5FA-FC5D-4A5E5F6B256F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2514735" y="7419328"/>
            <a:ext cx="899908" cy="899908"/>
          </a:xfrm>
          <a:prstGeom prst="rect">
            <a:avLst/>
          </a:prstGeom>
        </p:spPr>
      </p:pic>
      <p:pic>
        <p:nvPicPr>
          <p:cNvPr id="23" name="Picture 22" descr="pizza-cutter.png">
            <a:extLst>
              <a:ext uri="{FF2B5EF4-FFF2-40B4-BE49-F238E27FC236}">
                <a16:creationId xmlns:a16="http://schemas.microsoft.com/office/drawing/2014/main" id="{1919717B-40B3-9007-D876-411044A357B0}"/>
              </a:ext>
            </a:extLst>
          </p:cNvPr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167591" y="7463135"/>
            <a:ext cx="899907" cy="899907"/>
          </a:xfrm>
          <a:prstGeom prst="rect">
            <a:avLst/>
          </a:prstGeom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BB83E337-8653-55D1-1C4F-3D9E1D10A6BC}"/>
              </a:ext>
            </a:extLst>
          </p:cNvPr>
          <p:cNvSpPr/>
          <p:nvPr/>
        </p:nvSpPr>
        <p:spPr>
          <a:xfrm>
            <a:off x="5871311" y="4181554"/>
            <a:ext cx="1600200" cy="3872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309C14FD-D78F-8178-A4DA-B88069E603FE}"/>
              </a:ext>
            </a:extLst>
          </p:cNvPr>
          <p:cNvSpPr/>
          <p:nvPr/>
        </p:nvSpPr>
        <p:spPr>
          <a:xfrm>
            <a:off x="11400984" y="4187910"/>
            <a:ext cx="1600200" cy="3872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DBC20AC-72BD-D361-77C8-9D07E48A9755}"/>
              </a:ext>
            </a:extLst>
          </p:cNvPr>
          <p:cNvSpPr/>
          <p:nvPr/>
        </p:nvSpPr>
        <p:spPr>
          <a:xfrm rot="5400000">
            <a:off x="14473179" y="5952388"/>
            <a:ext cx="834764" cy="3940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4BC33C37-9EF2-02C7-4A4F-B8FE1D597E59}"/>
              </a:ext>
            </a:extLst>
          </p:cNvPr>
          <p:cNvSpPr/>
          <p:nvPr/>
        </p:nvSpPr>
        <p:spPr>
          <a:xfrm rot="10800000">
            <a:off x="11368900" y="8008566"/>
            <a:ext cx="1600200" cy="38729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C7D18D-C8E6-449A-3143-7606F81FC8C7}"/>
              </a:ext>
            </a:extLst>
          </p:cNvPr>
          <p:cNvSpPr txBox="1"/>
          <p:nvPr/>
        </p:nvSpPr>
        <p:spPr>
          <a:xfrm>
            <a:off x="2376435" y="2471258"/>
            <a:ext cx="2650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Prepare a </a:t>
            </a:r>
            <a:r>
              <a:rPr lang="en-US" sz="2800" b="1" dirty="0">
                <a:solidFill>
                  <a:srgbClr val="00B0F0"/>
                </a:solidFill>
              </a:rPr>
              <a:t>dough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8889A8B-A688-1935-0540-BB78DDCE7FD7}"/>
              </a:ext>
            </a:extLst>
          </p:cNvPr>
          <p:cNvSpPr txBox="1"/>
          <p:nvPr/>
        </p:nvSpPr>
        <p:spPr>
          <a:xfrm>
            <a:off x="7772400" y="2144969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Stretch it using </a:t>
            </a:r>
            <a:r>
              <a:rPr lang="en-US" sz="2800" b="1" dirty="0">
                <a:solidFill>
                  <a:srgbClr val="00B0F0"/>
                </a:solidFill>
              </a:rPr>
              <a:t>rolling pin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AB5CDE-B536-91B6-2538-3D0AD8501F63}"/>
              </a:ext>
            </a:extLst>
          </p:cNvPr>
          <p:cNvSpPr txBox="1"/>
          <p:nvPr/>
        </p:nvSpPr>
        <p:spPr>
          <a:xfrm>
            <a:off x="13233323" y="2196193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Cut it using </a:t>
            </a:r>
            <a:r>
              <a:rPr lang="en-US" sz="2800" b="1" dirty="0">
                <a:solidFill>
                  <a:srgbClr val="00B0F0"/>
                </a:solidFill>
              </a:rPr>
              <a:t>Pizza Cutter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C65A46-18B8-7794-D2AA-B38F6FAA3F2F}"/>
              </a:ext>
            </a:extLst>
          </p:cNvPr>
          <p:cNvSpPr txBox="1"/>
          <p:nvPr/>
        </p:nvSpPr>
        <p:spPr>
          <a:xfrm>
            <a:off x="13361658" y="6584144"/>
            <a:ext cx="307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Bake it in an </a:t>
            </a:r>
            <a:r>
              <a:rPr lang="en-US" sz="2800" b="1" dirty="0">
                <a:solidFill>
                  <a:srgbClr val="00B0F0"/>
                </a:solidFill>
              </a:rPr>
              <a:t>Oven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48B6DBB-F415-FD30-C78D-6B17D36B30AB}"/>
              </a:ext>
            </a:extLst>
          </p:cNvPr>
          <p:cNvSpPr txBox="1"/>
          <p:nvPr/>
        </p:nvSpPr>
        <p:spPr>
          <a:xfrm>
            <a:off x="8328919" y="6586149"/>
            <a:ext cx="307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Job Done !!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75AC64-7DF1-BD64-7926-7007E5EACE2D}"/>
              </a:ext>
            </a:extLst>
          </p:cNvPr>
          <p:cNvSpPr txBox="1"/>
          <p:nvPr/>
        </p:nvSpPr>
        <p:spPr>
          <a:xfrm>
            <a:off x="1848275" y="6511955"/>
            <a:ext cx="4933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These tools are like a </a:t>
            </a:r>
            <a:r>
              <a:rPr lang="en-US" sz="2800" b="1" dirty="0">
                <a:solidFill>
                  <a:srgbClr val="00B0F0"/>
                </a:solidFill>
              </a:rPr>
              <a:t>Library</a:t>
            </a:r>
          </a:p>
        </p:txBody>
      </p:sp>
    </p:spTree>
    <p:extLst>
      <p:ext uri="{BB962C8B-B14F-4D97-AF65-F5344CB8AC3E}">
        <p14:creationId xmlns:p14="http://schemas.microsoft.com/office/powerpoint/2010/main" val="2308427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2"/>
          <p:cNvSpPr/>
          <p:nvPr/>
        </p:nvSpPr>
        <p:spPr>
          <a:xfrm rot="-10800000">
            <a:off x="9525" y="7044155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0" y="8156539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 rot="-10800000">
            <a:off x="0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5400000">
            <a:off x="1083809" y="9240348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 rot="-10800000">
            <a:off x="3321750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3321750" y="8185114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5400000">
            <a:off x="4405559" y="9268923"/>
            <a:ext cx="1083809" cy="1083809"/>
          </a:xfrm>
          <a:custGeom>
            <a:avLst/>
            <a:gdLst/>
            <a:ahLst/>
            <a:cxnLst/>
            <a:rect l="l" t="t" r="r" b="b"/>
            <a:pathLst>
              <a:path w="1083809" h="1083809">
                <a:moveTo>
                  <a:pt x="0" y="0"/>
                </a:moveTo>
                <a:lnTo>
                  <a:pt x="1083809" y="0"/>
                </a:lnTo>
                <a:lnTo>
                  <a:pt x="1083809" y="1083809"/>
                </a:lnTo>
                <a:lnTo>
                  <a:pt x="0" y="1083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40" name="Picture 39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A1E5103-30D4-2128-B6DD-0D11C9FFDE9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8477" y="132892"/>
            <a:ext cx="2577548" cy="81450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6B4CD3E-BA70-DFE9-61CF-DC72DF20345D}"/>
              </a:ext>
            </a:extLst>
          </p:cNvPr>
          <p:cNvSpPr txBox="1"/>
          <p:nvPr/>
        </p:nvSpPr>
        <p:spPr>
          <a:xfrm>
            <a:off x="4563672" y="393399"/>
            <a:ext cx="131543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What is a Framework ?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755F2DC-7102-370D-DB02-8AB4F6FC3426}"/>
              </a:ext>
            </a:extLst>
          </p:cNvPr>
          <p:cNvCxnSpPr>
            <a:cxnSpLocks/>
          </p:cNvCxnSpPr>
          <p:nvPr/>
        </p:nvCxnSpPr>
        <p:spPr>
          <a:xfrm>
            <a:off x="6477000" y="1501395"/>
            <a:ext cx="3200400" cy="0"/>
          </a:xfrm>
          <a:prstGeom prst="line">
            <a:avLst/>
          </a:prstGeom>
          <a:ln w="146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2D4BC3AB-3D2D-55C9-5EF8-EC10575E93D3}"/>
              </a:ext>
            </a:extLst>
          </p:cNvPr>
          <p:cNvSpPr txBox="1"/>
          <p:nvPr/>
        </p:nvSpPr>
        <p:spPr>
          <a:xfrm rot="10800000" flipV="1">
            <a:off x="1067767" y="2786608"/>
            <a:ext cx="16916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600" b="1" dirty="0">
                <a:solidFill>
                  <a:srgbClr val="C00000"/>
                </a:solidFill>
              </a:rPr>
              <a:t>Collection</a:t>
            </a:r>
            <a:r>
              <a:rPr lang="en-US" sz="3600" dirty="0"/>
              <a:t> of </a:t>
            </a:r>
            <a:r>
              <a:rPr lang="en-US" sz="3600" b="1" dirty="0">
                <a:solidFill>
                  <a:srgbClr val="0070C0"/>
                </a:solidFill>
              </a:rPr>
              <a:t>multiple Libraries</a:t>
            </a:r>
            <a:r>
              <a:rPr lang="en-US" sz="3600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C7F570-3DF7-5372-F3A1-5152C6511619}"/>
              </a:ext>
            </a:extLst>
          </p:cNvPr>
          <p:cNvSpPr txBox="1"/>
          <p:nvPr/>
        </p:nvSpPr>
        <p:spPr>
          <a:xfrm rot="10800000" flipV="1">
            <a:off x="1067766" y="3922062"/>
            <a:ext cx="15315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600" dirty="0"/>
              <a:t>Provides </a:t>
            </a:r>
            <a:r>
              <a:rPr lang="en-US" sz="3600" b="1" u="sng" dirty="0">
                <a:solidFill>
                  <a:srgbClr val="00B050"/>
                </a:solidFill>
              </a:rPr>
              <a:t>foundation </a:t>
            </a:r>
            <a:r>
              <a:rPr lang="en-US" sz="3600" dirty="0"/>
              <a:t>on which we can </a:t>
            </a:r>
            <a:r>
              <a:rPr lang="en-US" sz="3600" b="1" dirty="0">
                <a:solidFill>
                  <a:srgbClr val="FFC000"/>
                </a:solidFill>
              </a:rPr>
              <a:t>build</a:t>
            </a:r>
            <a:r>
              <a:rPr lang="en-US" sz="3600" dirty="0"/>
              <a:t> our code.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3BBA21-A257-482F-1293-97742E6921A2}"/>
              </a:ext>
            </a:extLst>
          </p:cNvPr>
          <p:cNvSpPr txBox="1"/>
          <p:nvPr/>
        </p:nvSpPr>
        <p:spPr>
          <a:xfrm rot="10800000" flipV="1">
            <a:off x="1083808" y="5324760"/>
            <a:ext cx="16365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600" dirty="0"/>
              <a:t>It provides </a:t>
            </a:r>
            <a:r>
              <a:rPr lang="en-US" sz="3600" b="1" u="sng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pre-written common logics </a:t>
            </a:r>
            <a:r>
              <a:rPr lang="en-US" sz="3600" dirty="0"/>
              <a:t>so that we can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focus</a:t>
            </a:r>
            <a:r>
              <a:rPr lang="en-US" sz="3600" dirty="0"/>
              <a:t> on </a:t>
            </a:r>
            <a:r>
              <a:rPr lang="en-US" sz="3600" b="1" dirty="0">
                <a:solidFill>
                  <a:srgbClr val="00B050"/>
                </a:solidFill>
              </a:rPr>
              <a:t>business logic </a:t>
            </a:r>
            <a:r>
              <a:rPr lang="en-US" sz="3600" dirty="0"/>
              <a:t>only.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74E58E-9607-C08C-77EC-C78F9C0E622A}"/>
              </a:ext>
            </a:extLst>
          </p:cNvPr>
          <p:cNvSpPr txBox="1"/>
          <p:nvPr/>
        </p:nvSpPr>
        <p:spPr>
          <a:xfrm rot="10800000" flipV="1">
            <a:off x="1093334" y="6478368"/>
            <a:ext cx="15315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v"/>
            </a:pPr>
            <a:r>
              <a:rPr lang="en-US" sz="3600" dirty="0"/>
              <a:t>Provides </a:t>
            </a:r>
            <a:r>
              <a:rPr lang="en-US" sz="3600" b="1" u="sng" dirty="0">
                <a:solidFill>
                  <a:srgbClr val="7030A0"/>
                </a:solidFill>
              </a:rPr>
              <a:t>reusable components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2" grpId="0"/>
      <p:bldP spid="3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1600</TotalTime>
  <Words>717</Words>
  <Application>Microsoft Office PowerPoint</Application>
  <PresentationFormat>Custom</PresentationFormat>
  <Paragraphs>217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Kollektif Bold</vt:lpstr>
      <vt:lpstr>Wingdings</vt:lpstr>
      <vt:lpstr>Courier New</vt:lpstr>
      <vt:lpstr>DM Sans</vt:lpstr>
      <vt:lpstr>Aharoni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Colorful Modern Business Infographic Presentation</dc:title>
  <dc:creator>dell</dc:creator>
  <cp:lastModifiedBy>Sharma Computer Academy</cp:lastModifiedBy>
  <cp:revision>8</cp:revision>
  <dcterms:created xsi:type="dcterms:W3CDTF">2006-08-16T00:00:00Z</dcterms:created>
  <dcterms:modified xsi:type="dcterms:W3CDTF">2024-06-15T12:39:28Z</dcterms:modified>
  <dc:identifier>DAGHvX8tFNo</dc:identifier>
</cp:coreProperties>
</file>