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56" r:id="rId3"/>
    <p:sldId id="265" r:id="rId4"/>
    <p:sldId id="260" r:id="rId5"/>
    <p:sldId id="301" r:id="rId6"/>
    <p:sldId id="267" r:id="rId7"/>
    <p:sldId id="294" r:id="rId8"/>
    <p:sldId id="295" r:id="rId9"/>
    <p:sldId id="296" r:id="rId10"/>
    <p:sldId id="282" r:id="rId11"/>
    <p:sldId id="297" r:id="rId12"/>
    <p:sldId id="285" r:id="rId13"/>
    <p:sldId id="286" r:id="rId14"/>
    <p:sldId id="300" r:id="rId15"/>
    <p:sldId id="287" r:id="rId16"/>
    <p:sldId id="290" r:id="rId17"/>
    <p:sldId id="299" r:id="rId18"/>
    <p:sldId id="310" r:id="rId19"/>
    <p:sldId id="309" r:id="rId20"/>
    <p:sldId id="311" r:id="rId21"/>
    <p:sldId id="292" r:id="rId22"/>
    <p:sldId id="302" r:id="rId23"/>
    <p:sldId id="303" r:id="rId24"/>
    <p:sldId id="304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984986A-5ABC-45F5-82DD-09C813508DB5}"/>
    <pc:docChg chg="undo custSel addSld delSld modSld sldOrd">
      <pc:chgData name="Sharma Computer Academy" userId="08476b32c11f4418" providerId="LiveId" clId="{C984986A-5ABC-45F5-82DD-09C813508DB5}" dt="2024-06-20T05:29:20.859" v="4710" actId="115"/>
      <pc:docMkLst>
        <pc:docMk/>
      </pc:docMkLst>
      <pc:sldChg chg="addSp modSp mod modAnim">
        <pc:chgData name="Sharma Computer Academy" userId="08476b32c11f4418" providerId="LiveId" clId="{C984986A-5ABC-45F5-82DD-09C813508DB5}" dt="2024-06-19T10:44:12.168" v="4488" actId="1035"/>
        <pc:sldMkLst>
          <pc:docMk/>
          <pc:sldMk cId="0" sldId="256"/>
        </pc:sldMkLst>
        <pc:spChg chg="mod">
          <ac:chgData name="Sharma Computer Academy" userId="08476b32c11f4418" providerId="LiveId" clId="{C984986A-5ABC-45F5-82DD-09C813508DB5}" dt="2024-06-18T07:44:33.438" v="4479" actId="14100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C984986A-5ABC-45F5-82DD-09C813508DB5}" dt="2024-06-17T05:05:44.555" v="304" actId="1076"/>
          <ac:spMkLst>
            <pc:docMk/>
            <pc:sldMk cId="0" sldId="256"/>
            <ac:spMk id="3" creationId="{4E24418B-A963-FC93-22A4-1959313AD0CD}"/>
          </ac:spMkLst>
        </pc:spChg>
        <pc:spChg chg="add mod">
          <ac:chgData name="Sharma Computer Academy" userId="08476b32c11f4418" providerId="LiveId" clId="{C984986A-5ABC-45F5-82DD-09C813508DB5}" dt="2024-06-18T07:44:25.782" v="4476" actId="113"/>
          <ac:spMkLst>
            <pc:docMk/>
            <pc:sldMk cId="0" sldId="256"/>
            <ac:spMk id="4" creationId="{3C92DFB6-7683-75F2-E711-1697D27F4F93}"/>
          </ac:spMkLst>
        </pc:spChg>
        <pc:spChg chg="add mod">
          <ac:chgData name="Sharma Computer Academy" userId="08476b32c11f4418" providerId="LiveId" clId="{C984986A-5ABC-45F5-82DD-09C813508DB5}" dt="2024-06-17T05:06:04.876" v="306" actId="1076"/>
          <ac:spMkLst>
            <pc:docMk/>
            <pc:sldMk cId="0" sldId="256"/>
            <ac:spMk id="5" creationId="{6B615682-E630-35D2-73EA-FDA4E9C7EF7D}"/>
          </ac:spMkLst>
        </pc:spChg>
        <pc:spChg chg="mod">
          <ac:chgData name="Sharma Computer Academy" userId="08476b32c11f4418" providerId="LiveId" clId="{C984986A-5ABC-45F5-82DD-09C813508DB5}" dt="2024-06-19T10:44:12.168" v="4488" actId="1035"/>
          <ac:spMkLst>
            <pc:docMk/>
            <pc:sldMk cId="0" sldId="256"/>
            <ac:spMk id="6" creationId="{86EF25F6-6062-F95F-AE89-A95811304242}"/>
          </ac:spMkLst>
        </pc:spChg>
        <pc:spChg chg="mod">
          <ac:chgData name="Sharma Computer Academy" userId="08476b32c11f4418" providerId="LiveId" clId="{C984986A-5ABC-45F5-82DD-09C813508DB5}" dt="2024-06-19T10:44:12.168" v="4488" actId="1035"/>
          <ac:spMkLst>
            <pc:docMk/>
            <pc:sldMk cId="0" sldId="256"/>
            <ac:spMk id="22" creationId="{9A00111D-FC35-EB13-C7D7-F0AB90B2F101}"/>
          </ac:spMkLst>
        </pc:spChg>
        <pc:spChg chg="mod">
          <ac:chgData name="Sharma Computer Academy" userId="08476b32c11f4418" providerId="LiveId" clId="{C984986A-5ABC-45F5-82DD-09C813508DB5}" dt="2024-06-18T07:44:40.631" v="4481" actId="113"/>
          <ac:spMkLst>
            <pc:docMk/>
            <pc:sldMk cId="0" sldId="256"/>
            <ac:spMk id="31" creationId="{EF52F244-5C27-A732-E74C-4FD991F24413}"/>
          </ac:spMkLst>
        </pc:spChg>
        <pc:spChg chg="mod">
          <ac:chgData name="Sharma Computer Academy" userId="08476b32c11f4418" providerId="LiveId" clId="{C984986A-5ABC-45F5-82DD-09C813508DB5}" dt="2024-06-17T05:05:44.555" v="304" actId="1076"/>
          <ac:spMkLst>
            <pc:docMk/>
            <pc:sldMk cId="0" sldId="256"/>
            <ac:spMk id="35" creationId="{7A997683-5298-6E82-0F4F-4679DCD66A63}"/>
          </ac:spMkLst>
        </pc:spChg>
      </pc:sldChg>
      <pc:sldChg chg="modSp del modAnim">
        <pc:chgData name="Sharma Computer Academy" userId="08476b32c11f4418" providerId="LiveId" clId="{C984986A-5ABC-45F5-82DD-09C813508DB5}" dt="2024-06-20T04:36:57.611" v="4564" actId="113"/>
        <pc:sldMkLst>
          <pc:docMk/>
          <pc:sldMk cId="4031573699" sldId="260"/>
        </pc:sldMkLst>
        <pc:spChg chg="mod">
          <ac:chgData name="Sharma Computer Academy" userId="08476b32c11f4418" providerId="LiveId" clId="{C984986A-5ABC-45F5-82DD-09C813508DB5}" dt="2024-06-20T04:36:57.611" v="4564" actId="113"/>
          <ac:spMkLst>
            <pc:docMk/>
            <pc:sldMk cId="4031573699" sldId="260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C984986A-5ABC-45F5-82DD-09C813508DB5}" dt="2024-06-20T04:33:46.735" v="4562" actId="207"/>
        <pc:sldMkLst>
          <pc:docMk/>
          <pc:sldMk cId="0" sldId="265"/>
        </pc:sldMkLst>
        <pc:spChg chg="mod">
          <ac:chgData name="Sharma Computer Academy" userId="08476b32c11f4418" providerId="LiveId" clId="{C984986A-5ABC-45F5-82DD-09C813508DB5}" dt="2024-06-20T04:02:57.561" v="4522" actId="20577"/>
          <ac:spMkLst>
            <pc:docMk/>
            <pc:sldMk cId="0" sldId="265"/>
            <ac:spMk id="20" creationId="{6C7E64C6-906C-E241-60BC-CB771BE4760B}"/>
          </ac:spMkLst>
        </pc:spChg>
        <pc:spChg chg="mod">
          <ac:chgData name="Sharma Computer Academy" userId="08476b32c11f4418" providerId="LiveId" clId="{C984986A-5ABC-45F5-82DD-09C813508DB5}" dt="2024-06-20T04:33:46.735" v="4562" actId="207"/>
          <ac:spMkLst>
            <pc:docMk/>
            <pc:sldMk cId="0" sldId="265"/>
            <ac:spMk id="22" creationId="{F1DECF4A-808C-F171-0AE5-564CC8224881}"/>
          </ac:spMkLst>
        </pc:spChg>
      </pc:sldChg>
      <pc:sldChg chg="modSp del mod ord">
        <pc:chgData name="Sharma Computer Academy" userId="08476b32c11f4418" providerId="LiveId" clId="{C984986A-5ABC-45F5-82DD-09C813508DB5}" dt="2024-06-20T04:06:03.330" v="4560" actId="47"/>
        <pc:sldMkLst>
          <pc:docMk/>
          <pc:sldMk cId="0" sldId="266"/>
        </pc:sldMkLst>
        <pc:spChg chg="mod">
          <ac:chgData name="Sharma Computer Academy" userId="08476b32c11f4418" providerId="LiveId" clId="{C984986A-5ABC-45F5-82DD-09C813508DB5}" dt="2024-06-20T03:59:41.274" v="4508" actId="20577"/>
          <ac:spMkLst>
            <pc:docMk/>
            <pc:sldMk cId="0" sldId="266"/>
            <ac:spMk id="23" creationId="{F184505D-4778-FEAA-E52A-2C4C3728B064}"/>
          </ac:spMkLst>
        </pc:spChg>
        <pc:spChg chg="mod">
          <ac:chgData name="Sharma Computer Academy" userId="08476b32c11f4418" providerId="LiveId" clId="{C984986A-5ABC-45F5-82DD-09C813508DB5}" dt="2024-06-20T04:04:05.760" v="4539" actId="1076"/>
          <ac:spMkLst>
            <pc:docMk/>
            <pc:sldMk cId="0" sldId="266"/>
            <ac:spMk id="26" creationId="{409FAAE0-0016-CD1E-7B88-324A2D091CBB}"/>
          </ac:spMkLst>
        </pc:spChg>
      </pc:sldChg>
      <pc:sldChg chg="delSp modSp mod">
        <pc:chgData name="Sharma Computer Academy" userId="08476b32c11f4418" providerId="LiveId" clId="{C984986A-5ABC-45F5-82DD-09C813508DB5}" dt="2024-06-17T05:07:25.571" v="330" actId="1076"/>
        <pc:sldMkLst>
          <pc:docMk/>
          <pc:sldMk cId="0" sldId="267"/>
        </pc:sldMkLst>
        <pc:spChg chg="mod">
          <ac:chgData name="Sharma Computer Academy" userId="08476b32c11f4418" providerId="LiveId" clId="{C984986A-5ABC-45F5-82DD-09C813508DB5}" dt="2024-06-17T05:07:23.243" v="329" actId="1076"/>
          <ac:spMkLst>
            <pc:docMk/>
            <pc:sldMk cId="0" sldId="267"/>
            <ac:spMk id="41" creationId="{F6979AE0-C01F-86D4-27C5-E3A5AE7F2A15}"/>
          </ac:spMkLst>
        </pc:spChg>
        <pc:spChg chg="del">
          <ac:chgData name="Sharma Computer Academy" userId="08476b32c11f4418" providerId="LiveId" clId="{C984986A-5ABC-45F5-82DD-09C813508DB5}" dt="2024-06-17T05:07:12.500" v="327" actId="478"/>
          <ac:spMkLst>
            <pc:docMk/>
            <pc:sldMk cId="0" sldId="267"/>
            <ac:spMk id="43" creationId="{7743003F-F7BE-BA7B-D9EF-0E0860AFFA58}"/>
          </ac:spMkLst>
        </pc:spChg>
        <pc:picChg chg="mod">
          <ac:chgData name="Sharma Computer Academy" userId="08476b32c11f4418" providerId="LiveId" clId="{C984986A-5ABC-45F5-82DD-09C813508DB5}" dt="2024-06-17T05:07:25.571" v="330" actId="1076"/>
          <ac:picMkLst>
            <pc:docMk/>
            <pc:sldMk cId="0" sldId="267"/>
            <ac:picMk id="40" creationId="{D638E52B-4428-7DDA-F014-2D8D8A8094F9}"/>
          </ac:picMkLst>
        </pc:picChg>
      </pc:sldChg>
      <pc:sldChg chg="delSp modSp mod delAnim">
        <pc:chgData name="Sharma Computer Academy" userId="08476b32c11f4418" providerId="LiveId" clId="{C984986A-5ABC-45F5-82DD-09C813508DB5}" dt="2024-06-17T06:45:48.011" v="476" actId="478"/>
        <pc:sldMkLst>
          <pc:docMk/>
          <pc:sldMk cId="2308427474" sldId="282"/>
        </pc:sldMkLst>
        <pc:spChg chg="mod">
          <ac:chgData name="Sharma Computer Academy" userId="08476b32c11f4418" providerId="LiveId" clId="{C984986A-5ABC-45F5-82DD-09C813508DB5}" dt="2024-06-17T06:44:42.977" v="447" actId="20577"/>
          <ac:spMkLst>
            <pc:docMk/>
            <pc:sldMk cId="2308427474" sldId="282"/>
            <ac:spMk id="6" creationId="{48883660-F767-15A1-336A-B0AE12EA2B06}"/>
          </ac:spMkLst>
        </pc:spChg>
        <pc:spChg chg="mod">
          <ac:chgData name="Sharma Computer Academy" userId="08476b32c11f4418" providerId="LiveId" clId="{C984986A-5ABC-45F5-82DD-09C813508DB5}" dt="2024-06-17T06:44:56.938" v="451" actId="20577"/>
          <ac:spMkLst>
            <pc:docMk/>
            <pc:sldMk cId="2308427474" sldId="282"/>
            <ac:spMk id="7" creationId="{612C71B8-571A-0522-9D60-D4B94599CCB8}"/>
          </ac:spMkLst>
        </pc:spChg>
        <pc:spChg chg="mod">
          <ac:chgData name="Sharma Computer Academy" userId="08476b32c11f4418" providerId="LiveId" clId="{C984986A-5ABC-45F5-82DD-09C813508DB5}" dt="2024-06-17T06:45:33.847" v="465" actId="20577"/>
          <ac:spMkLst>
            <pc:docMk/>
            <pc:sldMk cId="2308427474" sldId="282"/>
            <ac:spMk id="8" creationId="{2176F7F8-AD88-0398-19C3-DA17CE3D979B}"/>
          </ac:spMkLst>
        </pc:spChg>
        <pc:spChg chg="del mod">
          <ac:chgData name="Sharma Computer Academy" userId="08476b32c11f4418" providerId="LiveId" clId="{C984986A-5ABC-45F5-82DD-09C813508DB5}" dt="2024-06-17T06:45:45.611" v="475" actId="478"/>
          <ac:spMkLst>
            <pc:docMk/>
            <pc:sldMk cId="2308427474" sldId="282"/>
            <ac:spMk id="44" creationId="{4002A43F-2D0B-7F5D-C062-A279C31480CF}"/>
          </ac:spMkLst>
        </pc:spChg>
        <pc:spChg chg="mod">
          <ac:chgData name="Sharma Computer Academy" userId="08476b32c11f4418" providerId="LiveId" clId="{C984986A-5ABC-45F5-82DD-09C813508DB5}" dt="2024-06-17T06:42:40.862" v="423" actId="20577"/>
          <ac:spMkLst>
            <pc:docMk/>
            <pc:sldMk cId="2308427474" sldId="282"/>
            <ac:spMk id="47" creationId="{329AF3AE-82D1-81DB-A261-04810C2629D1}"/>
          </ac:spMkLst>
        </pc:spChg>
        <pc:spChg chg="mod">
          <ac:chgData name="Sharma Computer Academy" userId="08476b32c11f4418" providerId="LiveId" clId="{C984986A-5ABC-45F5-82DD-09C813508DB5}" dt="2024-06-17T06:45:38.449" v="472" actId="20577"/>
          <ac:spMkLst>
            <pc:docMk/>
            <pc:sldMk cId="2308427474" sldId="282"/>
            <ac:spMk id="48" creationId="{EB19439E-608F-9B59-C568-5AD6BBC3075C}"/>
          </ac:spMkLst>
        </pc:spChg>
        <pc:spChg chg="del mod">
          <ac:chgData name="Sharma Computer Academy" userId="08476b32c11f4418" providerId="LiveId" clId="{C984986A-5ABC-45F5-82DD-09C813508DB5}" dt="2024-06-17T06:45:48.011" v="476" actId="478"/>
          <ac:spMkLst>
            <pc:docMk/>
            <pc:sldMk cId="2308427474" sldId="282"/>
            <ac:spMk id="49" creationId="{9508DE9A-19A8-BC37-4AFF-A13B17AC1B38}"/>
          </ac:spMkLst>
        </pc:spChg>
        <pc:spChg chg="mod">
          <ac:chgData name="Sharma Computer Academy" userId="08476b32c11f4418" providerId="LiveId" clId="{C984986A-5ABC-45F5-82DD-09C813508DB5}" dt="2024-06-17T06:44:47.310" v="450" actId="20577"/>
          <ac:spMkLst>
            <pc:docMk/>
            <pc:sldMk cId="2308427474" sldId="282"/>
            <ac:spMk id="50" creationId="{3E48B4E0-9F91-2347-5BD3-645E913CE2A6}"/>
          </ac:spMkLst>
        </pc:spChg>
        <pc:spChg chg="mod">
          <ac:chgData name="Sharma Computer Academy" userId="08476b32c11f4418" providerId="LiveId" clId="{C984986A-5ABC-45F5-82DD-09C813508DB5}" dt="2024-06-17T06:45:10.328" v="464" actId="20577"/>
          <ac:spMkLst>
            <pc:docMk/>
            <pc:sldMk cId="2308427474" sldId="282"/>
            <ac:spMk id="51" creationId="{B2EA347E-D9C2-B0A9-9986-B29565904604}"/>
          </ac:spMkLst>
        </pc:spChg>
      </pc:sldChg>
      <pc:sldChg chg="modSp mod modAnim">
        <pc:chgData name="Sharma Computer Academy" userId="08476b32c11f4418" providerId="LiveId" clId="{C984986A-5ABC-45F5-82DD-09C813508DB5}" dt="2024-06-20T04:43:19.695" v="4581" actId="20577"/>
        <pc:sldMkLst>
          <pc:docMk/>
          <pc:sldMk cId="582642990" sldId="285"/>
        </pc:sldMkLst>
        <pc:spChg chg="mod">
          <ac:chgData name="Sharma Computer Academy" userId="08476b32c11f4418" providerId="LiveId" clId="{C984986A-5ABC-45F5-82DD-09C813508DB5}" dt="2024-06-20T04:43:19.695" v="4581" actId="20577"/>
          <ac:spMkLst>
            <pc:docMk/>
            <pc:sldMk cId="582642990" sldId="285"/>
            <ac:spMk id="3" creationId="{B55E131F-30A3-02D5-0A65-DE109151F425}"/>
          </ac:spMkLst>
        </pc:spChg>
      </pc:sldChg>
      <pc:sldChg chg="addSp delSp modSp mod modAnim">
        <pc:chgData name="Sharma Computer Academy" userId="08476b32c11f4418" providerId="LiveId" clId="{C984986A-5ABC-45F5-82DD-09C813508DB5}" dt="2024-06-20T04:46:31.220" v="4584"/>
        <pc:sldMkLst>
          <pc:docMk/>
          <pc:sldMk cId="4050263900" sldId="286"/>
        </pc:sldMkLst>
        <pc:spChg chg="add mod">
          <ac:chgData name="Sharma Computer Academy" userId="08476b32c11f4418" providerId="LiveId" clId="{C984986A-5ABC-45F5-82DD-09C813508DB5}" dt="2024-06-17T07:14:53.409" v="1789" actId="14100"/>
          <ac:spMkLst>
            <pc:docMk/>
            <pc:sldMk cId="4050263900" sldId="286"/>
            <ac:spMk id="2" creationId="{39B6172C-EB3E-61E9-A360-8DBB8DA1DDC5}"/>
          </ac:spMkLst>
        </pc:spChg>
        <pc:spChg chg="del">
          <ac:chgData name="Sharma Computer Academy" userId="08476b32c11f4418" providerId="LiveId" clId="{C984986A-5ABC-45F5-82DD-09C813508DB5}" dt="2024-06-17T06:54:55.300" v="696" actId="478"/>
          <ac:spMkLst>
            <pc:docMk/>
            <pc:sldMk cId="4050263900" sldId="286"/>
            <ac:spMk id="4" creationId="{6C5FFFAE-C712-C622-8E2D-72CA5F3C2C2E}"/>
          </ac:spMkLst>
        </pc:spChg>
        <pc:spChg chg="mod">
          <ac:chgData name="Sharma Computer Academy" userId="08476b32c11f4418" providerId="LiveId" clId="{C984986A-5ABC-45F5-82DD-09C813508DB5}" dt="2024-06-17T07:03:58.129" v="1247" actId="1076"/>
          <ac:spMkLst>
            <pc:docMk/>
            <pc:sldMk cId="4050263900" sldId="286"/>
            <ac:spMk id="61" creationId="{06BE7EE5-6237-8875-72C4-D14A98670D46}"/>
          </ac:spMkLst>
        </pc:spChg>
      </pc:sldChg>
      <pc:sldChg chg="modSp mod ord">
        <pc:chgData name="Sharma Computer Academy" userId="08476b32c11f4418" providerId="LiveId" clId="{C984986A-5ABC-45F5-82DD-09C813508DB5}" dt="2024-06-17T07:17:13.645" v="1806" actId="255"/>
        <pc:sldMkLst>
          <pc:docMk/>
          <pc:sldMk cId="3767138973" sldId="287"/>
        </pc:sldMkLst>
        <pc:spChg chg="mod">
          <ac:chgData name="Sharma Computer Academy" userId="08476b32c11f4418" providerId="LiveId" clId="{C984986A-5ABC-45F5-82DD-09C813508DB5}" dt="2024-06-17T07:17:13.645" v="1806" actId="255"/>
          <ac:spMkLst>
            <pc:docMk/>
            <pc:sldMk cId="3767138973" sldId="287"/>
            <ac:spMk id="3" creationId="{B55E131F-30A3-02D5-0A65-DE109151F425}"/>
          </ac:spMkLst>
        </pc:spChg>
      </pc:sldChg>
      <pc:sldChg chg="del">
        <pc:chgData name="Sharma Computer Academy" userId="08476b32c11f4418" providerId="LiveId" clId="{C984986A-5ABC-45F5-82DD-09C813508DB5}" dt="2024-06-17T08:06:32.898" v="3181" actId="47"/>
        <pc:sldMkLst>
          <pc:docMk/>
          <pc:sldMk cId="1308979761" sldId="288"/>
        </pc:sldMkLst>
      </pc:sldChg>
      <pc:sldChg chg="modSp del mod ord">
        <pc:chgData name="Sharma Computer Academy" userId="08476b32c11f4418" providerId="LiveId" clId="{C984986A-5ABC-45F5-82DD-09C813508DB5}" dt="2024-06-17T11:14:50.884" v="4458" actId="47"/>
        <pc:sldMkLst>
          <pc:docMk/>
          <pc:sldMk cId="4243635293" sldId="289"/>
        </pc:sldMkLst>
        <pc:spChg chg="mod">
          <ac:chgData name="Sharma Computer Academy" userId="08476b32c11f4418" providerId="LiveId" clId="{C984986A-5ABC-45F5-82DD-09C813508DB5}" dt="2024-06-17T08:45:13.670" v="3963" actId="115"/>
          <ac:spMkLst>
            <pc:docMk/>
            <pc:sldMk cId="4243635293" sldId="289"/>
            <ac:spMk id="2" creationId="{6F97878B-3CBC-A534-A2E2-5C63CE065D0E}"/>
          </ac:spMkLst>
        </pc:spChg>
      </pc:sldChg>
      <pc:sldChg chg="delSp modSp mod ord modAnim">
        <pc:chgData name="Sharma Computer Academy" userId="08476b32c11f4418" providerId="LiveId" clId="{C984986A-5ABC-45F5-82DD-09C813508DB5}" dt="2024-06-20T04:56:50.744" v="4607" actId="115"/>
        <pc:sldMkLst>
          <pc:docMk/>
          <pc:sldMk cId="2857522802" sldId="290"/>
        </pc:sldMkLst>
        <pc:spChg chg="mod">
          <ac:chgData name="Sharma Computer Academy" userId="08476b32c11f4418" providerId="LiveId" clId="{C984986A-5ABC-45F5-82DD-09C813508DB5}" dt="2024-06-20T04:56:50.744" v="4607" actId="115"/>
          <ac:spMkLst>
            <pc:docMk/>
            <pc:sldMk cId="2857522802" sldId="290"/>
            <ac:spMk id="2" creationId="{6F97878B-3CBC-A534-A2E2-5C63CE065D0E}"/>
          </ac:spMkLst>
        </pc:spChg>
        <pc:spChg chg="del">
          <ac:chgData name="Sharma Computer Academy" userId="08476b32c11f4418" providerId="LiveId" clId="{C984986A-5ABC-45F5-82DD-09C813508DB5}" dt="2024-06-17T07:09:22.494" v="1541" actId="478"/>
          <ac:spMkLst>
            <pc:docMk/>
            <pc:sldMk cId="2857522802" sldId="290"/>
            <ac:spMk id="3" creationId="{1A2A87D1-0302-F3FB-DEA6-EB862398FAA0}"/>
          </ac:spMkLst>
        </pc:spChg>
        <pc:spChg chg="mod">
          <ac:chgData name="Sharma Computer Academy" userId="08476b32c11f4418" providerId="LiveId" clId="{C984986A-5ABC-45F5-82DD-09C813508DB5}" dt="2024-06-17T07:04:54.585" v="1256" actId="1076"/>
          <ac:spMkLst>
            <pc:docMk/>
            <pc:sldMk cId="2857522802" sldId="290"/>
            <ac:spMk id="61" creationId="{06BE7EE5-6237-8875-72C4-D14A98670D46}"/>
          </ac:spMkLst>
        </pc:spChg>
        <pc:cxnChg chg="mod">
          <ac:chgData name="Sharma Computer Academy" userId="08476b32c11f4418" providerId="LiveId" clId="{C984986A-5ABC-45F5-82DD-09C813508DB5}" dt="2024-06-17T07:04:57.240" v="1257" actId="1076"/>
          <ac:cxnSpMkLst>
            <pc:docMk/>
            <pc:sldMk cId="2857522802" sldId="290"/>
            <ac:cxnSpMk id="62" creationId="{38B39317-5F54-57B6-2AA6-2369407575C3}"/>
          </ac:cxnSpMkLst>
        </pc:cxnChg>
      </pc:sldChg>
      <pc:sldChg chg="del">
        <pc:chgData name="Sharma Computer Academy" userId="08476b32c11f4418" providerId="LiveId" clId="{C984986A-5ABC-45F5-82DD-09C813508DB5}" dt="2024-06-17T08:18:30.892" v="3688" actId="47"/>
        <pc:sldMkLst>
          <pc:docMk/>
          <pc:sldMk cId="864766911" sldId="291"/>
        </pc:sldMkLst>
      </pc:sldChg>
      <pc:sldChg chg="modSp mod ord modAnim">
        <pc:chgData name="Sharma Computer Academy" userId="08476b32c11f4418" providerId="LiveId" clId="{C984986A-5ABC-45F5-82DD-09C813508DB5}" dt="2024-06-20T05:26:59.143" v="4702"/>
        <pc:sldMkLst>
          <pc:docMk/>
          <pc:sldMk cId="1738761492" sldId="292"/>
        </pc:sldMkLst>
        <pc:spChg chg="mod">
          <ac:chgData name="Sharma Computer Academy" userId="08476b32c11f4418" providerId="LiveId" clId="{C984986A-5ABC-45F5-82DD-09C813508DB5}" dt="2024-06-20T05:26:14.275" v="4697" actId="115"/>
          <ac:spMkLst>
            <pc:docMk/>
            <pc:sldMk cId="1738761492" sldId="292"/>
            <ac:spMk id="2" creationId="{6F97878B-3CBC-A534-A2E2-5C63CE065D0E}"/>
          </ac:spMkLst>
        </pc:spChg>
      </pc:sldChg>
      <pc:sldChg chg="del">
        <pc:chgData name="Sharma Computer Academy" userId="08476b32c11f4418" providerId="LiveId" clId="{C984986A-5ABC-45F5-82DD-09C813508DB5}" dt="2024-06-18T07:49:59.053" v="4484" actId="47"/>
        <pc:sldMkLst>
          <pc:docMk/>
          <pc:sldMk cId="1392595296" sldId="293"/>
        </pc:sldMkLst>
      </pc:sldChg>
      <pc:sldChg chg="addSp delSp modSp add mod ord delAnim modAnim">
        <pc:chgData name="Sharma Computer Academy" userId="08476b32c11f4418" providerId="LiveId" clId="{C984986A-5ABC-45F5-82DD-09C813508DB5}" dt="2024-06-17T04:56:45.749" v="281" actId="1076"/>
        <pc:sldMkLst>
          <pc:docMk/>
          <pc:sldMk cId="2984865755" sldId="294"/>
        </pc:sldMkLst>
        <pc:spChg chg="mod">
          <ac:chgData name="Sharma Computer Academy" userId="08476b32c11f4418" providerId="LiveId" clId="{C984986A-5ABC-45F5-82DD-09C813508DB5}" dt="2024-06-17T04:56:45.749" v="281" actId="1076"/>
          <ac:spMkLst>
            <pc:docMk/>
            <pc:sldMk cId="2984865755" sldId="294"/>
            <ac:spMk id="61" creationId="{06BE7EE5-6237-8875-72C4-D14A98670D46}"/>
          </ac:spMkLst>
        </pc:spChg>
        <pc:spChg chg="del mod">
          <ac:chgData name="Sharma Computer Academy" userId="08476b32c11f4418" providerId="LiveId" clId="{C984986A-5ABC-45F5-82DD-09C813508DB5}" dt="2024-06-17T04:56:25.101" v="278" actId="478"/>
          <ac:spMkLst>
            <pc:docMk/>
            <pc:sldMk cId="2984865755" sldId="294"/>
            <ac:spMk id="64" creationId="{127E5D77-2751-5C6F-93AF-BC1D828D55A5}"/>
          </ac:spMkLst>
        </pc:spChg>
        <pc:picChg chg="add mod">
          <ac:chgData name="Sharma Computer Academy" userId="08476b32c11f4418" providerId="LiveId" clId="{C984986A-5ABC-45F5-82DD-09C813508DB5}" dt="2024-06-17T04:56:30.324" v="280" actId="1076"/>
          <ac:picMkLst>
            <pc:docMk/>
            <pc:sldMk cId="2984865755" sldId="294"/>
            <ac:picMk id="3" creationId="{DDFE850D-041D-7D6F-4DB1-7F7905BD1ECF}"/>
          </ac:picMkLst>
        </pc:picChg>
      </pc:sldChg>
      <pc:sldChg chg="modSp add mod">
        <pc:chgData name="Sharma Computer Academy" userId="08476b32c11f4418" providerId="LiveId" clId="{C984986A-5ABC-45F5-82DD-09C813508DB5}" dt="2024-06-17T04:57:13.812" v="286" actId="14100"/>
        <pc:sldMkLst>
          <pc:docMk/>
          <pc:sldMk cId="4004955331" sldId="295"/>
        </pc:sldMkLst>
        <pc:spChg chg="mod">
          <ac:chgData name="Sharma Computer Academy" userId="08476b32c11f4418" providerId="LiveId" clId="{C984986A-5ABC-45F5-82DD-09C813508DB5}" dt="2024-06-17T04:56:57.154" v="283" actId="20577"/>
          <ac:spMkLst>
            <pc:docMk/>
            <pc:sldMk cId="4004955331" sldId="295"/>
            <ac:spMk id="61" creationId="{06BE7EE5-6237-8875-72C4-D14A98670D46}"/>
          </ac:spMkLst>
        </pc:spChg>
        <pc:picChg chg="mod">
          <ac:chgData name="Sharma Computer Academy" userId="08476b32c11f4418" providerId="LiveId" clId="{C984986A-5ABC-45F5-82DD-09C813508DB5}" dt="2024-06-17T04:57:13.812" v="286" actId="14100"/>
          <ac:picMkLst>
            <pc:docMk/>
            <pc:sldMk cId="4004955331" sldId="295"/>
            <ac:picMk id="3" creationId="{DDFE850D-041D-7D6F-4DB1-7F7905BD1ECF}"/>
          </ac:picMkLst>
        </pc:picChg>
      </pc:sldChg>
      <pc:sldChg chg="modSp add mod">
        <pc:chgData name="Sharma Computer Academy" userId="08476b32c11f4418" providerId="LiveId" clId="{C984986A-5ABC-45F5-82DD-09C813508DB5}" dt="2024-06-20T04:39:43.205" v="4569" actId="14100"/>
        <pc:sldMkLst>
          <pc:docMk/>
          <pc:sldMk cId="1588478966" sldId="296"/>
        </pc:sldMkLst>
        <pc:spChg chg="mod">
          <ac:chgData name="Sharma Computer Academy" userId="08476b32c11f4418" providerId="LiveId" clId="{C984986A-5ABC-45F5-82DD-09C813508DB5}" dt="2024-06-17T04:59:57.186" v="295" actId="20577"/>
          <ac:spMkLst>
            <pc:docMk/>
            <pc:sldMk cId="1588478966" sldId="296"/>
            <ac:spMk id="61" creationId="{06BE7EE5-6237-8875-72C4-D14A98670D46}"/>
          </ac:spMkLst>
        </pc:spChg>
        <pc:picChg chg="mod">
          <ac:chgData name="Sharma Computer Academy" userId="08476b32c11f4418" providerId="LiveId" clId="{C984986A-5ABC-45F5-82DD-09C813508DB5}" dt="2024-06-20T04:39:43.205" v="4569" actId="14100"/>
          <ac:picMkLst>
            <pc:docMk/>
            <pc:sldMk cId="1588478966" sldId="296"/>
            <ac:picMk id="3" creationId="{DDFE850D-041D-7D6F-4DB1-7F7905BD1ECF}"/>
          </ac:picMkLst>
        </pc:picChg>
      </pc:sldChg>
      <pc:sldChg chg="delSp modSp add mod delAnim">
        <pc:chgData name="Sharma Computer Academy" userId="08476b32c11f4418" providerId="LiveId" clId="{C984986A-5ABC-45F5-82DD-09C813508DB5}" dt="2024-06-17T07:33:40.168" v="1967" actId="20577"/>
        <pc:sldMkLst>
          <pc:docMk/>
          <pc:sldMk cId="2834777449" sldId="297"/>
        </pc:sldMkLst>
        <pc:spChg chg="mod">
          <ac:chgData name="Sharma Computer Academy" userId="08476b32c11f4418" providerId="LiveId" clId="{C984986A-5ABC-45F5-82DD-09C813508DB5}" dt="2024-06-17T06:45:59.066" v="477" actId="20577"/>
          <ac:spMkLst>
            <pc:docMk/>
            <pc:sldMk cId="2834777449" sldId="297"/>
            <ac:spMk id="3" creationId="{C8956F48-5177-7B4D-4628-8B267848F1D1}"/>
          </ac:spMkLst>
        </pc:spChg>
        <pc:spChg chg="mod">
          <ac:chgData name="Sharma Computer Academy" userId="08476b32c11f4418" providerId="LiveId" clId="{C984986A-5ABC-45F5-82DD-09C813508DB5}" dt="2024-06-17T06:46:12.909" v="482" actId="20577"/>
          <ac:spMkLst>
            <pc:docMk/>
            <pc:sldMk cId="2834777449" sldId="297"/>
            <ac:spMk id="4" creationId="{2237489A-8245-C40C-6EFA-A521809AC7E9}"/>
          </ac:spMkLst>
        </pc:spChg>
        <pc:spChg chg="mod">
          <ac:chgData name="Sharma Computer Academy" userId="08476b32c11f4418" providerId="LiveId" clId="{C984986A-5ABC-45F5-82DD-09C813508DB5}" dt="2024-06-17T06:46:29.519" v="498" actId="20577"/>
          <ac:spMkLst>
            <pc:docMk/>
            <pc:sldMk cId="2834777449" sldId="297"/>
            <ac:spMk id="5" creationId="{8DE5B1F1-4AE2-5B76-FA50-49BA2650A79C}"/>
          </ac:spMkLst>
        </pc:spChg>
        <pc:spChg chg="mod">
          <ac:chgData name="Sharma Computer Academy" userId="08476b32c11f4418" providerId="LiveId" clId="{C984986A-5ABC-45F5-82DD-09C813508DB5}" dt="2024-06-17T06:46:44.500" v="506" actId="20577"/>
          <ac:spMkLst>
            <pc:docMk/>
            <pc:sldMk cId="2834777449" sldId="297"/>
            <ac:spMk id="6" creationId="{48883660-F767-15A1-336A-B0AE12EA2B06}"/>
          </ac:spMkLst>
        </pc:spChg>
        <pc:spChg chg="mod">
          <ac:chgData name="Sharma Computer Academy" userId="08476b32c11f4418" providerId="LiveId" clId="{C984986A-5ABC-45F5-82DD-09C813508DB5}" dt="2024-06-17T06:48:00.939" v="540" actId="20577"/>
          <ac:spMkLst>
            <pc:docMk/>
            <pc:sldMk cId="2834777449" sldId="297"/>
            <ac:spMk id="7" creationId="{612C71B8-571A-0522-9D60-D4B94599CCB8}"/>
          </ac:spMkLst>
        </pc:spChg>
        <pc:spChg chg="mod">
          <ac:chgData name="Sharma Computer Academy" userId="08476b32c11f4418" providerId="LiveId" clId="{C984986A-5ABC-45F5-82DD-09C813508DB5}" dt="2024-06-17T06:48:02.594" v="542" actId="20577"/>
          <ac:spMkLst>
            <pc:docMk/>
            <pc:sldMk cId="2834777449" sldId="297"/>
            <ac:spMk id="8" creationId="{2176F7F8-AD88-0398-19C3-DA17CE3D979B}"/>
          </ac:spMkLst>
        </pc:spChg>
        <pc:spChg chg="del mod">
          <ac:chgData name="Sharma Computer Academy" userId="08476b32c11f4418" providerId="LiveId" clId="{C984986A-5ABC-45F5-82DD-09C813508DB5}" dt="2024-06-17T06:46:39.326" v="503" actId="478"/>
          <ac:spMkLst>
            <pc:docMk/>
            <pc:sldMk cId="2834777449" sldId="297"/>
            <ac:spMk id="44" creationId="{4002A43F-2D0B-7F5D-C062-A279C31480CF}"/>
          </ac:spMkLst>
        </pc:spChg>
        <pc:spChg chg="mod">
          <ac:chgData name="Sharma Computer Academy" userId="08476b32c11f4418" providerId="LiveId" clId="{C984986A-5ABC-45F5-82DD-09C813508DB5}" dt="2024-06-17T06:46:03.881" v="481" actId="20577"/>
          <ac:spMkLst>
            <pc:docMk/>
            <pc:sldMk cId="2834777449" sldId="297"/>
            <ac:spMk id="45" creationId="{E53B7575-F5DA-D918-E91C-24F0FE664D38}"/>
          </ac:spMkLst>
        </pc:spChg>
        <pc:spChg chg="mod">
          <ac:chgData name="Sharma Computer Academy" userId="08476b32c11f4418" providerId="LiveId" clId="{C984986A-5ABC-45F5-82DD-09C813508DB5}" dt="2024-06-17T07:33:40.168" v="1967" actId="20577"/>
          <ac:spMkLst>
            <pc:docMk/>
            <pc:sldMk cId="2834777449" sldId="297"/>
            <ac:spMk id="46" creationId="{45D8FFC3-87BF-BD61-6466-478AE5D2CFF2}"/>
          </ac:spMkLst>
        </pc:spChg>
        <pc:spChg chg="mod">
          <ac:chgData name="Sharma Computer Academy" userId="08476b32c11f4418" providerId="LiveId" clId="{C984986A-5ABC-45F5-82DD-09C813508DB5}" dt="2024-06-17T06:47:31.497" v="527" actId="20577"/>
          <ac:spMkLst>
            <pc:docMk/>
            <pc:sldMk cId="2834777449" sldId="297"/>
            <ac:spMk id="47" creationId="{329AF3AE-82D1-81DB-A261-04810C2629D1}"/>
          </ac:spMkLst>
        </pc:spChg>
        <pc:spChg chg="mod">
          <ac:chgData name="Sharma Computer Academy" userId="08476b32c11f4418" providerId="LiveId" clId="{C984986A-5ABC-45F5-82DD-09C813508DB5}" dt="2024-06-17T07:30:11.082" v="1956" actId="20577"/>
          <ac:spMkLst>
            <pc:docMk/>
            <pc:sldMk cId="2834777449" sldId="297"/>
            <ac:spMk id="48" creationId="{EB19439E-608F-9B59-C568-5AD6BBC3075C}"/>
          </ac:spMkLst>
        </pc:spChg>
        <pc:spChg chg="del">
          <ac:chgData name="Sharma Computer Academy" userId="08476b32c11f4418" providerId="LiveId" clId="{C984986A-5ABC-45F5-82DD-09C813508DB5}" dt="2024-06-17T06:46:40.874" v="504" actId="478"/>
          <ac:spMkLst>
            <pc:docMk/>
            <pc:sldMk cId="2834777449" sldId="297"/>
            <ac:spMk id="49" creationId="{9508DE9A-19A8-BC37-4AFF-A13B17AC1B38}"/>
          </ac:spMkLst>
        </pc:spChg>
        <pc:spChg chg="mod">
          <ac:chgData name="Sharma Computer Academy" userId="08476b32c11f4418" providerId="LiveId" clId="{C984986A-5ABC-45F5-82DD-09C813508DB5}" dt="2024-06-17T07:30:06.587" v="1951" actId="20577"/>
          <ac:spMkLst>
            <pc:docMk/>
            <pc:sldMk cId="2834777449" sldId="297"/>
            <ac:spMk id="50" creationId="{3E48B4E0-9F91-2347-5BD3-645E913CE2A6}"/>
          </ac:spMkLst>
        </pc:spChg>
        <pc:spChg chg="mod">
          <ac:chgData name="Sharma Computer Academy" userId="08476b32c11f4418" providerId="LiveId" clId="{C984986A-5ABC-45F5-82DD-09C813508DB5}" dt="2024-06-17T06:47:53.496" v="535" actId="20577"/>
          <ac:spMkLst>
            <pc:docMk/>
            <pc:sldMk cId="2834777449" sldId="297"/>
            <ac:spMk id="51" creationId="{B2EA347E-D9C2-B0A9-9986-B29565904604}"/>
          </ac:spMkLst>
        </pc:spChg>
      </pc:sldChg>
      <pc:sldChg chg="modSp add del mod">
        <pc:chgData name="Sharma Computer Academy" userId="08476b32c11f4418" providerId="LiveId" clId="{C984986A-5ABC-45F5-82DD-09C813508DB5}" dt="2024-06-17T08:06:29.167" v="3180" actId="47"/>
        <pc:sldMkLst>
          <pc:docMk/>
          <pc:sldMk cId="12045195" sldId="298"/>
        </pc:sldMkLst>
        <pc:spChg chg="mod">
          <ac:chgData name="Sharma Computer Academy" userId="08476b32c11f4418" providerId="LiveId" clId="{C984986A-5ABC-45F5-82DD-09C813508DB5}" dt="2024-06-17T07:56:12.171" v="2631" actId="20577"/>
          <ac:spMkLst>
            <pc:docMk/>
            <pc:sldMk cId="12045195" sldId="298"/>
            <ac:spMk id="61" creationId="{06BE7EE5-6237-8875-72C4-D14A98670D46}"/>
          </ac:spMkLst>
        </pc:spChg>
      </pc:sldChg>
      <pc:sldChg chg="modSp add mod modAnim">
        <pc:chgData name="Sharma Computer Academy" userId="08476b32c11f4418" providerId="LiveId" clId="{C984986A-5ABC-45F5-82DD-09C813508DB5}" dt="2024-06-20T04:53:18.348" v="4606"/>
        <pc:sldMkLst>
          <pc:docMk/>
          <pc:sldMk cId="1625908158" sldId="299"/>
        </pc:sldMkLst>
        <pc:spChg chg="mod">
          <ac:chgData name="Sharma Computer Academy" userId="08476b32c11f4418" providerId="LiveId" clId="{C984986A-5ABC-45F5-82DD-09C813508DB5}" dt="2024-06-17T07:20:17.743" v="1832" actId="255"/>
          <ac:spMkLst>
            <pc:docMk/>
            <pc:sldMk cId="1625908158" sldId="299"/>
            <ac:spMk id="2" creationId="{6F97878B-3CBC-A534-A2E2-5C63CE065D0E}"/>
          </ac:spMkLst>
        </pc:spChg>
        <pc:spChg chg="mod">
          <ac:chgData name="Sharma Computer Academy" userId="08476b32c11f4418" providerId="LiveId" clId="{C984986A-5ABC-45F5-82DD-09C813508DB5}" dt="2024-06-17T07:10:25.965" v="1550" actId="20577"/>
          <ac:spMkLst>
            <pc:docMk/>
            <pc:sldMk cId="1625908158" sldId="299"/>
            <ac:spMk id="61" creationId="{06BE7EE5-6237-8875-72C4-D14A98670D46}"/>
          </ac:spMkLst>
        </pc:spChg>
      </pc:sldChg>
      <pc:sldChg chg="add del">
        <pc:chgData name="Sharma Computer Academy" userId="08476b32c11f4418" providerId="LiveId" clId="{C984986A-5ABC-45F5-82DD-09C813508DB5}" dt="2024-06-17T07:15:57.428" v="1794" actId="47"/>
        <pc:sldMkLst>
          <pc:docMk/>
          <pc:sldMk cId="2681755934" sldId="300"/>
        </pc:sldMkLst>
      </pc:sldChg>
      <pc:sldChg chg="modSp add mod ord modAnim">
        <pc:chgData name="Sharma Computer Academy" userId="08476b32c11f4418" providerId="LiveId" clId="{C984986A-5ABC-45F5-82DD-09C813508DB5}" dt="2024-06-20T04:46:57.297" v="4587"/>
        <pc:sldMkLst>
          <pc:docMk/>
          <pc:sldMk cId="4290648025" sldId="300"/>
        </pc:sldMkLst>
        <pc:spChg chg="mod">
          <ac:chgData name="Sharma Computer Academy" userId="08476b32c11f4418" providerId="LiveId" clId="{C984986A-5ABC-45F5-82DD-09C813508DB5}" dt="2024-06-20T04:45:54.297" v="4582" actId="115"/>
          <ac:spMkLst>
            <pc:docMk/>
            <pc:sldMk cId="4290648025" sldId="300"/>
            <ac:spMk id="3" creationId="{B55E131F-30A3-02D5-0A65-DE109151F425}"/>
          </ac:spMkLst>
        </pc:spChg>
      </pc:sldChg>
      <pc:sldChg chg="modSp add mod modAnim">
        <pc:chgData name="Sharma Computer Academy" userId="08476b32c11f4418" providerId="LiveId" clId="{C984986A-5ABC-45F5-82DD-09C813508DB5}" dt="2024-06-19T10:45:46.167" v="4493" actId="115"/>
        <pc:sldMkLst>
          <pc:docMk/>
          <pc:sldMk cId="2143264774" sldId="301"/>
        </pc:sldMkLst>
        <pc:spChg chg="mod">
          <ac:chgData name="Sharma Computer Academy" userId="08476b32c11f4418" providerId="LiveId" clId="{C984986A-5ABC-45F5-82DD-09C813508DB5}" dt="2024-06-19T10:45:46.167" v="4493" actId="115"/>
          <ac:spMkLst>
            <pc:docMk/>
            <pc:sldMk cId="2143264774" sldId="301"/>
            <ac:spMk id="64" creationId="{127E5D77-2751-5C6F-93AF-BC1D828D55A5}"/>
          </ac:spMkLst>
        </pc:spChg>
      </pc:sldChg>
      <pc:sldChg chg="modSp add mod">
        <pc:chgData name="Sharma Computer Academy" userId="08476b32c11f4418" providerId="LiveId" clId="{C984986A-5ABC-45F5-82DD-09C813508DB5}" dt="2024-06-17T07:55:29.756" v="2628" actId="115"/>
        <pc:sldMkLst>
          <pc:docMk/>
          <pc:sldMk cId="3256488280" sldId="302"/>
        </pc:sldMkLst>
        <pc:spChg chg="mod">
          <ac:chgData name="Sharma Computer Academy" userId="08476b32c11f4418" providerId="LiveId" clId="{C984986A-5ABC-45F5-82DD-09C813508DB5}" dt="2024-06-17T07:55:29.756" v="2628" actId="115"/>
          <ac:spMkLst>
            <pc:docMk/>
            <pc:sldMk cId="3256488280" sldId="302"/>
            <ac:spMk id="2" creationId="{6F97878B-3CBC-A534-A2E2-5C63CE065D0E}"/>
          </ac:spMkLst>
        </pc:spChg>
        <pc:spChg chg="mod">
          <ac:chgData name="Sharma Computer Academy" userId="08476b32c11f4418" providerId="LiveId" clId="{C984986A-5ABC-45F5-82DD-09C813508DB5}" dt="2024-06-17T07:43:51.412" v="2385" actId="20577"/>
          <ac:spMkLst>
            <pc:docMk/>
            <pc:sldMk cId="3256488280" sldId="302"/>
            <ac:spMk id="61" creationId="{06BE7EE5-6237-8875-72C4-D14A98670D46}"/>
          </ac:spMkLst>
        </pc:spChg>
      </pc:sldChg>
      <pc:sldChg chg="modSp add mod">
        <pc:chgData name="Sharma Computer Academy" userId="08476b32c11f4418" providerId="LiveId" clId="{C984986A-5ABC-45F5-82DD-09C813508DB5}" dt="2024-06-20T05:28:54.680" v="4706" actId="20577"/>
        <pc:sldMkLst>
          <pc:docMk/>
          <pc:sldMk cId="535110280" sldId="303"/>
        </pc:sldMkLst>
        <pc:spChg chg="mod">
          <ac:chgData name="Sharma Computer Academy" userId="08476b32c11f4418" providerId="LiveId" clId="{C984986A-5ABC-45F5-82DD-09C813508DB5}" dt="2024-06-20T05:28:54.680" v="4706" actId="20577"/>
          <ac:spMkLst>
            <pc:docMk/>
            <pc:sldMk cId="535110280" sldId="303"/>
            <ac:spMk id="2" creationId="{6F97878B-3CBC-A534-A2E2-5C63CE065D0E}"/>
          </ac:spMkLst>
        </pc:spChg>
        <pc:spChg chg="mod">
          <ac:chgData name="Sharma Computer Academy" userId="08476b32c11f4418" providerId="LiveId" clId="{C984986A-5ABC-45F5-82DD-09C813508DB5}" dt="2024-06-17T07:56:21.100" v="2635" actId="20577"/>
          <ac:spMkLst>
            <pc:docMk/>
            <pc:sldMk cId="535110280" sldId="303"/>
            <ac:spMk id="61" creationId="{06BE7EE5-6237-8875-72C4-D14A98670D46}"/>
          </ac:spMkLst>
        </pc:spChg>
      </pc:sldChg>
      <pc:sldChg chg="modSp add mod modAnim">
        <pc:chgData name="Sharma Computer Academy" userId="08476b32c11f4418" providerId="LiveId" clId="{C984986A-5ABC-45F5-82DD-09C813508DB5}" dt="2024-06-20T05:29:20.859" v="4710" actId="115"/>
        <pc:sldMkLst>
          <pc:docMk/>
          <pc:sldMk cId="2353806398" sldId="304"/>
        </pc:sldMkLst>
        <pc:spChg chg="mod">
          <ac:chgData name="Sharma Computer Academy" userId="08476b32c11f4418" providerId="LiveId" clId="{C984986A-5ABC-45F5-82DD-09C813508DB5}" dt="2024-06-20T05:29:20.859" v="4710" actId="115"/>
          <ac:spMkLst>
            <pc:docMk/>
            <pc:sldMk cId="2353806398" sldId="304"/>
            <ac:spMk id="2" creationId="{6F97878B-3CBC-A534-A2E2-5C63CE065D0E}"/>
          </ac:spMkLst>
        </pc:spChg>
      </pc:sldChg>
      <pc:sldChg chg="modSp add mod">
        <pc:chgData name="Sharma Computer Academy" userId="08476b32c11f4418" providerId="LiveId" clId="{C984986A-5ABC-45F5-82DD-09C813508DB5}" dt="2024-06-17T08:18:19.624" v="3687" actId="113"/>
        <pc:sldMkLst>
          <pc:docMk/>
          <pc:sldMk cId="4188281557" sldId="305"/>
        </pc:sldMkLst>
        <pc:spChg chg="mod">
          <ac:chgData name="Sharma Computer Academy" userId="08476b32c11f4418" providerId="LiveId" clId="{C984986A-5ABC-45F5-82DD-09C813508DB5}" dt="2024-06-17T08:18:19.624" v="3687" actId="113"/>
          <ac:spMkLst>
            <pc:docMk/>
            <pc:sldMk cId="4188281557" sldId="305"/>
            <ac:spMk id="2" creationId="{6F97878B-3CBC-A534-A2E2-5C63CE065D0E}"/>
          </ac:spMkLst>
        </pc:spChg>
        <pc:spChg chg="mod">
          <ac:chgData name="Sharma Computer Academy" userId="08476b32c11f4418" providerId="LiveId" clId="{C984986A-5ABC-45F5-82DD-09C813508DB5}" dt="2024-06-17T08:06:47.879" v="3190" actId="20577"/>
          <ac:spMkLst>
            <pc:docMk/>
            <pc:sldMk cId="4188281557" sldId="305"/>
            <ac:spMk id="61" creationId="{06BE7EE5-6237-8875-72C4-D14A98670D46}"/>
          </ac:spMkLst>
        </pc:spChg>
      </pc:sldChg>
      <pc:sldChg chg="modSp add mod">
        <pc:chgData name="Sharma Computer Academy" userId="08476b32c11f4418" providerId="LiveId" clId="{C984986A-5ABC-45F5-82DD-09C813508DB5}" dt="2024-06-17T08:30:57.793" v="3788" actId="20577"/>
        <pc:sldMkLst>
          <pc:docMk/>
          <pc:sldMk cId="361676208" sldId="306"/>
        </pc:sldMkLst>
        <pc:spChg chg="mod">
          <ac:chgData name="Sharma Computer Academy" userId="08476b32c11f4418" providerId="LiveId" clId="{C984986A-5ABC-45F5-82DD-09C813508DB5}" dt="2024-06-17T08:30:57.793" v="3788" actId="20577"/>
          <ac:spMkLst>
            <pc:docMk/>
            <pc:sldMk cId="361676208" sldId="306"/>
            <ac:spMk id="2" creationId="{6F97878B-3CBC-A534-A2E2-5C63CE065D0E}"/>
          </ac:spMkLst>
        </pc:spChg>
        <pc:spChg chg="mod">
          <ac:chgData name="Sharma Computer Academy" userId="08476b32c11f4418" providerId="LiveId" clId="{C984986A-5ABC-45F5-82DD-09C813508DB5}" dt="2024-06-17T08:18:44.454" v="3694" actId="20577"/>
          <ac:spMkLst>
            <pc:docMk/>
            <pc:sldMk cId="361676208" sldId="306"/>
            <ac:spMk id="61" creationId="{06BE7EE5-6237-8875-72C4-D14A98670D46}"/>
          </ac:spMkLst>
        </pc:spChg>
      </pc:sldChg>
      <pc:sldChg chg="addSp delSp modSp add mod">
        <pc:chgData name="Sharma Computer Academy" userId="08476b32c11f4418" providerId="LiveId" clId="{C984986A-5ABC-45F5-82DD-09C813508DB5}" dt="2024-06-17T08:32:43.874" v="3826" actId="1076"/>
        <pc:sldMkLst>
          <pc:docMk/>
          <pc:sldMk cId="802107195" sldId="307"/>
        </pc:sldMkLst>
        <pc:spChg chg="del mod">
          <ac:chgData name="Sharma Computer Academy" userId="08476b32c11f4418" providerId="LiveId" clId="{C984986A-5ABC-45F5-82DD-09C813508DB5}" dt="2024-06-17T08:31:47.835" v="3792"/>
          <ac:spMkLst>
            <pc:docMk/>
            <pc:sldMk cId="802107195" sldId="307"/>
            <ac:spMk id="2" creationId="{6F97878B-3CBC-A534-A2E2-5C63CE065D0E}"/>
          </ac:spMkLst>
        </pc:spChg>
        <pc:spChg chg="mod">
          <ac:chgData name="Sharma Computer Academy" userId="08476b32c11f4418" providerId="LiveId" clId="{C984986A-5ABC-45F5-82DD-09C813508DB5}" dt="2024-06-17T08:32:43.874" v="3826" actId="1076"/>
          <ac:spMkLst>
            <pc:docMk/>
            <pc:sldMk cId="802107195" sldId="307"/>
            <ac:spMk id="61" creationId="{06BE7EE5-6237-8875-72C4-D14A98670D46}"/>
          </ac:spMkLst>
        </pc:spChg>
        <pc:picChg chg="add mod">
          <ac:chgData name="Sharma Computer Academy" userId="08476b32c11f4418" providerId="LiveId" clId="{C984986A-5ABC-45F5-82DD-09C813508DB5}" dt="2024-06-17T08:32:15.904" v="3799" actId="14100"/>
          <ac:picMkLst>
            <pc:docMk/>
            <pc:sldMk cId="802107195" sldId="307"/>
            <ac:picMk id="4" creationId="{1DED3E21-8BB1-6637-D9CD-9A0E22D2F103}"/>
          </ac:picMkLst>
        </pc:picChg>
      </pc:sldChg>
      <pc:sldChg chg="modSp add mod">
        <pc:chgData name="Sharma Computer Academy" userId="08476b32c11f4418" providerId="LiveId" clId="{C984986A-5ABC-45F5-82DD-09C813508DB5}" dt="2024-06-17T08:32:58.896" v="3830" actId="14100"/>
        <pc:sldMkLst>
          <pc:docMk/>
          <pc:sldMk cId="3677562596" sldId="308"/>
        </pc:sldMkLst>
        <pc:picChg chg="mod">
          <ac:chgData name="Sharma Computer Academy" userId="08476b32c11f4418" providerId="LiveId" clId="{C984986A-5ABC-45F5-82DD-09C813508DB5}" dt="2024-06-17T08:32:58.896" v="3830" actId="14100"/>
          <ac:picMkLst>
            <pc:docMk/>
            <pc:sldMk cId="3677562596" sldId="308"/>
            <ac:picMk id="4" creationId="{1DED3E21-8BB1-6637-D9CD-9A0E22D2F103}"/>
          </ac:picMkLst>
        </pc:picChg>
      </pc:sldChg>
      <pc:sldChg chg="addSp delSp modSp add mod ord modAnim">
        <pc:chgData name="Sharma Computer Academy" userId="08476b32c11f4418" providerId="LiveId" clId="{C984986A-5ABC-45F5-82DD-09C813508DB5}" dt="2024-06-20T05:25:20.017" v="4695"/>
        <pc:sldMkLst>
          <pc:docMk/>
          <pc:sldMk cId="1708312592" sldId="309"/>
        </pc:sldMkLst>
        <pc:spChg chg="mod">
          <ac:chgData name="Sharma Computer Academy" userId="08476b32c11f4418" providerId="LiveId" clId="{C984986A-5ABC-45F5-82DD-09C813508DB5}" dt="2024-06-17T10:53:46.054" v="3964" actId="20577"/>
          <ac:spMkLst>
            <pc:docMk/>
            <pc:sldMk cId="1708312592" sldId="309"/>
            <ac:spMk id="2" creationId="{6F97878B-3CBC-A534-A2E2-5C63CE065D0E}"/>
          </ac:spMkLst>
        </pc:spChg>
        <pc:spChg chg="mod">
          <ac:chgData name="Sharma Computer Academy" userId="08476b32c11f4418" providerId="LiveId" clId="{C984986A-5ABC-45F5-82DD-09C813508DB5}" dt="2024-06-17T08:35:25.616" v="3882" actId="20577"/>
          <ac:spMkLst>
            <pc:docMk/>
            <pc:sldMk cId="1708312592" sldId="309"/>
            <ac:spMk id="61" creationId="{06BE7EE5-6237-8875-72C4-D14A98670D46}"/>
          </ac:spMkLst>
        </pc:spChg>
        <pc:picChg chg="add del mod">
          <ac:chgData name="Sharma Computer Academy" userId="08476b32c11f4418" providerId="LiveId" clId="{C984986A-5ABC-45F5-82DD-09C813508DB5}" dt="2024-06-17T11:25:28.893" v="4468" actId="478"/>
          <ac:picMkLst>
            <pc:docMk/>
            <pc:sldMk cId="1708312592" sldId="309"/>
            <ac:picMk id="4" creationId="{17AD1FA4-E471-0FA3-3590-A84F0216FB9A}"/>
          </ac:picMkLst>
        </pc:picChg>
      </pc:sldChg>
      <pc:sldChg chg="addSp delSp modSp add mod ord modAnim">
        <pc:chgData name="Sharma Computer Academy" userId="08476b32c11f4418" providerId="LiveId" clId="{C984986A-5ABC-45F5-82DD-09C813508DB5}" dt="2024-06-20T05:24:50.932" v="4693" actId="115"/>
        <pc:sldMkLst>
          <pc:docMk/>
          <pc:sldMk cId="2832836232" sldId="310"/>
        </pc:sldMkLst>
        <pc:spChg chg="mod">
          <ac:chgData name="Sharma Computer Academy" userId="08476b32c11f4418" providerId="LiveId" clId="{C984986A-5ABC-45F5-82DD-09C813508DB5}" dt="2024-06-20T05:24:50.932" v="4693" actId="115"/>
          <ac:spMkLst>
            <pc:docMk/>
            <pc:sldMk cId="2832836232" sldId="310"/>
            <ac:spMk id="2" creationId="{6F97878B-3CBC-A534-A2E2-5C63CE065D0E}"/>
          </ac:spMkLst>
        </pc:spChg>
        <pc:spChg chg="add del mod">
          <ac:chgData name="Sharma Computer Academy" userId="08476b32c11f4418" providerId="LiveId" clId="{C984986A-5ABC-45F5-82DD-09C813508DB5}" dt="2024-06-17T11:14:07.857" v="4446"/>
          <ac:spMkLst>
            <pc:docMk/>
            <pc:sldMk cId="2832836232" sldId="310"/>
            <ac:spMk id="4" creationId="{68DD85E0-4DFF-BAC1-5CD9-DDD45C9AE8DB}"/>
          </ac:spMkLst>
        </pc:spChg>
      </pc:sldChg>
      <pc:sldChg chg="delSp modSp add mod">
        <pc:chgData name="Sharma Computer Academy" userId="08476b32c11f4418" providerId="LiveId" clId="{C984986A-5ABC-45F5-82DD-09C813508DB5}" dt="2024-06-17T11:25:42.984" v="4474" actId="1076"/>
        <pc:sldMkLst>
          <pc:docMk/>
          <pc:sldMk cId="2612600686" sldId="311"/>
        </pc:sldMkLst>
        <pc:spChg chg="del">
          <ac:chgData name="Sharma Computer Academy" userId="08476b32c11f4418" providerId="LiveId" clId="{C984986A-5ABC-45F5-82DD-09C813508DB5}" dt="2024-06-17T11:25:32.754" v="4469" actId="478"/>
          <ac:spMkLst>
            <pc:docMk/>
            <pc:sldMk cId="2612600686" sldId="311"/>
            <ac:spMk id="2" creationId="{6F97878B-3CBC-A534-A2E2-5C63CE065D0E}"/>
          </ac:spMkLst>
        </pc:spChg>
        <pc:picChg chg="mod">
          <ac:chgData name="Sharma Computer Academy" userId="08476b32c11f4418" providerId="LiveId" clId="{C984986A-5ABC-45F5-82DD-09C813508DB5}" dt="2024-06-17T11:25:42.984" v="4474" actId="1076"/>
          <ac:picMkLst>
            <pc:docMk/>
            <pc:sldMk cId="2612600686" sldId="311"/>
            <ac:picMk id="4" creationId="{17AD1FA4-E471-0FA3-3590-A84F0216FB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2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5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7F52-E682-0A42-BA8C-E013BB1390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jp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&amp; SPRING BOOT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- 2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 rot="-10800000">
            <a:off x="1" y="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5400000">
            <a:off x="722541" y="-1725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10800000">
            <a:off x="722541" y="696937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>
            <a:off x="11484238" y="1905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10761699" y="74159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1484238" y="74159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5400000">
            <a:off x="-14776" y="732196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37" name="Picture 3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F26F65-68AB-0C03-8163-B78B9469DC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82" y="46447"/>
            <a:ext cx="1718365" cy="5430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6AEDF8-FAB2-9C18-16F2-6CA93F527005}"/>
              </a:ext>
            </a:extLst>
          </p:cNvPr>
          <p:cNvSpPr txBox="1"/>
          <p:nvPr/>
        </p:nvSpPr>
        <p:spPr>
          <a:xfrm>
            <a:off x="3133636" y="204729"/>
            <a:ext cx="6342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Modules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F5A21D-21A8-42FE-9377-9F45918A413B}"/>
              </a:ext>
            </a:extLst>
          </p:cNvPr>
          <p:cNvCxnSpPr>
            <a:cxnSpLocks/>
          </p:cNvCxnSpPr>
          <p:nvPr/>
        </p:nvCxnSpPr>
        <p:spPr>
          <a:xfrm>
            <a:off x="4508205" y="1000930"/>
            <a:ext cx="1943395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956F48-5177-7B4D-4628-8B267848F1D1}"/>
              </a:ext>
            </a:extLst>
          </p:cNvPr>
          <p:cNvSpPr/>
          <p:nvPr/>
        </p:nvSpPr>
        <p:spPr>
          <a:xfrm>
            <a:off x="1826429" y="197564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</a:t>
            </a:r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37489A-8245-C40C-6EFA-A521809AC7E9}"/>
              </a:ext>
            </a:extLst>
          </p:cNvPr>
          <p:cNvSpPr/>
          <p:nvPr/>
        </p:nvSpPr>
        <p:spPr>
          <a:xfrm>
            <a:off x="1826428" y="331130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2.</a:t>
            </a:r>
            <a:endParaRPr lang="en-US" sz="28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E5B1F1-4AE2-5B76-FA50-49BA2650A79C}"/>
              </a:ext>
            </a:extLst>
          </p:cNvPr>
          <p:cNvSpPr/>
          <p:nvPr/>
        </p:nvSpPr>
        <p:spPr>
          <a:xfrm>
            <a:off x="1826429" y="464696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3.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883660-F767-15A1-336A-B0AE12EA2B06}"/>
              </a:ext>
            </a:extLst>
          </p:cNvPr>
          <p:cNvSpPr/>
          <p:nvPr/>
        </p:nvSpPr>
        <p:spPr>
          <a:xfrm>
            <a:off x="6722371" y="197564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4.</a:t>
            </a:r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2C71B8-571A-0522-9D60-D4B94599CCB8}"/>
              </a:ext>
            </a:extLst>
          </p:cNvPr>
          <p:cNvSpPr/>
          <p:nvPr/>
        </p:nvSpPr>
        <p:spPr>
          <a:xfrm>
            <a:off x="6722370" y="331130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5.</a:t>
            </a:r>
            <a:endParaRPr lang="en-US" sz="2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76F7F8-AD88-0398-19C3-DA17CE3D979B}"/>
              </a:ext>
            </a:extLst>
          </p:cNvPr>
          <p:cNvSpPr/>
          <p:nvPr/>
        </p:nvSpPr>
        <p:spPr>
          <a:xfrm>
            <a:off x="6722370" y="464696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6.</a:t>
            </a:r>
            <a:endParaRPr 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3B7575-F5DA-D918-E91C-24F0FE664D38}"/>
              </a:ext>
            </a:extLst>
          </p:cNvPr>
          <p:cNvSpPr txBox="1"/>
          <p:nvPr/>
        </p:nvSpPr>
        <p:spPr>
          <a:xfrm>
            <a:off x="2697701" y="2025736"/>
            <a:ext cx="277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Core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D8FFC3-87BF-BD61-6466-478AE5D2CFF2}"/>
              </a:ext>
            </a:extLst>
          </p:cNvPr>
          <p:cNvSpPr txBox="1"/>
          <p:nvPr/>
        </p:nvSpPr>
        <p:spPr>
          <a:xfrm>
            <a:off x="2697701" y="3342928"/>
            <a:ext cx="319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Context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9AF3AE-82D1-81DB-A261-04810C2629D1}"/>
              </a:ext>
            </a:extLst>
          </p:cNvPr>
          <p:cNvSpPr txBox="1"/>
          <p:nvPr/>
        </p:nvSpPr>
        <p:spPr>
          <a:xfrm>
            <a:off x="2697701" y="4665444"/>
            <a:ext cx="319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JDBC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19439E-608F-9B59-C568-5AD6BBC3075C}"/>
              </a:ext>
            </a:extLst>
          </p:cNvPr>
          <p:cNvSpPr txBox="1"/>
          <p:nvPr/>
        </p:nvSpPr>
        <p:spPr>
          <a:xfrm>
            <a:off x="7466649" y="4665979"/>
            <a:ext cx="342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Web MVC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48B4E0-9F91-2347-5BD3-645E913CE2A6}"/>
              </a:ext>
            </a:extLst>
          </p:cNvPr>
          <p:cNvSpPr txBox="1"/>
          <p:nvPr/>
        </p:nvSpPr>
        <p:spPr>
          <a:xfrm>
            <a:off x="7466649" y="2039446"/>
            <a:ext cx="342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EA347E-D9C2-B0A9-9986-B29565904604}"/>
              </a:ext>
            </a:extLst>
          </p:cNvPr>
          <p:cNvSpPr txBox="1"/>
          <p:nvPr/>
        </p:nvSpPr>
        <p:spPr>
          <a:xfrm>
            <a:off x="7466649" y="3354733"/>
            <a:ext cx="342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23084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45" grpId="0"/>
      <p:bldP spid="46" grpId="0"/>
      <p:bldP spid="47" grpId="0"/>
      <p:bldP spid="48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 rot="-10800000">
            <a:off x="1" y="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5400000">
            <a:off x="722541" y="-1725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10800000">
            <a:off x="722541" y="696937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>
            <a:off x="11484238" y="1905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10761699" y="74159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1484238" y="74159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5400000">
            <a:off x="-14776" y="732196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37" name="Picture 3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F26F65-68AB-0C03-8163-B78B9469DC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82" y="46447"/>
            <a:ext cx="1718365" cy="5430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6AEDF8-FAB2-9C18-16F2-6CA93F527005}"/>
              </a:ext>
            </a:extLst>
          </p:cNvPr>
          <p:cNvSpPr txBox="1"/>
          <p:nvPr/>
        </p:nvSpPr>
        <p:spPr>
          <a:xfrm>
            <a:off x="3133636" y="204729"/>
            <a:ext cx="6342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Modules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F5A21D-21A8-42FE-9377-9F45918A413B}"/>
              </a:ext>
            </a:extLst>
          </p:cNvPr>
          <p:cNvCxnSpPr>
            <a:cxnSpLocks/>
          </p:cNvCxnSpPr>
          <p:nvPr/>
        </p:nvCxnSpPr>
        <p:spPr>
          <a:xfrm>
            <a:off x="4508205" y="1000930"/>
            <a:ext cx="1943395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956F48-5177-7B4D-4628-8B267848F1D1}"/>
              </a:ext>
            </a:extLst>
          </p:cNvPr>
          <p:cNvSpPr/>
          <p:nvPr/>
        </p:nvSpPr>
        <p:spPr>
          <a:xfrm>
            <a:off x="1826429" y="197564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7.</a:t>
            </a:r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37489A-8245-C40C-6EFA-A521809AC7E9}"/>
              </a:ext>
            </a:extLst>
          </p:cNvPr>
          <p:cNvSpPr/>
          <p:nvPr/>
        </p:nvSpPr>
        <p:spPr>
          <a:xfrm>
            <a:off x="1826428" y="331130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8.</a:t>
            </a:r>
            <a:endParaRPr lang="en-US" sz="28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E5B1F1-4AE2-5B76-FA50-49BA2650A79C}"/>
              </a:ext>
            </a:extLst>
          </p:cNvPr>
          <p:cNvSpPr/>
          <p:nvPr/>
        </p:nvSpPr>
        <p:spPr>
          <a:xfrm>
            <a:off x="1826429" y="464696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9.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883660-F767-15A1-336A-B0AE12EA2B06}"/>
              </a:ext>
            </a:extLst>
          </p:cNvPr>
          <p:cNvSpPr/>
          <p:nvPr/>
        </p:nvSpPr>
        <p:spPr>
          <a:xfrm>
            <a:off x="6722371" y="197564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10.</a:t>
            </a:r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2C71B8-571A-0522-9D60-D4B94599CCB8}"/>
              </a:ext>
            </a:extLst>
          </p:cNvPr>
          <p:cNvSpPr/>
          <p:nvPr/>
        </p:nvSpPr>
        <p:spPr>
          <a:xfrm>
            <a:off x="6722370" y="331130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11.</a:t>
            </a:r>
            <a:endParaRPr lang="en-US" sz="2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76F7F8-AD88-0398-19C3-DA17CE3D979B}"/>
              </a:ext>
            </a:extLst>
          </p:cNvPr>
          <p:cNvSpPr/>
          <p:nvPr/>
        </p:nvSpPr>
        <p:spPr>
          <a:xfrm>
            <a:off x="6722370" y="4646963"/>
            <a:ext cx="744279" cy="712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12.</a:t>
            </a:r>
            <a:endParaRPr 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3B7575-F5DA-D918-E91C-24F0FE664D38}"/>
              </a:ext>
            </a:extLst>
          </p:cNvPr>
          <p:cNvSpPr txBox="1"/>
          <p:nvPr/>
        </p:nvSpPr>
        <p:spPr>
          <a:xfrm>
            <a:off x="2697701" y="2025736"/>
            <a:ext cx="277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REST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D8FFC3-87BF-BD61-6466-478AE5D2CFF2}"/>
              </a:ext>
            </a:extLst>
          </p:cNvPr>
          <p:cNvSpPr txBox="1"/>
          <p:nvPr/>
        </p:nvSpPr>
        <p:spPr>
          <a:xfrm>
            <a:off x="2697701" y="3342928"/>
            <a:ext cx="319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Batch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9AF3AE-82D1-81DB-A261-04810C2629D1}"/>
              </a:ext>
            </a:extLst>
          </p:cNvPr>
          <p:cNvSpPr txBox="1"/>
          <p:nvPr/>
        </p:nvSpPr>
        <p:spPr>
          <a:xfrm>
            <a:off x="2697701" y="4665444"/>
            <a:ext cx="319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Boot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19439E-608F-9B59-C568-5AD6BBC3075C}"/>
              </a:ext>
            </a:extLst>
          </p:cNvPr>
          <p:cNvSpPr txBox="1"/>
          <p:nvPr/>
        </p:nvSpPr>
        <p:spPr>
          <a:xfrm>
            <a:off x="7466649" y="4665979"/>
            <a:ext cx="342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Cloud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48B4E0-9F91-2347-5BD3-645E913CE2A6}"/>
              </a:ext>
            </a:extLst>
          </p:cNvPr>
          <p:cNvSpPr txBox="1"/>
          <p:nvPr/>
        </p:nvSpPr>
        <p:spPr>
          <a:xfrm>
            <a:off x="7466649" y="2039446"/>
            <a:ext cx="342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AOP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EA347E-D9C2-B0A9-9986-B29565904604}"/>
              </a:ext>
            </a:extLst>
          </p:cNvPr>
          <p:cNvSpPr txBox="1"/>
          <p:nvPr/>
        </p:nvSpPr>
        <p:spPr>
          <a:xfrm>
            <a:off x="7466649" y="3354733"/>
            <a:ext cx="342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8347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45" grpId="0"/>
      <p:bldP spid="46" grpId="0"/>
      <p:bldP spid="47" grpId="0"/>
      <p:bldP spid="48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9" name="Freeform 1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0" name="Picture 3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1E5103-30D4-2128-B6DD-0D11C9FFDE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6B4CD3E-BA70-DFE9-61CF-DC72DF20345D}"/>
              </a:ext>
            </a:extLst>
          </p:cNvPr>
          <p:cNvSpPr txBox="1"/>
          <p:nvPr/>
        </p:nvSpPr>
        <p:spPr>
          <a:xfrm>
            <a:off x="3659579" y="134520"/>
            <a:ext cx="456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Core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55F2DC-7102-370D-DB02-8AB4F6FC3426}"/>
              </a:ext>
            </a:extLst>
          </p:cNvPr>
          <p:cNvCxnSpPr>
            <a:cxnSpLocks/>
          </p:cNvCxnSpPr>
          <p:nvPr/>
        </p:nvCxnSpPr>
        <p:spPr>
          <a:xfrm>
            <a:off x="4318000" y="1000930"/>
            <a:ext cx="21336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5E131F-30A3-02D5-0A65-DE109151F425}"/>
              </a:ext>
            </a:extLst>
          </p:cNvPr>
          <p:cNvSpPr txBox="1"/>
          <p:nvPr/>
        </p:nvSpPr>
        <p:spPr>
          <a:xfrm>
            <a:off x="361270" y="1439357"/>
            <a:ext cx="114693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module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</a:t>
            </a: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fundamental concepts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two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 concepts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by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 :</a:t>
            </a:r>
          </a:p>
          <a:p>
            <a:pPr marL="914400" lvl="1" indent="-457200">
              <a:buFont typeface="Wingdings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</a:t>
            </a:r>
          </a:p>
          <a:p>
            <a:pPr marL="914400" lvl="1" indent="-457200">
              <a:buFont typeface="Wingdings" pitchFamily="2" charset="2"/>
              <a:buChar char="v"/>
            </a:pPr>
            <a:endParaRPr lang="en-US" sz="26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</a:t>
            </a:r>
          </a:p>
          <a:p>
            <a:r>
              <a:rPr lang="en-US" sz="3200" dirty="0"/>
              <a:t>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6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167553" y="88594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Context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6172C-EB3E-61E9-A360-8DBB8DA1DDC5}"/>
              </a:ext>
            </a:extLst>
          </p:cNvPr>
          <p:cNvSpPr txBox="1"/>
          <p:nvPr/>
        </p:nvSpPr>
        <p:spPr>
          <a:xfrm>
            <a:off x="301384" y="1618484"/>
            <a:ext cx="11529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Context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us to set up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which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want the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Spring/IOC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us.</a:t>
            </a:r>
            <a:endParaRPr lang="en-US" sz="26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/>
              <a:t>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02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9" name="Freeform 1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0" name="Picture 3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1E5103-30D4-2128-B6DD-0D11C9FFDE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6B4CD3E-BA70-DFE9-61CF-DC72DF20345D}"/>
              </a:ext>
            </a:extLst>
          </p:cNvPr>
          <p:cNvSpPr txBox="1"/>
          <p:nvPr/>
        </p:nvSpPr>
        <p:spPr>
          <a:xfrm>
            <a:off x="3659579" y="134520"/>
            <a:ext cx="456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JDBC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55F2DC-7102-370D-DB02-8AB4F6FC3426}"/>
              </a:ext>
            </a:extLst>
          </p:cNvPr>
          <p:cNvCxnSpPr>
            <a:cxnSpLocks/>
          </p:cNvCxnSpPr>
          <p:nvPr/>
        </p:nvCxnSpPr>
        <p:spPr>
          <a:xfrm>
            <a:off x="4318000" y="1000930"/>
            <a:ext cx="21336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5E131F-30A3-02D5-0A65-DE109151F425}"/>
              </a:ext>
            </a:extLst>
          </p:cNvPr>
          <p:cNvSpPr txBox="1"/>
          <p:nvPr/>
        </p:nvSpPr>
        <p:spPr>
          <a:xfrm>
            <a:off x="361270" y="1274089"/>
            <a:ext cx="1129106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JDBC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communication logic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pure JDBC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to write </a:t>
            </a:r>
            <a:r>
              <a:rPr lang="en-US" sz="2800" b="1" u="sng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boiler plate code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(repeated code) like below in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classes. 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Driver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Connection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Statement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Query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Result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 Connection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9" name="Freeform 1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0" name="Picture 3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1E5103-30D4-2128-B6DD-0D11C9FFDE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6B4CD3E-BA70-DFE9-61CF-DC72DF20345D}"/>
              </a:ext>
            </a:extLst>
          </p:cNvPr>
          <p:cNvSpPr txBox="1"/>
          <p:nvPr/>
        </p:nvSpPr>
        <p:spPr>
          <a:xfrm>
            <a:off x="3659579" y="134520"/>
            <a:ext cx="456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JDBC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55F2DC-7102-370D-DB02-8AB4F6FC3426}"/>
              </a:ext>
            </a:extLst>
          </p:cNvPr>
          <p:cNvCxnSpPr>
            <a:cxnSpLocks/>
          </p:cNvCxnSpPr>
          <p:nvPr/>
        </p:nvCxnSpPr>
        <p:spPr>
          <a:xfrm>
            <a:off x="4318000" y="1000930"/>
            <a:ext cx="21336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5E131F-30A3-02D5-0A65-DE109151F425}"/>
              </a:ext>
            </a:extLst>
          </p:cNvPr>
          <p:cNvSpPr txBox="1"/>
          <p:nvPr/>
        </p:nvSpPr>
        <p:spPr>
          <a:xfrm>
            <a:off x="361270" y="1274089"/>
            <a:ext cx="11291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 using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JDBC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only have to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step 4 &amp; 5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remaining steps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taken care of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3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0746922" y="533503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1381477" y="55222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 rot="18634347">
            <a:off x="10533770" y="72577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736156" y="80515"/>
            <a:ext cx="4493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ORM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546660" y="913498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233917" y="1612588"/>
            <a:ext cx="117064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ORM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 framework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Environment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that it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represent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 as java classes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data as java objects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rather than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5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0746922" y="533503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1381477" y="55222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 rot="18634347">
            <a:off x="10533770" y="72577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736156" y="80515"/>
            <a:ext cx="4493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Data JPA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546660" y="913498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233917" y="1612588"/>
            <a:ext cx="117064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 JPA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extension to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 interaction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readymade methods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perform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 operations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90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806283" y="12060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WEB MVC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247417" y="1612588"/>
            <a:ext cx="103880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Web MVC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used to develop both  </a:t>
            </a:r>
            <a:r>
              <a:rPr lang="en-US" sz="2800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Applications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well as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applications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Applications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Those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are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 by users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their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Instagram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Applications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Those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computers simultaneously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are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devices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For ex: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328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REST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459283" y="1483658"/>
            <a:ext cx="112299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REST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focuses on building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 web services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Representational State Transfer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it is an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 style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designing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applications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2F244-5C27-A732-E74C-4FD991F24413}"/>
              </a:ext>
            </a:extLst>
          </p:cNvPr>
          <p:cNvSpPr txBox="1"/>
          <p:nvPr/>
        </p:nvSpPr>
        <p:spPr>
          <a:xfrm rot="10800000" flipV="1">
            <a:off x="2502400" y="3766907"/>
            <a:ext cx="476282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Spring Release Timeline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A997683-5298-6E82-0F4F-4679DCD66A63}"/>
              </a:ext>
            </a:extLst>
          </p:cNvPr>
          <p:cNvSpPr/>
          <p:nvPr/>
        </p:nvSpPr>
        <p:spPr>
          <a:xfrm rot="5400000">
            <a:off x="1879286" y="385792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25F6-6062-F95F-AE89-A95811304242}"/>
              </a:ext>
            </a:extLst>
          </p:cNvPr>
          <p:cNvSpPr txBox="1"/>
          <p:nvPr/>
        </p:nvSpPr>
        <p:spPr>
          <a:xfrm rot="10800000" flipV="1">
            <a:off x="2502398" y="4841990"/>
            <a:ext cx="573662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Introduction To Spring Modules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A00111D-FC35-EB13-C7D7-F0AB90B2F101}"/>
              </a:ext>
            </a:extLst>
          </p:cNvPr>
          <p:cNvSpPr/>
          <p:nvPr/>
        </p:nvSpPr>
        <p:spPr>
          <a:xfrm rot="5400000">
            <a:off x="1879286" y="4927460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502399" y="2652496"/>
            <a:ext cx="589434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/>
                </a:solidFill>
              </a:rPr>
              <a:t>History of Spring Framework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1879286" y="2813477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502398" y="1624168"/>
            <a:ext cx="4944759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70C0"/>
                </a:solidFill>
              </a:rPr>
              <a:t>Advantages Of Spring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1879284" y="1785149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6" grpId="0"/>
      <p:bldP spid="22" grpId="0" animBg="1"/>
      <p:bldP spid="2" grpId="0"/>
      <p:bldP spid="3" grpId="0" animBg="1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REST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AD1FA4-E471-0FA3-3590-A84F0216FB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243" y="1433535"/>
            <a:ext cx="9945679" cy="4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Batch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459283" y="1483658"/>
            <a:ext cx="103880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term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means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Bulk Operations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multiple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account statements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by a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its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SMS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students about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course launch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such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 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us a module called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Batch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Boot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459283" y="1483658"/>
            <a:ext cx="10388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ability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create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applications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can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immediately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writing lots of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biggest advantage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using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versus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ease of use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development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88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AOP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459283" y="1483658"/>
            <a:ext cx="103880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AOP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stands for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Aspect Oriented Programming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also a </a:t>
            </a: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1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AOP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459283" y="1483658"/>
            <a:ext cx="10388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cutting logics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word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cutting logics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 logics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</a:t>
            </a:r>
            <a:r>
              <a:rPr lang="en-US" sz="2800" b="1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mgmt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Security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459283" y="1483658"/>
            <a:ext cx="103880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most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crucial part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any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Security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us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achieve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our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Security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our programs.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sign 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as well as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attacks like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csrf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fixation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8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295380" y="11252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Cloud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878B-3CBC-A534-A2E2-5C63CE065D0E}"/>
              </a:ext>
            </a:extLst>
          </p:cNvPr>
          <p:cNvSpPr txBox="1"/>
          <p:nvPr/>
        </p:nvSpPr>
        <p:spPr>
          <a:xfrm>
            <a:off x="459283" y="1483658"/>
            <a:ext cx="10388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us configurations for </a:t>
            </a:r>
            <a:r>
              <a:rPr lang="en-US" sz="28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us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down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large application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independently deployable services.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305566" y="12060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Microservices Architecture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ED3E21-8BB1-6637-D9CD-9A0E22D2F1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1759" y="1636041"/>
            <a:ext cx="8402624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305566" y="120608"/>
            <a:ext cx="830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Microservices Architecture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114800" y="913499"/>
            <a:ext cx="224347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52" y="88595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ED3E21-8BB1-6637-D9CD-9A0E22D2F10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649691" y="1636041"/>
            <a:ext cx="7946796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0800000">
            <a:off x="11312319" y="4580095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1436665" y="527237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625989" y="5376147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-10800000">
            <a:off x="10699957" y="61722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-5400000">
            <a:off x="11456740" y="61722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28CA157-314F-D86B-11E0-97C0CC76FB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914" y="17379"/>
            <a:ext cx="1718365" cy="5430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7E64C6-906C-E241-60BC-CB771BE4760B}"/>
              </a:ext>
            </a:extLst>
          </p:cNvPr>
          <p:cNvSpPr txBox="1"/>
          <p:nvPr/>
        </p:nvSpPr>
        <p:spPr>
          <a:xfrm>
            <a:off x="979659" y="191050"/>
            <a:ext cx="10007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 Of Spring Framework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43299-4A8D-8E1B-42CC-054350C90DCF}"/>
              </a:ext>
            </a:extLst>
          </p:cNvPr>
          <p:cNvCxnSpPr>
            <a:cxnSpLocks/>
          </p:cNvCxnSpPr>
          <p:nvPr/>
        </p:nvCxnSpPr>
        <p:spPr>
          <a:xfrm>
            <a:off x="4318000" y="1000930"/>
            <a:ext cx="21336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DECF4A-808C-F171-0AE5-564CC8224881}"/>
              </a:ext>
            </a:extLst>
          </p:cNvPr>
          <p:cNvSpPr txBox="1"/>
          <p:nvPr/>
        </p:nvSpPr>
        <p:spPr>
          <a:xfrm>
            <a:off x="598905" y="1693210"/>
            <a:ext cx="11237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marL="304815" indent="-304815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70C0"/>
                </a:solidFill>
              </a:rPr>
              <a:t>Loose Coupling</a:t>
            </a: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04815" indent="-304815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C00000"/>
                </a:solidFill>
              </a:rPr>
              <a:t>Simplified Development</a:t>
            </a: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7030A0"/>
              </a:solidFill>
            </a:endParaRPr>
          </a:p>
          <a:p>
            <a:pPr marL="304815" indent="-304815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5"/>
                </a:solidFill>
              </a:rPr>
              <a:t>Easy Integration</a:t>
            </a: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7030A0"/>
              </a:solidFill>
            </a:endParaRPr>
          </a:p>
          <a:p>
            <a:pPr marL="304815" indent="-304815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B050"/>
                </a:solidFill>
              </a:rPr>
              <a:t>Secure</a:t>
            </a: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FFC000"/>
              </a:solidFill>
            </a:endParaRPr>
          </a:p>
          <a:p>
            <a:pPr marL="304815" indent="-304815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C000"/>
                </a:solidFill>
              </a:rPr>
              <a:t>Stable and lots of resources</a:t>
            </a: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B050"/>
              </a:solidFill>
            </a:endParaRP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7030A0"/>
              </a:solidFill>
            </a:endParaRPr>
          </a:p>
          <a:p>
            <a:pPr marL="304815" indent="-304815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History of Spring Framework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versatile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can be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any type of application.</a:t>
            </a: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Rod Johnson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was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June 2003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license.</a:t>
            </a: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History of Spring Framework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07221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 its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Production version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 version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2004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of now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under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license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VMWare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its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 Version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6.1.9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-10800000">
            <a:off x="1" y="540657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 rot="-10800000">
            <a:off x="722540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 rot="-10800000">
            <a:off x="2430379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491961" y="61354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rot="5400000">
            <a:off x="1" y="612911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37" name="Picture 3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B2A64CA-148F-2D25-C381-E70C7675E5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914" y="17379"/>
            <a:ext cx="1718365" cy="5430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DC533A-8A19-83C1-8B17-C6140FB04F47}"/>
              </a:ext>
            </a:extLst>
          </p:cNvPr>
          <p:cNvSpPr txBox="1"/>
          <p:nvPr/>
        </p:nvSpPr>
        <p:spPr>
          <a:xfrm>
            <a:off x="2438400" y="74946"/>
            <a:ext cx="7601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Release Timeline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A77160-C2A1-4B52-7C37-9FB48724FB97}"/>
              </a:ext>
            </a:extLst>
          </p:cNvPr>
          <p:cNvCxnSpPr>
            <a:cxnSpLocks/>
          </p:cNvCxnSpPr>
          <p:nvPr/>
        </p:nvCxnSpPr>
        <p:spPr>
          <a:xfrm>
            <a:off x="4470400" y="813609"/>
            <a:ext cx="21336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blue and white pointers with numbers&#10;&#10;Description automatically generated">
            <a:extLst>
              <a:ext uri="{FF2B5EF4-FFF2-40B4-BE49-F238E27FC236}">
                <a16:creationId xmlns:a16="http://schemas.microsoft.com/office/drawing/2014/main" id="{D638E52B-4428-7DDA-F014-2D8D8A8094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270" y="1400308"/>
            <a:ext cx="11734800" cy="208279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6979AE0-C01F-86D4-27C5-E3A5AE7F2A15}"/>
              </a:ext>
            </a:extLst>
          </p:cNvPr>
          <p:cNvSpPr/>
          <p:nvPr/>
        </p:nvSpPr>
        <p:spPr>
          <a:xfrm>
            <a:off x="228600" y="4323032"/>
            <a:ext cx="11734800" cy="361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2133" b="1" dirty="0">
                <a:solidFill>
                  <a:schemeClr val="bg1"/>
                </a:solidFill>
              </a:rPr>
              <a:t>SPRING VERSION HISTORY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699895" y="280860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1.x version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E850D-041D-7D6F-4DB1-7F7905BD1E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2653" y="1919658"/>
            <a:ext cx="8222922" cy="34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6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699895" y="280860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2.x version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E850D-041D-7D6F-4DB1-7F7905BD1EC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791093" y="1919658"/>
            <a:ext cx="8069344" cy="34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699895" y="280860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6.x version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E850D-041D-7D6F-4DB1-7F7905BD1EC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781665" y="1346358"/>
            <a:ext cx="8078771" cy="50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786</Words>
  <Application>Microsoft Office PowerPoint</Application>
  <PresentationFormat>Widescreen</PresentationFormat>
  <Paragraphs>188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Aharoni</vt:lpstr>
      <vt:lpstr>Aptos</vt:lpstr>
      <vt:lpstr>Aptos Display</vt:lpstr>
      <vt:lpstr>Arial</vt:lpstr>
      <vt:lpstr>Calibri</vt:lpstr>
      <vt:lpstr>Courier New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2</cp:revision>
  <dcterms:created xsi:type="dcterms:W3CDTF">2024-06-13T12:14:21Z</dcterms:created>
  <dcterms:modified xsi:type="dcterms:W3CDTF">2024-06-20T05:30:54Z</dcterms:modified>
</cp:coreProperties>
</file>