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8" r:id="rId2"/>
    <p:sldId id="256" r:id="rId3"/>
    <p:sldId id="26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01" r:id="rId14"/>
    <p:sldId id="321" r:id="rId15"/>
    <p:sldId id="322" r:id="rId16"/>
    <p:sldId id="326" r:id="rId17"/>
    <p:sldId id="324" r:id="rId18"/>
    <p:sldId id="327" r:id="rId19"/>
    <p:sldId id="328" r:id="rId20"/>
    <p:sldId id="323" r:id="rId21"/>
    <p:sldId id="325" r:id="rId22"/>
    <p:sldId id="329" r:id="rId23"/>
    <p:sldId id="331" r:id="rId24"/>
    <p:sldId id="330" r:id="rId25"/>
    <p:sldId id="332" r:id="rId26"/>
    <p:sldId id="333" r:id="rId27"/>
    <p:sldId id="365" r:id="rId28"/>
    <p:sldId id="334" r:id="rId29"/>
    <p:sldId id="369" r:id="rId30"/>
    <p:sldId id="335" r:id="rId31"/>
    <p:sldId id="336" r:id="rId32"/>
    <p:sldId id="337" r:id="rId33"/>
    <p:sldId id="338" r:id="rId34"/>
    <p:sldId id="366" r:id="rId35"/>
    <p:sldId id="367" r:id="rId36"/>
    <p:sldId id="36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70" r:id="rId61"/>
    <p:sldId id="362" r:id="rId62"/>
    <p:sldId id="36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78DB5EE-5D9B-4D0C-9156-1FD924BEC546}"/>
    <pc:docChg chg="undo custSel addSld delSld modSld sldOrd">
      <pc:chgData name="Sharma Computer Academy" userId="08476b32c11f4418" providerId="LiveId" clId="{F78DB5EE-5D9B-4D0C-9156-1FD924BEC546}" dt="2024-06-27T11:24:06.098" v="6659" actId="255"/>
      <pc:docMkLst>
        <pc:docMk/>
      </pc:docMkLst>
      <pc:sldChg chg="modSp mod modAnim">
        <pc:chgData name="Sharma Computer Academy" userId="08476b32c11f4418" providerId="LiveId" clId="{F78DB5EE-5D9B-4D0C-9156-1FD924BEC546}" dt="2024-06-18T07:54:18.791" v="851" actId="113"/>
        <pc:sldMkLst>
          <pc:docMk/>
          <pc:sldMk cId="0" sldId="256"/>
        </pc:sldMkLst>
        <pc:spChg chg="mod">
          <ac:chgData name="Sharma Computer Academy" userId="08476b32c11f4418" providerId="LiveId" clId="{F78DB5EE-5D9B-4D0C-9156-1FD924BEC546}" dt="2024-06-18T07:54:01.287" v="847" actId="113"/>
          <ac:spMkLst>
            <pc:docMk/>
            <pc:sldMk cId="0" sldId="256"/>
            <ac:spMk id="2" creationId="{7E0095FF-1826-FDCD-3380-B3970D421C88}"/>
          </ac:spMkLst>
        </pc:spChg>
        <pc:spChg chg="mod">
          <ac:chgData name="Sharma Computer Academy" userId="08476b32c11f4418" providerId="LiveId" clId="{F78DB5EE-5D9B-4D0C-9156-1FD924BEC546}" dt="2024-06-18T07:53:55.874" v="845" actId="113"/>
          <ac:spMkLst>
            <pc:docMk/>
            <pc:sldMk cId="0" sldId="256"/>
            <ac:spMk id="4" creationId="{3C92DFB6-7683-75F2-E711-1697D27F4F93}"/>
          </ac:spMkLst>
        </pc:spChg>
        <pc:spChg chg="mod">
          <ac:chgData name="Sharma Computer Academy" userId="08476b32c11f4418" providerId="LiveId" clId="{F78DB5EE-5D9B-4D0C-9156-1FD924BEC546}" dt="2024-06-18T07:54:18.791" v="851" actId="113"/>
          <ac:spMkLst>
            <pc:docMk/>
            <pc:sldMk cId="0" sldId="256"/>
            <ac:spMk id="6" creationId="{86EF25F6-6062-F95F-AE89-A95811304242}"/>
          </ac:spMkLst>
        </pc:spChg>
        <pc:spChg chg="mod">
          <ac:chgData name="Sharma Computer Academy" userId="08476b32c11f4418" providerId="LiveId" clId="{F78DB5EE-5D9B-4D0C-9156-1FD924BEC546}" dt="2024-06-18T07:54:07.670" v="849" actId="113"/>
          <ac:spMkLst>
            <pc:docMk/>
            <pc:sldMk cId="0" sldId="256"/>
            <ac:spMk id="31" creationId="{EF52F244-5C27-A732-E74C-4FD991F24413}"/>
          </ac:spMkLst>
        </pc:spChg>
      </pc:sldChg>
      <pc:sldChg chg="modSp mod">
        <pc:chgData name="Sharma Computer Academy" userId="08476b32c11f4418" providerId="LiveId" clId="{F78DB5EE-5D9B-4D0C-9156-1FD924BEC546}" dt="2024-06-18T06:18:13.906" v="0" actId="20577"/>
        <pc:sldMkLst>
          <pc:docMk/>
          <pc:sldMk cId="0" sldId="258"/>
        </pc:sldMkLst>
        <pc:spChg chg="mod">
          <ac:chgData name="Sharma Computer Academy" userId="08476b32c11f4418" providerId="LiveId" clId="{F78DB5EE-5D9B-4D0C-9156-1FD924BEC546}" dt="2024-06-18T06:18:13.906" v="0" actId="20577"/>
          <ac:spMkLst>
            <pc:docMk/>
            <pc:sldMk cId="0" sldId="258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F78DB5EE-5D9B-4D0C-9156-1FD924BEC546}" dt="2024-06-22T10:35:56.209" v="5918" actId="255"/>
        <pc:sldMkLst>
          <pc:docMk/>
          <pc:sldMk cId="4031573699" sldId="260"/>
        </pc:sldMkLst>
        <pc:spChg chg="mod">
          <ac:chgData name="Sharma Computer Academy" userId="08476b32c11f4418" providerId="LiveId" clId="{F78DB5EE-5D9B-4D0C-9156-1FD924BEC546}" dt="2024-06-18T07:09:00.563" v="187" actId="20577"/>
          <ac:spMkLst>
            <pc:docMk/>
            <pc:sldMk cId="4031573699" sldId="260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2T10:35:56.209" v="5918" actId="255"/>
          <ac:spMkLst>
            <pc:docMk/>
            <pc:sldMk cId="4031573699" sldId="260"/>
            <ac:spMk id="64" creationId="{127E5D77-2751-5C6F-93AF-BC1D828D55A5}"/>
          </ac:spMkLst>
        </pc:spChg>
      </pc:sldChg>
      <pc:sldChg chg="del">
        <pc:chgData name="Sharma Computer Academy" userId="08476b32c11f4418" providerId="LiveId" clId="{F78DB5EE-5D9B-4D0C-9156-1FD924BEC546}" dt="2024-06-18T07:54:59.878" v="852" actId="47"/>
        <pc:sldMkLst>
          <pc:docMk/>
          <pc:sldMk cId="0" sldId="266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0" sldId="267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2308427474" sldId="282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582642990" sldId="285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4050263900" sldId="286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3767138973" sldId="287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2857522802" sldId="290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1738761492" sldId="292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1392595296" sldId="293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2984865755" sldId="294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4004955331" sldId="295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1588478966" sldId="296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2834777449" sldId="297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1625908158" sldId="299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4290648025" sldId="300"/>
        </pc:sldMkLst>
      </pc:sldChg>
      <pc:sldChg chg="delSp modSp mod modAnim">
        <pc:chgData name="Sharma Computer Academy" userId="08476b32c11f4418" providerId="LiveId" clId="{F78DB5EE-5D9B-4D0C-9156-1FD924BEC546}" dt="2024-06-22T10:42:37.528" v="5976" actId="20577"/>
        <pc:sldMkLst>
          <pc:docMk/>
          <pc:sldMk cId="2143264774" sldId="301"/>
        </pc:sldMkLst>
        <pc:spChg chg="del">
          <ac:chgData name="Sharma Computer Academy" userId="08476b32c11f4418" providerId="LiveId" clId="{F78DB5EE-5D9B-4D0C-9156-1FD924BEC546}" dt="2024-06-18T08:08:38.312" v="1320" actId="478"/>
          <ac:spMkLst>
            <pc:docMk/>
            <pc:sldMk cId="2143264774" sldId="301"/>
            <ac:spMk id="58" creationId="{00000000-0000-0000-0000-000000000000}"/>
          </ac:spMkLst>
        </pc:spChg>
        <pc:spChg chg="del">
          <ac:chgData name="Sharma Computer Academy" userId="08476b32c11f4418" providerId="LiveId" clId="{F78DB5EE-5D9B-4D0C-9156-1FD924BEC546}" dt="2024-06-18T08:08:42.203" v="1321" actId="478"/>
          <ac:spMkLst>
            <pc:docMk/>
            <pc:sldMk cId="2143264774" sldId="301"/>
            <ac:spMk id="59" creationId="{00000000-0000-0000-0000-000000000000}"/>
          </ac:spMkLst>
        </pc:spChg>
        <pc:spChg chg="del">
          <ac:chgData name="Sharma Computer Academy" userId="08476b32c11f4418" providerId="LiveId" clId="{F78DB5EE-5D9B-4D0C-9156-1FD924BEC546}" dt="2024-06-18T08:08:42.203" v="1321" actId="478"/>
          <ac:spMkLst>
            <pc:docMk/>
            <pc:sldMk cId="2143264774" sldId="301"/>
            <ac:spMk id="60" creationId="{00000000-0000-0000-0000-000000000000}"/>
          </ac:spMkLst>
        </pc:spChg>
        <pc:spChg chg="mod">
          <ac:chgData name="Sharma Computer Academy" userId="08476b32c11f4418" providerId="LiveId" clId="{F78DB5EE-5D9B-4D0C-9156-1FD924BEC546}" dt="2024-06-18T07:55:19.270" v="879" actId="20577"/>
          <ac:spMkLst>
            <pc:docMk/>
            <pc:sldMk cId="2143264774" sldId="301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2T10:42:37.528" v="5976" actId="20577"/>
          <ac:spMkLst>
            <pc:docMk/>
            <pc:sldMk cId="2143264774" sldId="301"/>
            <ac:spMk id="64" creationId="{127E5D77-2751-5C6F-93AF-BC1D828D55A5}"/>
          </ac:spMkLst>
        </pc:spChg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3256488280" sldId="302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535110280" sldId="303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2353806398" sldId="304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4188281557" sldId="305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361676208" sldId="306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802107195" sldId="307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3677562596" sldId="308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1708312592" sldId="309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2832836232" sldId="310"/>
        </pc:sldMkLst>
      </pc:sldChg>
      <pc:sldChg chg="del">
        <pc:chgData name="Sharma Computer Academy" userId="08476b32c11f4418" providerId="LiveId" clId="{F78DB5EE-5D9B-4D0C-9156-1FD924BEC546}" dt="2024-06-21T07:51:57.315" v="4951" actId="47"/>
        <pc:sldMkLst>
          <pc:docMk/>
          <pc:sldMk cId="2612600686" sldId="311"/>
        </pc:sldMkLst>
      </pc:sldChg>
      <pc:sldChg chg="delSp modSp add mod modAnim">
        <pc:chgData name="Sharma Computer Academy" userId="08476b32c11f4418" providerId="LiveId" clId="{F78DB5EE-5D9B-4D0C-9156-1FD924BEC546}" dt="2024-06-22T10:38:58.371" v="5971" actId="1038"/>
        <pc:sldMkLst>
          <pc:docMk/>
          <pc:sldMk cId="3198522932" sldId="312"/>
        </pc:sldMkLst>
        <pc:spChg chg="del">
          <ac:chgData name="Sharma Computer Academy" userId="08476b32c11f4418" providerId="LiveId" clId="{F78DB5EE-5D9B-4D0C-9156-1FD924BEC546}" dt="2024-06-22T10:38:30.662" v="5953" actId="478"/>
          <ac:spMkLst>
            <pc:docMk/>
            <pc:sldMk cId="3198522932" sldId="312"/>
            <ac:spMk id="56" creationId="{00000000-0000-0000-0000-000000000000}"/>
          </ac:spMkLst>
        </pc:spChg>
        <pc:spChg chg="del">
          <ac:chgData name="Sharma Computer Academy" userId="08476b32c11f4418" providerId="LiveId" clId="{F78DB5EE-5D9B-4D0C-9156-1FD924BEC546}" dt="2024-06-22T10:38:30.662" v="5953" actId="478"/>
          <ac:spMkLst>
            <pc:docMk/>
            <pc:sldMk cId="3198522932" sldId="312"/>
            <ac:spMk id="57" creationId="{00000000-0000-0000-0000-000000000000}"/>
          </ac:spMkLst>
        </pc:spChg>
        <pc:spChg chg="mod">
          <ac:chgData name="Sharma Computer Academy" userId="08476b32c11f4418" providerId="LiveId" clId="{F78DB5EE-5D9B-4D0C-9156-1FD924BEC546}" dt="2024-06-18T07:14:12.945" v="450" actId="20577"/>
          <ac:spMkLst>
            <pc:docMk/>
            <pc:sldMk cId="3198522932" sldId="312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2T10:38:58.371" v="5971" actId="1038"/>
          <ac:spMkLst>
            <pc:docMk/>
            <pc:sldMk cId="3198522932" sldId="312"/>
            <ac:spMk id="64" creationId="{127E5D77-2751-5C6F-93AF-BC1D828D55A5}"/>
          </ac:spMkLst>
        </pc:spChg>
      </pc:sldChg>
      <pc:sldChg chg="modSp add modAnim">
        <pc:chgData name="Sharma Computer Academy" userId="08476b32c11f4418" providerId="LiveId" clId="{F78DB5EE-5D9B-4D0C-9156-1FD924BEC546}" dt="2024-06-18T07:26:22.404" v="609" actId="20577"/>
        <pc:sldMkLst>
          <pc:docMk/>
          <pc:sldMk cId="1798636082" sldId="313"/>
        </pc:sldMkLst>
        <pc:spChg chg="mod">
          <ac:chgData name="Sharma Computer Academy" userId="08476b32c11f4418" providerId="LiveId" clId="{F78DB5EE-5D9B-4D0C-9156-1FD924BEC546}" dt="2024-06-18T07:26:22.404" v="609" actId="20577"/>
          <ac:spMkLst>
            <pc:docMk/>
            <pc:sldMk cId="1798636082" sldId="313"/>
            <ac:spMk id="64" creationId="{127E5D77-2751-5C6F-93AF-BC1D828D55A5}"/>
          </ac:spMkLst>
        </pc:spChg>
      </pc:sldChg>
      <pc:sldChg chg="addSp modSp add mod ord">
        <pc:chgData name="Sharma Computer Academy" userId="08476b32c11f4418" providerId="LiveId" clId="{F78DB5EE-5D9B-4D0C-9156-1FD924BEC546}" dt="2024-06-18T07:26:37.877" v="612"/>
        <pc:sldMkLst>
          <pc:docMk/>
          <pc:sldMk cId="2697875604" sldId="314"/>
        </pc:sldMkLst>
        <pc:spChg chg="mod">
          <ac:chgData name="Sharma Computer Academy" userId="08476b32c11f4418" providerId="LiveId" clId="{F78DB5EE-5D9B-4D0C-9156-1FD924BEC546}" dt="2024-06-18T07:22:49.135" v="563" actId="20577"/>
          <ac:spMkLst>
            <pc:docMk/>
            <pc:sldMk cId="2697875604" sldId="314"/>
            <ac:spMk id="64" creationId="{127E5D77-2751-5C6F-93AF-BC1D828D55A5}"/>
          </ac:spMkLst>
        </pc:spChg>
        <pc:picChg chg="add mod">
          <ac:chgData name="Sharma Computer Academy" userId="08476b32c11f4418" providerId="LiveId" clId="{F78DB5EE-5D9B-4D0C-9156-1FD924BEC546}" dt="2024-06-18T07:23:14.205" v="568" actId="1076"/>
          <ac:picMkLst>
            <pc:docMk/>
            <pc:sldMk cId="2697875604" sldId="314"/>
            <ac:picMk id="3" creationId="{76377FFF-6CB0-0BF9-4568-71CED2B15EC8}"/>
          </ac:picMkLst>
        </pc:picChg>
      </pc:sldChg>
      <pc:sldChg chg="modSp add mod">
        <pc:chgData name="Sharma Computer Academy" userId="08476b32c11f4418" providerId="LiveId" clId="{F78DB5EE-5D9B-4D0C-9156-1FD924BEC546}" dt="2024-06-18T07:28:31.180" v="678" actId="113"/>
        <pc:sldMkLst>
          <pc:docMk/>
          <pc:sldMk cId="1024779111" sldId="315"/>
        </pc:sldMkLst>
        <pc:spChg chg="mod">
          <ac:chgData name="Sharma Computer Academy" userId="08476b32c11f4418" providerId="LiveId" clId="{F78DB5EE-5D9B-4D0C-9156-1FD924BEC546}" dt="2024-06-18T07:28:31.180" v="678" actId="113"/>
          <ac:spMkLst>
            <pc:docMk/>
            <pc:sldMk cId="1024779111" sldId="315"/>
            <ac:spMk id="64" creationId="{127E5D77-2751-5C6F-93AF-BC1D828D55A5}"/>
          </ac:spMkLst>
        </pc:spChg>
      </pc:sldChg>
      <pc:sldChg chg="addSp modSp add mod ord">
        <pc:chgData name="Sharma Computer Academy" userId="08476b32c11f4418" providerId="LiveId" clId="{F78DB5EE-5D9B-4D0C-9156-1FD924BEC546}" dt="2024-06-18T07:30:43.079" v="688"/>
        <pc:sldMkLst>
          <pc:docMk/>
          <pc:sldMk cId="1972709786" sldId="316"/>
        </pc:sldMkLst>
        <pc:spChg chg="mod">
          <ac:chgData name="Sharma Computer Academy" userId="08476b32c11f4418" providerId="LiveId" clId="{F78DB5EE-5D9B-4D0C-9156-1FD924BEC546}" dt="2024-06-18T07:29:12.107" v="681" actId="5793"/>
          <ac:spMkLst>
            <pc:docMk/>
            <pc:sldMk cId="1972709786" sldId="316"/>
            <ac:spMk id="64" creationId="{127E5D77-2751-5C6F-93AF-BC1D828D55A5}"/>
          </ac:spMkLst>
        </pc:spChg>
        <pc:picChg chg="add mod">
          <ac:chgData name="Sharma Computer Academy" userId="08476b32c11f4418" providerId="LiveId" clId="{F78DB5EE-5D9B-4D0C-9156-1FD924BEC546}" dt="2024-06-18T07:29:28.452" v="685" actId="1076"/>
          <ac:picMkLst>
            <pc:docMk/>
            <pc:sldMk cId="1972709786" sldId="316"/>
            <ac:picMk id="3" creationId="{4CE2DD76-3F3E-C1BC-95E9-D11390121757}"/>
          </ac:picMkLst>
        </pc:picChg>
      </pc:sldChg>
      <pc:sldChg chg="addSp modSp add mod">
        <pc:chgData name="Sharma Computer Academy" userId="08476b32c11f4418" providerId="LiveId" clId="{F78DB5EE-5D9B-4D0C-9156-1FD924BEC546}" dt="2024-06-18T07:36:42.886" v="742" actId="1076"/>
        <pc:sldMkLst>
          <pc:docMk/>
          <pc:sldMk cId="1715846266" sldId="317"/>
        </pc:sldMkLst>
        <pc:spChg chg="mod">
          <ac:chgData name="Sharma Computer Academy" userId="08476b32c11f4418" providerId="LiveId" clId="{F78DB5EE-5D9B-4D0C-9156-1FD924BEC546}" dt="2024-06-18T07:36:37.919" v="741" actId="113"/>
          <ac:spMkLst>
            <pc:docMk/>
            <pc:sldMk cId="1715846266" sldId="317"/>
            <ac:spMk id="64" creationId="{127E5D77-2751-5C6F-93AF-BC1D828D55A5}"/>
          </ac:spMkLst>
        </pc:spChg>
        <pc:picChg chg="add mod">
          <ac:chgData name="Sharma Computer Academy" userId="08476b32c11f4418" providerId="LiveId" clId="{F78DB5EE-5D9B-4D0C-9156-1FD924BEC546}" dt="2024-06-18T07:36:42.886" v="742" actId="1076"/>
          <ac:picMkLst>
            <pc:docMk/>
            <pc:sldMk cId="1715846266" sldId="317"/>
            <ac:picMk id="3" creationId="{DAEE6917-1CFA-B5BC-8BCF-F4AD65713C94}"/>
          </ac:picMkLst>
        </pc:picChg>
      </pc:sldChg>
      <pc:sldChg chg="modSp add mod">
        <pc:chgData name="Sharma Computer Academy" userId="08476b32c11f4418" providerId="LiveId" clId="{F78DB5EE-5D9B-4D0C-9156-1FD924BEC546}" dt="2024-06-18T07:38:11.341" v="759" actId="14100"/>
        <pc:sldMkLst>
          <pc:docMk/>
          <pc:sldMk cId="1797224447" sldId="318"/>
        </pc:sldMkLst>
        <pc:spChg chg="mod">
          <ac:chgData name="Sharma Computer Academy" userId="08476b32c11f4418" providerId="LiveId" clId="{F78DB5EE-5D9B-4D0C-9156-1FD924BEC546}" dt="2024-06-18T07:37:57.985" v="755" actId="20577"/>
          <ac:spMkLst>
            <pc:docMk/>
            <pc:sldMk cId="1797224447" sldId="318"/>
            <ac:spMk id="64" creationId="{127E5D77-2751-5C6F-93AF-BC1D828D55A5}"/>
          </ac:spMkLst>
        </pc:spChg>
        <pc:picChg chg="mod">
          <ac:chgData name="Sharma Computer Academy" userId="08476b32c11f4418" providerId="LiveId" clId="{F78DB5EE-5D9B-4D0C-9156-1FD924BEC546}" dt="2024-06-18T07:38:11.341" v="759" actId="14100"/>
          <ac:picMkLst>
            <pc:docMk/>
            <pc:sldMk cId="1797224447" sldId="318"/>
            <ac:picMk id="3" creationId="{DAEE6917-1CFA-B5BC-8BCF-F4AD65713C94}"/>
          </ac:picMkLst>
        </pc:picChg>
      </pc:sldChg>
      <pc:sldChg chg="modSp add mod">
        <pc:chgData name="Sharma Computer Academy" userId="08476b32c11f4418" providerId="LiveId" clId="{F78DB5EE-5D9B-4D0C-9156-1FD924BEC546}" dt="2024-06-18T08:24:20.551" v="1635" actId="1076"/>
        <pc:sldMkLst>
          <pc:docMk/>
          <pc:sldMk cId="2592055658" sldId="319"/>
        </pc:sldMkLst>
        <pc:spChg chg="mod">
          <ac:chgData name="Sharma Computer Academy" userId="08476b32c11f4418" providerId="LiveId" clId="{F78DB5EE-5D9B-4D0C-9156-1FD924BEC546}" dt="2024-06-18T08:24:20.551" v="1635" actId="1076"/>
          <ac:spMkLst>
            <pc:docMk/>
            <pc:sldMk cId="2592055658" sldId="319"/>
            <ac:spMk id="64" creationId="{127E5D77-2751-5C6F-93AF-BC1D828D55A5}"/>
          </ac:spMkLst>
        </pc:spChg>
        <pc:picChg chg="mod">
          <ac:chgData name="Sharma Computer Academy" userId="08476b32c11f4418" providerId="LiveId" clId="{F78DB5EE-5D9B-4D0C-9156-1FD924BEC546}" dt="2024-06-18T07:43:09.838" v="779" actId="14100"/>
          <ac:picMkLst>
            <pc:docMk/>
            <pc:sldMk cId="2592055658" sldId="319"/>
            <ac:picMk id="3" creationId="{DAEE6917-1CFA-B5BC-8BCF-F4AD65713C94}"/>
          </ac:picMkLst>
        </pc:picChg>
      </pc:sldChg>
      <pc:sldChg chg="addSp modSp add ord modAnim">
        <pc:chgData name="Sharma Computer Academy" userId="08476b32c11f4418" providerId="LiveId" clId="{F78DB5EE-5D9B-4D0C-9156-1FD924BEC546}" dt="2024-06-20T04:42:17.288" v="1919" actId="115"/>
        <pc:sldMkLst>
          <pc:docMk/>
          <pc:sldMk cId="3911342239" sldId="320"/>
        </pc:sldMkLst>
        <pc:spChg chg="add mod">
          <ac:chgData name="Sharma Computer Academy" userId="08476b32c11f4418" providerId="LiveId" clId="{F78DB5EE-5D9B-4D0C-9156-1FD924BEC546}" dt="2024-06-18T08:24:26.243" v="1636"/>
          <ac:spMkLst>
            <pc:docMk/>
            <pc:sldMk cId="3911342239" sldId="320"/>
            <ac:spMk id="2" creationId="{280B5D25-48D4-C81D-6EE2-15BCE591C4E7}"/>
          </ac:spMkLst>
        </pc:spChg>
        <pc:spChg chg="add mod">
          <ac:chgData name="Sharma Computer Academy" userId="08476b32c11f4418" providerId="LiveId" clId="{F78DB5EE-5D9B-4D0C-9156-1FD924BEC546}" dt="2024-06-18T08:24:26.243" v="1636"/>
          <ac:spMkLst>
            <pc:docMk/>
            <pc:sldMk cId="3911342239" sldId="320"/>
            <ac:spMk id="3" creationId="{ABC33AAE-7307-C3F9-1903-9CBC6D29A38E}"/>
          </ac:spMkLst>
        </pc:spChg>
        <pc:spChg chg="add mod">
          <ac:chgData name="Sharma Computer Academy" userId="08476b32c11f4418" providerId="LiveId" clId="{F78DB5EE-5D9B-4D0C-9156-1FD924BEC546}" dt="2024-06-18T08:24:26.243" v="1636"/>
          <ac:spMkLst>
            <pc:docMk/>
            <pc:sldMk cId="3911342239" sldId="320"/>
            <ac:spMk id="4" creationId="{67A6FCA7-D357-EE0B-0265-B47F4DB96672}"/>
          </ac:spMkLst>
        </pc:spChg>
        <pc:spChg chg="mod">
          <ac:chgData name="Sharma Computer Academy" userId="08476b32c11f4418" providerId="LiveId" clId="{F78DB5EE-5D9B-4D0C-9156-1FD924BEC546}" dt="2024-06-20T04:42:17.288" v="1919" actId="115"/>
          <ac:spMkLst>
            <pc:docMk/>
            <pc:sldMk cId="3911342239" sldId="320"/>
            <ac:spMk id="64" creationId="{127E5D77-2751-5C6F-93AF-BC1D828D55A5}"/>
          </ac:spMkLst>
        </pc:spChg>
      </pc:sldChg>
      <pc:sldChg chg="modSp add mod modAnim">
        <pc:chgData name="Sharma Computer Academy" userId="08476b32c11f4418" providerId="LiveId" clId="{F78DB5EE-5D9B-4D0C-9156-1FD924BEC546}" dt="2024-06-22T10:44:21.523" v="5988" actId="115"/>
        <pc:sldMkLst>
          <pc:docMk/>
          <pc:sldMk cId="2797012277" sldId="321"/>
        </pc:sldMkLst>
        <pc:spChg chg="mod">
          <ac:chgData name="Sharma Computer Academy" userId="08476b32c11f4418" providerId="LiveId" clId="{F78DB5EE-5D9B-4D0C-9156-1FD924BEC546}" dt="2024-06-18T08:27:08.188" v="1887" actId="14100"/>
          <ac:spMkLst>
            <pc:docMk/>
            <pc:sldMk cId="2797012277" sldId="321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2T10:44:21.523" v="5988" actId="115"/>
          <ac:spMkLst>
            <pc:docMk/>
            <pc:sldMk cId="2797012277" sldId="321"/>
            <ac:spMk id="64" creationId="{127E5D77-2751-5C6F-93AF-BC1D828D55A5}"/>
          </ac:spMkLst>
        </pc:spChg>
      </pc:sldChg>
      <pc:sldChg chg="modSp">
        <pc:chgData name="Sharma Computer Academy" userId="08476b32c11f4418" providerId="LiveId" clId="{F78DB5EE-5D9B-4D0C-9156-1FD924BEC546}" dt="2024-06-22T10:45:58.325" v="5995" actId="20577"/>
        <pc:sldMkLst>
          <pc:docMk/>
          <pc:sldMk cId="4105354987" sldId="322"/>
        </pc:sldMkLst>
        <pc:spChg chg="mod">
          <ac:chgData name="Sharma Computer Academy" userId="08476b32c11f4418" providerId="LiveId" clId="{F78DB5EE-5D9B-4D0C-9156-1FD924BEC546}" dt="2024-06-22T10:45:58.325" v="5995" actId="20577"/>
          <ac:spMkLst>
            <pc:docMk/>
            <pc:sldMk cId="4105354987" sldId="322"/>
            <ac:spMk id="64" creationId="{127E5D77-2751-5C6F-93AF-BC1D828D55A5}"/>
          </ac:spMkLst>
        </pc:spChg>
      </pc:sldChg>
      <pc:sldChg chg="addSp modSp mod modAnim">
        <pc:chgData name="Sharma Computer Academy" userId="08476b32c11f4418" providerId="LiveId" clId="{F78DB5EE-5D9B-4D0C-9156-1FD924BEC546}" dt="2024-06-22T10:50:17.658" v="6067" actId="20577"/>
        <pc:sldMkLst>
          <pc:docMk/>
          <pc:sldMk cId="2881847013" sldId="323"/>
        </pc:sldMkLst>
        <pc:spChg chg="add mod">
          <ac:chgData name="Sharma Computer Academy" userId="08476b32c11f4418" providerId="LiveId" clId="{F78DB5EE-5D9B-4D0C-9156-1FD924BEC546}" dt="2024-06-22T10:50:17.658" v="6067" actId="20577"/>
          <ac:spMkLst>
            <pc:docMk/>
            <pc:sldMk cId="2881847013" sldId="323"/>
            <ac:spMk id="2" creationId="{B8EEE438-A052-9BC0-2221-B25601E47EE0}"/>
          </ac:spMkLst>
        </pc:spChg>
        <pc:spChg chg="mod">
          <ac:chgData name="Sharma Computer Academy" userId="08476b32c11f4418" providerId="LiveId" clId="{F78DB5EE-5D9B-4D0C-9156-1FD924BEC546}" dt="2024-06-22T04:25:41.561" v="5151" actId="6549"/>
          <ac:spMkLst>
            <pc:docMk/>
            <pc:sldMk cId="2881847013" sldId="323"/>
            <ac:spMk id="64" creationId="{127E5D77-2751-5C6F-93AF-BC1D828D55A5}"/>
          </ac:spMkLst>
        </pc:spChg>
      </pc:sldChg>
      <pc:sldChg chg="addSp delSp modSp mod addAnim delAnim modAnim">
        <pc:chgData name="Sharma Computer Academy" userId="08476b32c11f4418" providerId="LiveId" clId="{F78DB5EE-5D9B-4D0C-9156-1FD924BEC546}" dt="2024-06-22T10:54:05.283" v="6113" actId="20577"/>
        <pc:sldMkLst>
          <pc:docMk/>
          <pc:sldMk cId="3743844196" sldId="325"/>
        </pc:sldMkLst>
        <pc:spChg chg="add mod">
          <ac:chgData name="Sharma Computer Academy" userId="08476b32c11f4418" providerId="LiveId" clId="{F78DB5EE-5D9B-4D0C-9156-1FD924BEC546}" dt="2024-06-22T10:53:43.357" v="6108" actId="20577"/>
          <ac:spMkLst>
            <pc:docMk/>
            <pc:sldMk cId="3743844196" sldId="325"/>
            <ac:spMk id="2" creationId="{B11BDB73-0F05-8AA5-35CD-44B859B1BC74}"/>
          </ac:spMkLst>
        </pc:spChg>
        <pc:spChg chg="mod">
          <ac:chgData name="Sharma Computer Academy" userId="08476b32c11f4418" providerId="LiveId" clId="{F78DB5EE-5D9B-4D0C-9156-1FD924BEC546}" dt="2024-06-22T10:53:04.204" v="6103" actId="20577"/>
          <ac:spMkLst>
            <pc:docMk/>
            <pc:sldMk cId="3743844196" sldId="325"/>
            <ac:spMk id="5" creationId="{90623D35-F7C8-AC77-FABC-DD4FA7FEB638}"/>
          </ac:spMkLst>
        </pc:spChg>
        <pc:spChg chg="add del">
          <ac:chgData name="Sharma Computer Academy" userId="08476b32c11f4418" providerId="LiveId" clId="{F78DB5EE-5D9B-4D0C-9156-1FD924BEC546}" dt="2024-06-22T04:21:32.913" v="4979" actId="478"/>
          <ac:spMkLst>
            <pc:docMk/>
            <pc:sldMk cId="3743844196" sldId="325"/>
            <ac:spMk id="56" creationId="{00000000-0000-0000-0000-000000000000}"/>
          </ac:spMkLst>
        </pc:spChg>
        <pc:spChg chg="add del">
          <ac:chgData name="Sharma Computer Academy" userId="08476b32c11f4418" providerId="LiveId" clId="{F78DB5EE-5D9B-4D0C-9156-1FD924BEC546}" dt="2024-06-22T04:21:35.611" v="4980" actId="478"/>
          <ac:spMkLst>
            <pc:docMk/>
            <pc:sldMk cId="3743844196" sldId="325"/>
            <ac:spMk id="57" creationId="{00000000-0000-0000-0000-000000000000}"/>
          </ac:spMkLst>
        </pc:spChg>
        <pc:spChg chg="add del mod">
          <ac:chgData name="Sharma Computer Academy" userId="08476b32c11f4418" providerId="LiveId" clId="{F78DB5EE-5D9B-4D0C-9156-1FD924BEC546}" dt="2024-06-22T10:54:05.283" v="6113" actId="20577"/>
          <ac:spMkLst>
            <pc:docMk/>
            <pc:sldMk cId="3743844196" sldId="325"/>
            <ac:spMk id="64" creationId="{127E5D77-2751-5C6F-93AF-BC1D828D55A5}"/>
          </ac:spMkLst>
        </pc:spChg>
      </pc:sldChg>
      <pc:sldChg chg="addSp modSp mod modAnim">
        <pc:chgData name="Sharma Computer Academy" userId="08476b32c11f4418" providerId="LiveId" clId="{F78DB5EE-5D9B-4D0C-9156-1FD924BEC546}" dt="2024-06-22T11:07:18.782" v="6374" actId="14100"/>
        <pc:sldMkLst>
          <pc:docMk/>
          <pc:sldMk cId="1807155297" sldId="329"/>
        </pc:sldMkLst>
        <pc:spChg chg="add mod">
          <ac:chgData name="Sharma Computer Academy" userId="08476b32c11f4418" providerId="LiveId" clId="{F78DB5EE-5D9B-4D0C-9156-1FD924BEC546}" dt="2024-06-22T11:07:18.782" v="6374" actId="14100"/>
          <ac:spMkLst>
            <pc:docMk/>
            <pc:sldMk cId="1807155297" sldId="329"/>
            <ac:spMk id="2" creationId="{311EF6EE-69AE-D741-9F8D-B2E48FE4BCE3}"/>
          </ac:spMkLst>
        </pc:spChg>
        <pc:spChg chg="mod">
          <ac:chgData name="Sharma Computer Academy" userId="08476b32c11f4418" providerId="LiveId" clId="{F78DB5EE-5D9B-4D0C-9156-1FD924BEC546}" dt="2024-06-22T11:07:03.222" v="6370" actId="20577"/>
          <ac:spMkLst>
            <pc:docMk/>
            <pc:sldMk cId="1807155297" sldId="329"/>
            <ac:spMk id="64" creationId="{127E5D77-2751-5C6F-93AF-BC1D828D55A5}"/>
          </ac:spMkLst>
        </pc:spChg>
      </pc:sldChg>
      <pc:sldChg chg="modSp modAnim">
        <pc:chgData name="Sharma Computer Academy" userId="08476b32c11f4418" providerId="LiveId" clId="{F78DB5EE-5D9B-4D0C-9156-1FD924BEC546}" dt="2024-06-22T04:27:12.918" v="5283" actId="113"/>
        <pc:sldMkLst>
          <pc:docMk/>
          <pc:sldMk cId="2934472972" sldId="330"/>
        </pc:sldMkLst>
        <pc:spChg chg="mod">
          <ac:chgData name="Sharma Computer Academy" userId="08476b32c11f4418" providerId="LiveId" clId="{F78DB5EE-5D9B-4D0C-9156-1FD924BEC546}" dt="2024-06-22T04:27:12.918" v="5283" actId="113"/>
          <ac:spMkLst>
            <pc:docMk/>
            <pc:sldMk cId="2934472972" sldId="330"/>
            <ac:spMk id="64" creationId="{127E5D77-2751-5C6F-93AF-BC1D828D55A5}"/>
          </ac:spMkLst>
        </pc:spChg>
      </pc:sldChg>
      <pc:sldChg chg="modSp modAnim">
        <pc:chgData name="Sharma Computer Academy" userId="08476b32c11f4418" providerId="LiveId" clId="{F78DB5EE-5D9B-4D0C-9156-1FD924BEC546}" dt="2024-06-22T04:28:08.448" v="5318"/>
        <pc:sldMkLst>
          <pc:docMk/>
          <pc:sldMk cId="2733697931" sldId="331"/>
        </pc:sldMkLst>
        <pc:spChg chg="mod">
          <ac:chgData name="Sharma Computer Academy" userId="08476b32c11f4418" providerId="LiveId" clId="{F78DB5EE-5D9B-4D0C-9156-1FD924BEC546}" dt="2024-06-22T04:26:33.445" v="5238" actId="113"/>
          <ac:spMkLst>
            <pc:docMk/>
            <pc:sldMk cId="2733697931" sldId="331"/>
            <ac:spMk id="64" creationId="{127E5D77-2751-5C6F-93AF-BC1D828D55A5}"/>
          </ac:spMkLst>
        </pc:spChg>
      </pc:sldChg>
      <pc:sldChg chg="modSp mod modAnim">
        <pc:chgData name="Sharma Computer Academy" userId="08476b32c11f4418" providerId="LiveId" clId="{F78DB5EE-5D9B-4D0C-9156-1FD924BEC546}" dt="2024-06-22T11:03:38.377" v="6325"/>
        <pc:sldMkLst>
          <pc:docMk/>
          <pc:sldMk cId="218247397" sldId="332"/>
        </pc:sldMkLst>
        <pc:spChg chg="mod">
          <ac:chgData name="Sharma Computer Academy" userId="08476b32c11f4418" providerId="LiveId" clId="{F78DB5EE-5D9B-4D0C-9156-1FD924BEC546}" dt="2024-06-22T04:27:42.752" v="5315" actId="14100"/>
          <ac:spMkLst>
            <pc:docMk/>
            <pc:sldMk cId="218247397" sldId="332"/>
            <ac:spMk id="4" creationId="{737A3EF4-CAE0-4217-B42C-5AED808B50E1}"/>
          </ac:spMkLst>
        </pc:spChg>
      </pc:sldChg>
      <pc:sldChg chg="addSp delSp modSp mod delAnim">
        <pc:chgData name="Sharma Computer Academy" userId="08476b32c11f4418" providerId="LiveId" clId="{F78DB5EE-5D9B-4D0C-9156-1FD924BEC546}" dt="2024-06-22T08:16:38.709" v="5884" actId="1076"/>
        <pc:sldMkLst>
          <pc:docMk/>
          <pc:sldMk cId="672100808" sldId="334"/>
        </pc:sldMkLst>
        <pc:spChg chg="del">
          <ac:chgData name="Sharma Computer Academy" userId="08476b32c11f4418" providerId="LiveId" clId="{F78DB5EE-5D9B-4D0C-9156-1FD924BEC546}" dt="2024-06-22T08:13:46.041" v="5875" actId="478"/>
          <ac:spMkLst>
            <pc:docMk/>
            <pc:sldMk cId="672100808" sldId="334"/>
            <ac:spMk id="53" creationId="{00000000-0000-0000-0000-000000000000}"/>
          </ac:spMkLst>
        </pc:spChg>
        <pc:spChg chg="del">
          <ac:chgData name="Sharma Computer Academy" userId="08476b32c11f4418" providerId="LiveId" clId="{F78DB5EE-5D9B-4D0C-9156-1FD924BEC546}" dt="2024-06-22T08:13:46.041" v="5875" actId="478"/>
          <ac:spMkLst>
            <pc:docMk/>
            <pc:sldMk cId="672100808" sldId="334"/>
            <ac:spMk id="54" creationId="{00000000-0000-0000-0000-000000000000}"/>
          </ac:spMkLst>
        </pc:spChg>
        <pc:spChg chg="del">
          <ac:chgData name="Sharma Computer Academy" userId="08476b32c11f4418" providerId="LiveId" clId="{F78DB5EE-5D9B-4D0C-9156-1FD924BEC546}" dt="2024-06-22T08:13:46.041" v="5875" actId="478"/>
          <ac:spMkLst>
            <pc:docMk/>
            <pc:sldMk cId="672100808" sldId="334"/>
            <ac:spMk id="55" creationId="{00000000-0000-0000-0000-000000000000}"/>
          </ac:spMkLst>
        </pc:spChg>
        <pc:spChg chg="del">
          <ac:chgData name="Sharma Computer Academy" userId="08476b32c11f4418" providerId="LiveId" clId="{F78DB5EE-5D9B-4D0C-9156-1FD924BEC546}" dt="2024-06-22T08:13:46.041" v="5875" actId="478"/>
          <ac:spMkLst>
            <pc:docMk/>
            <pc:sldMk cId="672100808" sldId="334"/>
            <ac:spMk id="56" creationId="{00000000-0000-0000-0000-000000000000}"/>
          </ac:spMkLst>
        </pc:spChg>
        <pc:spChg chg="del">
          <ac:chgData name="Sharma Computer Academy" userId="08476b32c11f4418" providerId="LiveId" clId="{F78DB5EE-5D9B-4D0C-9156-1FD924BEC546}" dt="2024-06-22T08:13:46.041" v="5875" actId="478"/>
          <ac:spMkLst>
            <pc:docMk/>
            <pc:sldMk cId="672100808" sldId="334"/>
            <ac:spMk id="57" creationId="{00000000-0000-0000-0000-000000000000}"/>
          </ac:spMkLst>
        </pc:spChg>
        <pc:spChg chg="mod">
          <ac:chgData name="Sharma Computer Academy" userId="08476b32c11f4418" providerId="LiveId" clId="{F78DB5EE-5D9B-4D0C-9156-1FD924BEC546}" dt="2024-06-22T08:16:38.709" v="5884" actId="1076"/>
          <ac:spMkLst>
            <pc:docMk/>
            <pc:sldMk cId="672100808" sldId="334"/>
            <ac:spMk id="61" creationId="{06BE7EE5-6237-8875-72C4-D14A98670D46}"/>
          </ac:spMkLst>
        </pc:spChg>
        <pc:spChg chg="del">
          <ac:chgData name="Sharma Computer Academy" userId="08476b32c11f4418" providerId="LiveId" clId="{F78DB5EE-5D9B-4D0C-9156-1FD924BEC546}" dt="2024-06-22T08:13:16.522" v="5871" actId="478"/>
          <ac:spMkLst>
            <pc:docMk/>
            <pc:sldMk cId="672100808" sldId="334"/>
            <ac:spMk id="64" creationId="{127E5D77-2751-5C6F-93AF-BC1D828D55A5}"/>
          </ac:spMkLst>
        </pc:spChg>
        <pc:picChg chg="add mod">
          <ac:chgData name="Sharma Computer Academy" userId="08476b32c11f4418" providerId="LiveId" clId="{F78DB5EE-5D9B-4D0C-9156-1FD924BEC546}" dt="2024-06-22T08:15:23.854" v="5881" actId="14100"/>
          <ac:picMkLst>
            <pc:docMk/>
            <pc:sldMk cId="672100808" sldId="334"/>
            <ac:picMk id="3" creationId="{654C0EE4-D8E9-87E8-CDD1-E352E5FF1537}"/>
          </ac:picMkLst>
        </pc:picChg>
      </pc:sldChg>
      <pc:sldChg chg="modSp mod">
        <pc:chgData name="Sharma Computer Academy" userId="08476b32c11f4418" providerId="LiveId" clId="{F78DB5EE-5D9B-4D0C-9156-1FD924BEC546}" dt="2024-06-22T08:17:35.839" v="5916" actId="20577"/>
        <pc:sldMkLst>
          <pc:docMk/>
          <pc:sldMk cId="1259636070" sldId="335"/>
        </pc:sldMkLst>
        <pc:spChg chg="mod">
          <ac:chgData name="Sharma Computer Academy" userId="08476b32c11f4418" providerId="LiveId" clId="{F78DB5EE-5D9B-4D0C-9156-1FD924BEC546}" dt="2024-06-22T08:17:35.839" v="5916" actId="20577"/>
          <ac:spMkLst>
            <pc:docMk/>
            <pc:sldMk cId="1259636070" sldId="335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2T08:17:07.609" v="5886" actId="2711"/>
          <ac:spMkLst>
            <pc:docMk/>
            <pc:sldMk cId="1259636070" sldId="335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F78DB5EE-5D9B-4D0C-9156-1FD924BEC546}" dt="2024-06-22T04:42:07.554" v="5449" actId="14100"/>
        <pc:sldMkLst>
          <pc:docMk/>
          <pc:sldMk cId="3208421440" sldId="336"/>
        </pc:sldMkLst>
        <pc:spChg chg="mod">
          <ac:chgData name="Sharma Computer Academy" userId="08476b32c11f4418" providerId="LiveId" clId="{F78DB5EE-5D9B-4D0C-9156-1FD924BEC546}" dt="2024-06-22T04:41:40.924" v="5448" actId="115"/>
          <ac:spMkLst>
            <pc:docMk/>
            <pc:sldMk cId="3208421440" sldId="336"/>
            <ac:spMk id="16" creationId="{092D92DA-2576-48F8-92C1-D4F2F7720827}"/>
          </ac:spMkLst>
        </pc:spChg>
        <pc:spChg chg="mod">
          <ac:chgData name="Sharma Computer Academy" userId="08476b32c11f4418" providerId="LiveId" clId="{F78DB5EE-5D9B-4D0C-9156-1FD924BEC546}" dt="2024-06-22T04:42:07.554" v="5449" actId="14100"/>
          <ac:spMkLst>
            <pc:docMk/>
            <pc:sldMk cId="3208421440" sldId="336"/>
            <ac:spMk id="17" creationId="{5F057791-AE05-FACC-3B6B-2883A0BAF03C}"/>
          </ac:spMkLst>
        </pc:spChg>
      </pc:sldChg>
      <pc:sldChg chg="modSp modAnim">
        <pc:chgData name="Sharma Computer Academy" userId="08476b32c11f4418" providerId="LiveId" clId="{F78DB5EE-5D9B-4D0C-9156-1FD924BEC546}" dt="2024-06-22T06:02:18.088" v="5851" actId="207"/>
        <pc:sldMkLst>
          <pc:docMk/>
          <pc:sldMk cId="2938615143" sldId="337"/>
        </pc:sldMkLst>
        <pc:spChg chg="mod">
          <ac:chgData name="Sharma Computer Academy" userId="08476b32c11f4418" providerId="LiveId" clId="{F78DB5EE-5D9B-4D0C-9156-1FD924BEC546}" dt="2024-06-22T06:02:18.088" v="5851" actId="207"/>
          <ac:spMkLst>
            <pc:docMk/>
            <pc:sldMk cId="2938615143" sldId="337"/>
            <ac:spMk id="64" creationId="{127E5D77-2751-5C6F-93AF-BC1D828D55A5}"/>
          </ac:spMkLst>
        </pc:spChg>
      </pc:sldChg>
      <pc:sldChg chg="modSp modAnim">
        <pc:chgData name="Sharma Computer Academy" userId="08476b32c11f4418" providerId="LiveId" clId="{F78DB5EE-5D9B-4D0C-9156-1FD924BEC546}" dt="2024-06-22T04:49:24.369" v="5734" actId="113"/>
        <pc:sldMkLst>
          <pc:docMk/>
          <pc:sldMk cId="4255321726" sldId="338"/>
        </pc:sldMkLst>
        <pc:spChg chg="mod">
          <ac:chgData name="Sharma Computer Academy" userId="08476b32c11f4418" providerId="LiveId" clId="{F78DB5EE-5D9B-4D0C-9156-1FD924BEC546}" dt="2024-06-22T04:49:24.369" v="5734" actId="113"/>
          <ac:spMkLst>
            <pc:docMk/>
            <pc:sldMk cId="4255321726" sldId="338"/>
            <ac:spMk id="64" creationId="{127E5D77-2751-5C6F-93AF-BC1D828D55A5}"/>
          </ac:spMkLst>
        </pc:spChg>
      </pc:sldChg>
      <pc:sldChg chg="addSp delSp modSp add mod delAnim">
        <pc:chgData name="Sharma Computer Academy" userId="08476b32c11f4418" providerId="LiveId" clId="{F78DB5EE-5D9B-4D0C-9156-1FD924BEC546}" dt="2024-06-21T04:04:29.113" v="2047" actId="1076"/>
        <pc:sldMkLst>
          <pc:docMk/>
          <pc:sldMk cId="3701058147" sldId="339"/>
        </pc:sldMkLst>
        <pc:spChg chg="add mod">
          <ac:chgData name="Sharma Computer Academy" userId="08476b32c11f4418" providerId="LiveId" clId="{F78DB5EE-5D9B-4D0C-9156-1FD924BEC546}" dt="2024-06-21T04:04:29.113" v="2047" actId="1076"/>
          <ac:spMkLst>
            <pc:docMk/>
            <pc:sldMk cId="3701058147" sldId="339"/>
            <ac:spMk id="3" creationId="{8BC4789D-05AB-8CEF-AD8A-6B5E076548AE}"/>
          </ac:spMkLst>
        </pc:spChg>
        <pc:spChg chg="add del mod">
          <ac:chgData name="Sharma Computer Academy" userId="08476b32c11f4418" providerId="LiveId" clId="{F78DB5EE-5D9B-4D0C-9156-1FD924BEC546}" dt="2024-06-21T04:00:50.462" v="1964" actId="21"/>
          <ac:spMkLst>
            <pc:docMk/>
            <pc:sldMk cId="3701058147" sldId="339"/>
            <ac:spMk id="5" creationId="{CAB6B2B9-8F28-322E-DF4C-FEE7453F5971}"/>
          </ac:spMkLst>
        </pc:spChg>
        <pc:spChg chg="mod">
          <ac:chgData name="Sharma Computer Academy" userId="08476b32c11f4418" providerId="LiveId" clId="{F78DB5EE-5D9B-4D0C-9156-1FD924BEC546}" dt="2024-06-21T04:02:44.204" v="1998" actId="313"/>
          <ac:spMkLst>
            <pc:docMk/>
            <pc:sldMk cId="3701058147" sldId="339"/>
            <ac:spMk id="61" creationId="{06BE7EE5-6237-8875-72C4-D14A98670D46}"/>
          </ac:spMkLst>
        </pc:spChg>
        <pc:spChg chg="del">
          <ac:chgData name="Sharma Computer Academy" userId="08476b32c11f4418" providerId="LiveId" clId="{F78DB5EE-5D9B-4D0C-9156-1FD924BEC546}" dt="2024-06-21T04:00:03.711" v="1957" actId="478"/>
          <ac:spMkLst>
            <pc:docMk/>
            <pc:sldMk cId="3701058147" sldId="339"/>
            <ac:spMk id="64" creationId="{127E5D77-2751-5C6F-93AF-BC1D828D55A5}"/>
          </ac:spMkLst>
        </pc:spChg>
      </pc:sldChg>
      <pc:sldChg chg="addSp delSp modSp add mod">
        <pc:chgData name="Sharma Computer Academy" userId="08476b32c11f4418" providerId="LiveId" clId="{F78DB5EE-5D9B-4D0C-9156-1FD924BEC546}" dt="2024-06-21T04:04:09.524" v="2043" actId="1038"/>
        <pc:sldMkLst>
          <pc:docMk/>
          <pc:sldMk cId="3198638530" sldId="340"/>
        </pc:sldMkLst>
        <pc:spChg chg="del">
          <ac:chgData name="Sharma Computer Academy" userId="08476b32c11f4418" providerId="LiveId" clId="{F78DB5EE-5D9B-4D0C-9156-1FD924BEC546}" dt="2024-06-21T04:01:35.534" v="1977" actId="478"/>
          <ac:spMkLst>
            <pc:docMk/>
            <pc:sldMk cId="3198638530" sldId="340"/>
            <ac:spMk id="3" creationId="{8BC4789D-05AB-8CEF-AD8A-6B5E076548AE}"/>
          </ac:spMkLst>
        </pc:spChg>
        <pc:spChg chg="add mod">
          <ac:chgData name="Sharma Computer Academy" userId="08476b32c11f4418" providerId="LiveId" clId="{F78DB5EE-5D9B-4D0C-9156-1FD924BEC546}" dt="2024-06-21T04:04:09.524" v="2043" actId="1038"/>
          <ac:spMkLst>
            <pc:docMk/>
            <pc:sldMk cId="3198638530" sldId="340"/>
            <ac:spMk id="5" creationId="{CAB6B2B9-8F28-322E-DF4C-FEE7453F5971}"/>
          </ac:spMkLst>
        </pc:spChg>
        <pc:spChg chg="mod">
          <ac:chgData name="Sharma Computer Academy" userId="08476b32c11f4418" providerId="LiveId" clId="{F78DB5EE-5D9B-4D0C-9156-1FD924BEC546}" dt="2024-06-21T04:02:35.777" v="1997" actId="313"/>
          <ac:spMkLst>
            <pc:docMk/>
            <pc:sldMk cId="3198638530" sldId="340"/>
            <ac:spMk id="61" creationId="{06BE7EE5-6237-8875-72C4-D14A98670D46}"/>
          </ac:spMkLst>
        </pc:spChg>
      </pc:sldChg>
      <pc:sldChg chg="addSp delSp modSp add mod">
        <pc:chgData name="Sharma Computer Academy" userId="08476b32c11f4418" providerId="LiveId" clId="{F78DB5EE-5D9B-4D0C-9156-1FD924BEC546}" dt="2024-06-21T04:05:28.602" v="2066" actId="20577"/>
        <pc:sldMkLst>
          <pc:docMk/>
          <pc:sldMk cId="3473226036" sldId="341"/>
        </pc:sldMkLst>
        <pc:spChg chg="add mod">
          <ac:chgData name="Sharma Computer Academy" userId="08476b32c11f4418" providerId="LiveId" clId="{F78DB5EE-5D9B-4D0C-9156-1FD924BEC546}" dt="2024-06-21T04:05:28.602" v="2066" actId="20577"/>
          <ac:spMkLst>
            <pc:docMk/>
            <pc:sldMk cId="3473226036" sldId="341"/>
            <ac:spMk id="3" creationId="{1BB15748-EAB7-AD0E-8EF9-07CBC23959C8}"/>
          </ac:spMkLst>
        </pc:spChg>
        <pc:spChg chg="del">
          <ac:chgData name="Sharma Computer Academy" userId="08476b32c11f4418" providerId="LiveId" clId="{F78DB5EE-5D9B-4D0C-9156-1FD924BEC546}" dt="2024-06-21T04:03:11.468" v="2000" actId="478"/>
          <ac:spMkLst>
            <pc:docMk/>
            <pc:sldMk cId="3473226036" sldId="341"/>
            <ac:spMk id="5" creationId="{CAB6B2B9-8F28-322E-DF4C-FEE7453F5971}"/>
          </ac:spMkLst>
        </pc:spChg>
      </pc:sldChg>
      <pc:sldChg chg="modSp mod modAnim">
        <pc:chgData name="Sharma Computer Academy" userId="08476b32c11f4418" providerId="LiveId" clId="{F78DB5EE-5D9B-4D0C-9156-1FD924BEC546}" dt="2024-06-21T05:12:43.323" v="2996" actId="20577"/>
        <pc:sldMkLst>
          <pc:docMk/>
          <pc:sldMk cId="2079050333" sldId="342"/>
        </pc:sldMkLst>
        <pc:spChg chg="mod">
          <ac:chgData name="Sharma Computer Academy" userId="08476b32c11f4418" providerId="LiveId" clId="{F78DB5EE-5D9B-4D0C-9156-1FD924BEC546}" dt="2024-06-21T05:09:04.194" v="2771" actId="20577"/>
          <ac:spMkLst>
            <pc:docMk/>
            <pc:sldMk cId="2079050333" sldId="342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1T05:12:43.323" v="2996" actId="20577"/>
          <ac:spMkLst>
            <pc:docMk/>
            <pc:sldMk cId="2079050333" sldId="342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F78DB5EE-5D9B-4D0C-9156-1FD924BEC546}" dt="2024-06-21T05:05:14.735" v="2677" actId="1037"/>
        <pc:sldMkLst>
          <pc:docMk/>
          <pc:sldMk cId="190492857" sldId="343"/>
        </pc:sldMkLst>
        <pc:spChg chg="mod">
          <ac:chgData name="Sharma Computer Academy" userId="08476b32c11f4418" providerId="LiveId" clId="{F78DB5EE-5D9B-4D0C-9156-1FD924BEC546}" dt="2024-06-21T05:05:14.735" v="2677" actId="1037"/>
          <ac:spMkLst>
            <pc:docMk/>
            <pc:sldMk cId="190492857" sldId="343"/>
            <ac:spMk id="61" creationId="{06BE7EE5-6237-8875-72C4-D14A98670D46}"/>
          </ac:spMkLst>
        </pc:spChg>
      </pc:sldChg>
      <pc:sldChg chg="modSp mod">
        <pc:chgData name="Sharma Computer Academy" userId="08476b32c11f4418" providerId="LiveId" clId="{F78DB5EE-5D9B-4D0C-9156-1FD924BEC546}" dt="2024-06-21T05:07:06.652" v="2728" actId="115"/>
        <pc:sldMkLst>
          <pc:docMk/>
          <pc:sldMk cId="1964654258" sldId="344"/>
        </pc:sldMkLst>
        <pc:spChg chg="mod">
          <ac:chgData name="Sharma Computer Academy" userId="08476b32c11f4418" providerId="LiveId" clId="{F78DB5EE-5D9B-4D0C-9156-1FD924BEC546}" dt="2024-06-21T05:07:06.652" v="2728" actId="115"/>
          <ac:spMkLst>
            <pc:docMk/>
            <pc:sldMk cId="1964654258" sldId="344"/>
            <ac:spMk id="5" creationId="{CAB6B2B9-8F28-322E-DF4C-FEE7453F5971}"/>
          </ac:spMkLst>
        </pc:spChg>
        <pc:spChg chg="mod">
          <ac:chgData name="Sharma Computer Academy" userId="08476b32c11f4418" providerId="LiveId" clId="{F78DB5EE-5D9B-4D0C-9156-1FD924BEC546}" dt="2024-06-21T05:05:42.806" v="2694" actId="20577"/>
          <ac:spMkLst>
            <pc:docMk/>
            <pc:sldMk cId="1964654258" sldId="344"/>
            <ac:spMk id="61" creationId="{06BE7EE5-6237-8875-72C4-D14A98670D46}"/>
          </ac:spMkLst>
        </pc:spChg>
      </pc:sldChg>
      <pc:sldChg chg="modSp mod">
        <pc:chgData name="Sharma Computer Academy" userId="08476b32c11f4418" providerId="LiveId" clId="{F78DB5EE-5D9B-4D0C-9156-1FD924BEC546}" dt="2024-06-21T05:07:22.285" v="2741" actId="20577"/>
        <pc:sldMkLst>
          <pc:docMk/>
          <pc:sldMk cId="381937746" sldId="345"/>
        </pc:sldMkLst>
        <pc:spChg chg="mod">
          <ac:chgData name="Sharma Computer Academy" userId="08476b32c11f4418" providerId="LiveId" clId="{F78DB5EE-5D9B-4D0C-9156-1FD924BEC546}" dt="2024-06-21T05:07:22.285" v="2741" actId="20577"/>
          <ac:spMkLst>
            <pc:docMk/>
            <pc:sldMk cId="381937746" sldId="345"/>
            <ac:spMk id="61" creationId="{06BE7EE5-6237-8875-72C4-D14A98670D46}"/>
          </ac:spMkLst>
        </pc:spChg>
      </pc:sldChg>
      <pc:sldChg chg="modSp mod modAnim">
        <pc:chgData name="Sharma Computer Academy" userId="08476b32c11f4418" providerId="LiveId" clId="{F78DB5EE-5D9B-4D0C-9156-1FD924BEC546}" dt="2024-06-21T05:13:08.013" v="2998" actId="115"/>
        <pc:sldMkLst>
          <pc:docMk/>
          <pc:sldMk cId="187644848" sldId="346"/>
        </pc:sldMkLst>
        <pc:spChg chg="mod">
          <ac:chgData name="Sharma Computer Academy" userId="08476b32c11f4418" providerId="LiveId" clId="{F78DB5EE-5D9B-4D0C-9156-1FD924BEC546}" dt="2024-06-21T05:09:23.889" v="2783" actId="14100"/>
          <ac:spMkLst>
            <pc:docMk/>
            <pc:sldMk cId="187644848" sldId="346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1T05:13:08.013" v="2998" actId="115"/>
          <ac:spMkLst>
            <pc:docMk/>
            <pc:sldMk cId="187644848" sldId="346"/>
            <ac:spMk id="64" creationId="{127E5D77-2751-5C6F-93AF-BC1D828D55A5}"/>
          </ac:spMkLst>
        </pc:spChg>
      </pc:sldChg>
      <pc:sldChg chg="addSp delSp modSp add mod modAnim">
        <pc:chgData name="Sharma Computer Academy" userId="08476b32c11f4418" providerId="LiveId" clId="{F78DB5EE-5D9B-4D0C-9156-1FD924BEC546}" dt="2024-06-22T05:17:54.739" v="5820"/>
        <pc:sldMkLst>
          <pc:docMk/>
          <pc:sldMk cId="280281353" sldId="347"/>
        </pc:sldMkLst>
        <pc:spChg chg="add del">
          <ac:chgData name="Sharma Computer Academy" userId="08476b32c11f4418" providerId="LiveId" clId="{F78DB5EE-5D9B-4D0C-9156-1FD924BEC546}" dt="2024-06-21T05:41:14.021" v="3071" actId="22"/>
          <ac:spMkLst>
            <pc:docMk/>
            <pc:sldMk cId="280281353" sldId="347"/>
            <ac:spMk id="3" creationId="{C2AD00E8-13BF-580B-01F5-9846BAF1D0DF}"/>
          </ac:spMkLst>
        </pc:spChg>
        <pc:spChg chg="add mod">
          <ac:chgData name="Sharma Computer Academy" userId="08476b32c11f4418" providerId="LiveId" clId="{F78DB5EE-5D9B-4D0C-9156-1FD924BEC546}" dt="2024-06-21T05:45:39.836" v="3124" actId="1076"/>
          <ac:spMkLst>
            <pc:docMk/>
            <pc:sldMk cId="280281353" sldId="347"/>
            <ac:spMk id="5" creationId="{4E4E7E04-3860-7692-11ED-8D60809F1F97}"/>
          </ac:spMkLst>
        </pc:spChg>
        <pc:spChg chg="add mod">
          <ac:chgData name="Sharma Computer Academy" userId="08476b32c11f4418" providerId="LiveId" clId="{F78DB5EE-5D9B-4D0C-9156-1FD924BEC546}" dt="2024-06-21T05:46:16.237" v="3129" actId="6549"/>
          <ac:spMkLst>
            <pc:docMk/>
            <pc:sldMk cId="280281353" sldId="347"/>
            <ac:spMk id="7" creationId="{ECC21C21-92B3-1210-24B6-27C32D1A39B1}"/>
          </ac:spMkLst>
        </pc:spChg>
        <pc:spChg chg="mod">
          <ac:chgData name="Sharma Computer Academy" userId="08476b32c11f4418" providerId="LiveId" clId="{F78DB5EE-5D9B-4D0C-9156-1FD924BEC546}" dt="2024-06-21T05:13:39.911" v="3023" actId="20577"/>
          <ac:spMkLst>
            <pc:docMk/>
            <pc:sldMk cId="280281353" sldId="347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1T05:36:08.363" v="3069" actId="113"/>
          <ac:spMkLst>
            <pc:docMk/>
            <pc:sldMk cId="280281353" sldId="347"/>
            <ac:spMk id="64" creationId="{127E5D77-2751-5C6F-93AF-BC1D828D55A5}"/>
          </ac:spMkLst>
        </pc:spChg>
      </pc:sldChg>
      <pc:sldChg chg="delSp modSp add mod delAnim modAnim">
        <pc:chgData name="Sharma Computer Academy" userId="08476b32c11f4418" providerId="LiveId" clId="{F78DB5EE-5D9B-4D0C-9156-1FD924BEC546}" dt="2024-06-21T05:51:17.297" v="3217" actId="113"/>
        <pc:sldMkLst>
          <pc:docMk/>
          <pc:sldMk cId="220633437" sldId="348"/>
        </pc:sldMkLst>
        <pc:spChg chg="del">
          <ac:chgData name="Sharma Computer Academy" userId="08476b32c11f4418" providerId="LiveId" clId="{F78DB5EE-5D9B-4D0C-9156-1FD924BEC546}" dt="2024-06-21T05:49:06.439" v="3146" actId="478"/>
          <ac:spMkLst>
            <pc:docMk/>
            <pc:sldMk cId="220633437" sldId="348"/>
            <ac:spMk id="5" creationId="{4E4E7E04-3860-7692-11ED-8D60809F1F97}"/>
          </ac:spMkLst>
        </pc:spChg>
        <pc:spChg chg="del">
          <ac:chgData name="Sharma Computer Academy" userId="08476b32c11f4418" providerId="LiveId" clId="{F78DB5EE-5D9B-4D0C-9156-1FD924BEC546}" dt="2024-06-21T05:48:53.832" v="3145" actId="478"/>
          <ac:spMkLst>
            <pc:docMk/>
            <pc:sldMk cId="220633437" sldId="348"/>
            <ac:spMk id="7" creationId="{ECC21C21-92B3-1210-24B6-27C32D1A39B1}"/>
          </ac:spMkLst>
        </pc:spChg>
        <pc:spChg chg="mod">
          <ac:chgData name="Sharma Computer Academy" userId="08476b32c11f4418" providerId="LiveId" clId="{F78DB5EE-5D9B-4D0C-9156-1FD924BEC546}" dt="2024-06-21T05:46:46.238" v="3144" actId="20577"/>
          <ac:spMkLst>
            <pc:docMk/>
            <pc:sldMk cId="220633437" sldId="348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1T05:51:17.297" v="3217" actId="113"/>
          <ac:spMkLst>
            <pc:docMk/>
            <pc:sldMk cId="220633437" sldId="348"/>
            <ac:spMk id="64" creationId="{127E5D77-2751-5C6F-93AF-BC1D828D55A5}"/>
          </ac:spMkLst>
        </pc:spChg>
      </pc:sldChg>
      <pc:sldChg chg="modSp add mod modAnim">
        <pc:chgData name="Sharma Computer Academy" userId="08476b32c11f4418" providerId="LiveId" clId="{F78DB5EE-5D9B-4D0C-9156-1FD924BEC546}" dt="2024-06-21T05:59:59.969" v="3748" actId="113"/>
        <pc:sldMkLst>
          <pc:docMk/>
          <pc:sldMk cId="3223033294" sldId="349"/>
        </pc:sldMkLst>
        <pc:spChg chg="mod">
          <ac:chgData name="Sharma Computer Academy" userId="08476b32c11f4418" providerId="LiveId" clId="{F78DB5EE-5D9B-4D0C-9156-1FD924BEC546}" dt="2024-06-21T05:59:59.969" v="3748" actId="113"/>
          <ac:spMkLst>
            <pc:docMk/>
            <pc:sldMk cId="3223033294" sldId="349"/>
            <ac:spMk id="64" creationId="{127E5D77-2751-5C6F-93AF-BC1D828D55A5}"/>
          </ac:spMkLst>
        </pc:spChg>
      </pc:sldChg>
      <pc:sldChg chg="addSp modSp add mod modAnim">
        <pc:chgData name="Sharma Computer Academy" userId="08476b32c11f4418" providerId="LiveId" clId="{F78DB5EE-5D9B-4D0C-9156-1FD924BEC546}" dt="2024-06-21T06:21:59.966" v="3850" actId="113"/>
        <pc:sldMkLst>
          <pc:docMk/>
          <pc:sldMk cId="4036794700" sldId="350"/>
        </pc:sldMkLst>
        <pc:spChg chg="add">
          <ac:chgData name="Sharma Computer Academy" userId="08476b32c11f4418" providerId="LiveId" clId="{F78DB5EE-5D9B-4D0C-9156-1FD924BEC546}" dt="2024-06-21T06:17:30.686" v="3796"/>
          <ac:spMkLst>
            <pc:docMk/>
            <pc:sldMk cId="4036794700" sldId="350"/>
            <ac:spMk id="2" creationId="{0BE364B6-5D62-BD00-21DA-6C0AA627EB22}"/>
          </ac:spMkLst>
        </pc:spChg>
        <pc:spChg chg="mod">
          <ac:chgData name="Sharma Computer Academy" userId="08476b32c11f4418" providerId="LiveId" clId="{F78DB5EE-5D9B-4D0C-9156-1FD924BEC546}" dt="2024-06-21T06:01:27.412" v="3782" actId="14100"/>
          <ac:spMkLst>
            <pc:docMk/>
            <pc:sldMk cId="4036794700" sldId="350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1T06:21:59.966" v="3850" actId="113"/>
          <ac:spMkLst>
            <pc:docMk/>
            <pc:sldMk cId="4036794700" sldId="350"/>
            <ac:spMk id="64" creationId="{127E5D77-2751-5C6F-93AF-BC1D828D55A5}"/>
          </ac:spMkLst>
        </pc:spChg>
      </pc:sldChg>
      <pc:sldChg chg="modSp add mod ord modAnim">
        <pc:chgData name="Sharma Computer Academy" userId="08476b32c11f4418" providerId="LiveId" clId="{F78DB5EE-5D9B-4D0C-9156-1FD924BEC546}" dt="2024-06-21T06:32:16.302" v="4083"/>
        <pc:sldMkLst>
          <pc:docMk/>
          <pc:sldMk cId="627644920" sldId="351"/>
        </pc:sldMkLst>
        <pc:spChg chg="mod">
          <ac:chgData name="Sharma Computer Academy" userId="08476b32c11f4418" providerId="LiveId" clId="{F78DB5EE-5D9B-4D0C-9156-1FD924BEC546}" dt="2024-06-21T06:22:21.376" v="3862" actId="1076"/>
          <ac:spMkLst>
            <pc:docMk/>
            <pc:sldMk cId="627644920" sldId="351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1T06:26:41.972" v="4080" actId="113"/>
          <ac:spMkLst>
            <pc:docMk/>
            <pc:sldMk cId="627644920" sldId="351"/>
            <ac:spMk id="64" creationId="{127E5D77-2751-5C6F-93AF-BC1D828D55A5}"/>
          </ac:spMkLst>
        </pc:spChg>
      </pc:sldChg>
      <pc:sldChg chg="modSp add mod modAnim">
        <pc:chgData name="Sharma Computer Academy" userId="08476b32c11f4418" providerId="LiveId" clId="{F78DB5EE-5D9B-4D0C-9156-1FD924BEC546}" dt="2024-06-27T04:11:15.330" v="6569" actId="207"/>
        <pc:sldMkLst>
          <pc:docMk/>
          <pc:sldMk cId="286731022" sldId="352"/>
        </pc:sldMkLst>
        <pc:spChg chg="mod">
          <ac:chgData name="Sharma Computer Academy" userId="08476b32c11f4418" providerId="LiveId" clId="{F78DB5EE-5D9B-4D0C-9156-1FD924BEC546}" dt="2024-06-21T06:32:43.266" v="4124" actId="20577"/>
          <ac:spMkLst>
            <pc:docMk/>
            <pc:sldMk cId="286731022" sldId="352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7T04:11:15.330" v="6569" actId="207"/>
          <ac:spMkLst>
            <pc:docMk/>
            <pc:sldMk cId="286731022" sldId="352"/>
            <ac:spMk id="64" creationId="{127E5D77-2751-5C6F-93AF-BC1D828D55A5}"/>
          </ac:spMkLst>
        </pc:spChg>
      </pc:sldChg>
      <pc:sldChg chg="modSp add mod modAnim">
        <pc:chgData name="Sharma Computer Academy" userId="08476b32c11f4418" providerId="LiveId" clId="{F78DB5EE-5D9B-4D0C-9156-1FD924BEC546}" dt="2024-06-27T04:08:15.595" v="6548" actId="113"/>
        <pc:sldMkLst>
          <pc:docMk/>
          <pc:sldMk cId="3455504292" sldId="353"/>
        </pc:sldMkLst>
        <pc:spChg chg="mod">
          <ac:chgData name="Sharma Computer Academy" userId="08476b32c11f4418" providerId="LiveId" clId="{F78DB5EE-5D9B-4D0C-9156-1FD924BEC546}" dt="2024-06-21T06:34:55.996" v="4236" actId="20577"/>
          <ac:spMkLst>
            <pc:docMk/>
            <pc:sldMk cId="3455504292" sldId="353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7T04:08:15.595" v="6548" actId="113"/>
          <ac:spMkLst>
            <pc:docMk/>
            <pc:sldMk cId="3455504292" sldId="353"/>
            <ac:spMk id="64" creationId="{127E5D77-2751-5C6F-93AF-BC1D828D55A5}"/>
          </ac:spMkLst>
        </pc:spChg>
      </pc:sldChg>
      <pc:sldChg chg="addSp delSp modSp add mod delAnim">
        <pc:chgData name="Sharma Computer Academy" userId="08476b32c11f4418" providerId="LiveId" clId="{F78DB5EE-5D9B-4D0C-9156-1FD924BEC546}" dt="2024-06-21T07:27:37.940" v="4381" actId="13822"/>
        <pc:sldMkLst>
          <pc:docMk/>
          <pc:sldMk cId="2363859464" sldId="354"/>
        </pc:sldMkLst>
        <pc:spChg chg="add mod">
          <ac:chgData name="Sharma Computer Academy" userId="08476b32c11f4418" providerId="LiveId" clId="{F78DB5EE-5D9B-4D0C-9156-1FD924BEC546}" dt="2024-06-21T07:25:30.080" v="4335" actId="1076"/>
          <ac:spMkLst>
            <pc:docMk/>
            <pc:sldMk cId="2363859464" sldId="354"/>
            <ac:spMk id="3" creationId="{7F8F2187-2117-4330-AD5E-927DEED2128D}"/>
          </ac:spMkLst>
        </pc:spChg>
        <pc:spChg chg="add mod">
          <ac:chgData name="Sharma Computer Academy" userId="08476b32c11f4418" providerId="LiveId" clId="{F78DB5EE-5D9B-4D0C-9156-1FD924BEC546}" dt="2024-06-21T07:25:58.739" v="4354" actId="20577"/>
          <ac:spMkLst>
            <pc:docMk/>
            <pc:sldMk cId="2363859464" sldId="354"/>
            <ac:spMk id="5" creationId="{9895175B-584B-DAF8-7DC2-E77708B59264}"/>
          </ac:spMkLst>
        </pc:spChg>
        <pc:spChg chg="add mod">
          <ac:chgData name="Sharma Computer Academy" userId="08476b32c11f4418" providerId="LiveId" clId="{F78DB5EE-5D9B-4D0C-9156-1FD924BEC546}" dt="2024-06-21T07:26:27.360" v="4374" actId="1076"/>
          <ac:spMkLst>
            <pc:docMk/>
            <pc:sldMk cId="2363859464" sldId="354"/>
            <ac:spMk id="7" creationId="{0F99B786-2ABC-56C5-AFD9-45DBB3A93119}"/>
          </ac:spMkLst>
        </pc:spChg>
        <pc:spChg chg="del">
          <ac:chgData name="Sharma Computer Academy" userId="08476b32c11f4418" providerId="LiveId" clId="{F78DB5EE-5D9B-4D0C-9156-1FD924BEC546}" dt="2024-06-21T07:23:55.557" v="4289" actId="478"/>
          <ac:spMkLst>
            <pc:docMk/>
            <pc:sldMk cId="2363859464" sldId="354"/>
            <ac:spMk id="64" creationId="{127E5D77-2751-5C6F-93AF-BC1D828D55A5}"/>
          </ac:spMkLst>
        </pc:spChg>
        <pc:cxnChg chg="add mod">
          <ac:chgData name="Sharma Computer Academy" userId="08476b32c11f4418" providerId="LiveId" clId="{F78DB5EE-5D9B-4D0C-9156-1FD924BEC546}" dt="2024-06-21T07:27:04.690" v="4376" actId="13822"/>
          <ac:cxnSpMkLst>
            <pc:docMk/>
            <pc:sldMk cId="2363859464" sldId="354"/>
            <ac:cxnSpMk id="9" creationId="{655A1E4A-E9D5-1440-BCA3-6F7308529001}"/>
          </ac:cxnSpMkLst>
        </pc:cxnChg>
        <pc:cxnChg chg="add mod">
          <ac:chgData name="Sharma Computer Academy" userId="08476b32c11f4418" providerId="LiveId" clId="{F78DB5EE-5D9B-4D0C-9156-1FD924BEC546}" dt="2024-06-21T07:27:37.940" v="4381" actId="13822"/>
          <ac:cxnSpMkLst>
            <pc:docMk/>
            <pc:sldMk cId="2363859464" sldId="354"/>
            <ac:cxnSpMk id="11" creationId="{4C164A7D-529F-DB5E-96B7-4EEB2FFAF05B}"/>
          </ac:cxnSpMkLst>
        </pc:cxnChg>
      </pc:sldChg>
      <pc:sldChg chg="addSp delSp modSp add mod ord delAnim">
        <pc:chgData name="Sharma Computer Academy" userId="08476b32c11f4418" providerId="LiveId" clId="{F78DB5EE-5D9B-4D0C-9156-1FD924BEC546}" dt="2024-06-21T07:34:04.776" v="4453" actId="20577"/>
        <pc:sldMkLst>
          <pc:docMk/>
          <pc:sldMk cId="520622729" sldId="355"/>
        </pc:sldMkLst>
        <pc:spChg chg="add del">
          <ac:chgData name="Sharma Computer Academy" userId="08476b32c11f4418" providerId="LiveId" clId="{F78DB5EE-5D9B-4D0C-9156-1FD924BEC546}" dt="2024-06-21T07:30:48.183" v="4398" actId="22"/>
          <ac:spMkLst>
            <pc:docMk/>
            <pc:sldMk cId="520622729" sldId="355"/>
            <ac:spMk id="3" creationId="{35F04BF1-739D-3555-7882-0B06B17E06C9}"/>
          </ac:spMkLst>
        </pc:spChg>
        <pc:spChg chg="add del mod">
          <ac:chgData name="Sharma Computer Academy" userId="08476b32c11f4418" providerId="LiveId" clId="{F78DB5EE-5D9B-4D0C-9156-1FD924BEC546}" dt="2024-06-21T07:33:13.034" v="4424" actId="478"/>
          <ac:spMkLst>
            <pc:docMk/>
            <pc:sldMk cId="520622729" sldId="355"/>
            <ac:spMk id="5" creationId="{66430F13-9001-B180-E084-0F389FA039D8}"/>
          </ac:spMkLst>
        </pc:spChg>
        <pc:spChg chg="add mod">
          <ac:chgData name="Sharma Computer Academy" userId="08476b32c11f4418" providerId="LiveId" clId="{F78DB5EE-5D9B-4D0C-9156-1FD924BEC546}" dt="2024-06-21T07:34:04.776" v="4453" actId="20577"/>
          <ac:spMkLst>
            <pc:docMk/>
            <pc:sldMk cId="520622729" sldId="355"/>
            <ac:spMk id="7" creationId="{BAC2F804-0276-0D76-91A3-19BEFF48F465}"/>
          </ac:spMkLst>
        </pc:spChg>
        <pc:spChg chg="del">
          <ac:chgData name="Sharma Computer Academy" userId="08476b32c11f4418" providerId="LiveId" clId="{F78DB5EE-5D9B-4D0C-9156-1FD924BEC546}" dt="2024-06-21T07:29:27.836" v="4396" actId="478"/>
          <ac:spMkLst>
            <pc:docMk/>
            <pc:sldMk cId="520622729" sldId="355"/>
            <ac:spMk id="64" creationId="{127E5D77-2751-5C6F-93AF-BC1D828D55A5}"/>
          </ac:spMkLst>
        </pc:spChg>
      </pc:sldChg>
      <pc:sldChg chg="delSp modSp add del mod">
        <pc:chgData name="Sharma Computer Academy" userId="08476b32c11f4418" providerId="LiveId" clId="{F78DB5EE-5D9B-4D0C-9156-1FD924BEC546}" dt="2024-06-21T07:29:19.500" v="4392" actId="47"/>
        <pc:sldMkLst>
          <pc:docMk/>
          <pc:sldMk cId="3750950431" sldId="355"/>
        </pc:sldMkLst>
        <pc:spChg chg="del mod">
          <ac:chgData name="Sharma Computer Academy" userId="08476b32c11f4418" providerId="LiveId" clId="{F78DB5EE-5D9B-4D0C-9156-1FD924BEC546}" dt="2024-06-21T07:28:55.089" v="4391" actId="478"/>
          <ac:spMkLst>
            <pc:docMk/>
            <pc:sldMk cId="3750950431" sldId="355"/>
            <ac:spMk id="3" creationId="{7F8F2187-2117-4330-AD5E-927DEED2128D}"/>
          </ac:spMkLst>
        </pc:spChg>
        <pc:spChg chg="del">
          <ac:chgData name="Sharma Computer Academy" userId="08476b32c11f4418" providerId="LiveId" clId="{F78DB5EE-5D9B-4D0C-9156-1FD924BEC546}" dt="2024-06-21T07:28:39.198" v="4384" actId="478"/>
          <ac:spMkLst>
            <pc:docMk/>
            <pc:sldMk cId="3750950431" sldId="355"/>
            <ac:spMk id="5" creationId="{9895175B-584B-DAF8-7DC2-E77708B59264}"/>
          </ac:spMkLst>
        </pc:spChg>
        <pc:spChg chg="del">
          <ac:chgData name="Sharma Computer Academy" userId="08476b32c11f4418" providerId="LiveId" clId="{F78DB5EE-5D9B-4D0C-9156-1FD924BEC546}" dt="2024-06-21T07:28:42.002" v="4386" actId="478"/>
          <ac:spMkLst>
            <pc:docMk/>
            <pc:sldMk cId="3750950431" sldId="355"/>
            <ac:spMk id="7" creationId="{0F99B786-2ABC-56C5-AFD9-45DBB3A93119}"/>
          </ac:spMkLst>
        </pc:spChg>
        <pc:cxnChg chg="del">
          <ac:chgData name="Sharma Computer Academy" userId="08476b32c11f4418" providerId="LiveId" clId="{F78DB5EE-5D9B-4D0C-9156-1FD924BEC546}" dt="2024-06-21T07:28:37.091" v="4383" actId="478"/>
          <ac:cxnSpMkLst>
            <pc:docMk/>
            <pc:sldMk cId="3750950431" sldId="355"/>
            <ac:cxnSpMk id="9" creationId="{655A1E4A-E9D5-1440-BCA3-6F7308529001}"/>
          </ac:cxnSpMkLst>
        </pc:cxnChg>
        <pc:cxnChg chg="del">
          <ac:chgData name="Sharma Computer Academy" userId="08476b32c11f4418" providerId="LiveId" clId="{F78DB5EE-5D9B-4D0C-9156-1FD924BEC546}" dt="2024-06-21T07:28:40.429" v="4385" actId="478"/>
          <ac:cxnSpMkLst>
            <pc:docMk/>
            <pc:sldMk cId="3750950431" sldId="355"/>
            <ac:cxnSpMk id="11" creationId="{4C164A7D-529F-DB5E-96B7-4EEB2FFAF05B}"/>
          </ac:cxnSpMkLst>
        </pc:cxnChg>
      </pc:sldChg>
      <pc:sldChg chg="modSp add mod">
        <pc:chgData name="Sharma Computer Academy" userId="08476b32c11f4418" providerId="LiveId" clId="{F78DB5EE-5D9B-4D0C-9156-1FD924BEC546}" dt="2024-06-21T07:43:44.859" v="4608" actId="113"/>
        <pc:sldMkLst>
          <pc:docMk/>
          <pc:sldMk cId="2959331263" sldId="356"/>
        </pc:sldMkLst>
        <pc:spChg chg="mod">
          <ac:chgData name="Sharma Computer Academy" userId="08476b32c11f4418" providerId="LiveId" clId="{F78DB5EE-5D9B-4D0C-9156-1FD924BEC546}" dt="2024-06-21T07:43:44.859" v="4608" actId="113"/>
          <ac:spMkLst>
            <pc:docMk/>
            <pc:sldMk cId="2959331263" sldId="356"/>
            <ac:spMk id="5" creationId="{66430F13-9001-B180-E084-0F389FA039D8}"/>
          </ac:spMkLst>
        </pc:spChg>
        <pc:spChg chg="mod">
          <ac:chgData name="Sharma Computer Academy" userId="08476b32c11f4418" providerId="LiveId" clId="{F78DB5EE-5D9B-4D0C-9156-1FD924BEC546}" dt="2024-06-21T07:34:45.096" v="4466" actId="1076"/>
          <ac:spMkLst>
            <pc:docMk/>
            <pc:sldMk cId="2959331263" sldId="356"/>
            <ac:spMk id="61" creationId="{06BE7EE5-6237-8875-72C4-D14A98670D46}"/>
          </ac:spMkLst>
        </pc:spChg>
      </pc:sldChg>
      <pc:sldChg chg="modSp mod modAnim">
        <pc:chgData name="Sharma Computer Academy" userId="08476b32c11f4418" providerId="LiveId" clId="{F78DB5EE-5D9B-4D0C-9156-1FD924BEC546}" dt="2024-06-21T07:39:10.868" v="4541" actId="113"/>
        <pc:sldMkLst>
          <pc:docMk/>
          <pc:sldMk cId="952021039" sldId="357"/>
        </pc:sldMkLst>
        <pc:spChg chg="mod">
          <ac:chgData name="Sharma Computer Academy" userId="08476b32c11f4418" providerId="LiveId" clId="{F78DB5EE-5D9B-4D0C-9156-1FD924BEC546}" dt="2024-06-21T07:34:52.439" v="4468" actId="1076"/>
          <ac:spMkLst>
            <pc:docMk/>
            <pc:sldMk cId="952021039" sldId="357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1T07:39:10.868" v="4541" actId="113"/>
          <ac:spMkLst>
            <pc:docMk/>
            <pc:sldMk cId="952021039" sldId="357"/>
            <ac:spMk id="64" creationId="{127E5D77-2751-5C6F-93AF-BC1D828D55A5}"/>
          </ac:spMkLst>
        </pc:spChg>
      </pc:sldChg>
      <pc:sldChg chg="addSp delSp modSp mod">
        <pc:chgData name="Sharma Computer Academy" userId="08476b32c11f4418" providerId="LiveId" clId="{F78DB5EE-5D9B-4D0C-9156-1FD924BEC546}" dt="2024-06-21T07:39:52.198" v="4543"/>
        <pc:sldMkLst>
          <pc:docMk/>
          <pc:sldMk cId="2021898979" sldId="358"/>
        </pc:sldMkLst>
        <pc:spChg chg="add mod">
          <ac:chgData name="Sharma Computer Academy" userId="08476b32c11f4418" providerId="LiveId" clId="{F78DB5EE-5D9B-4D0C-9156-1FD924BEC546}" dt="2024-06-21T07:39:52.198" v="4543"/>
          <ac:spMkLst>
            <pc:docMk/>
            <pc:sldMk cId="2021898979" sldId="358"/>
            <ac:spMk id="2" creationId="{DB127C48-A844-DED8-70D3-382AE16B1144}"/>
          </ac:spMkLst>
        </pc:spChg>
        <pc:spChg chg="del">
          <ac:chgData name="Sharma Computer Academy" userId="08476b32c11f4418" providerId="LiveId" clId="{F78DB5EE-5D9B-4D0C-9156-1FD924BEC546}" dt="2024-06-21T07:39:49.884" v="4542" actId="478"/>
          <ac:spMkLst>
            <pc:docMk/>
            <pc:sldMk cId="2021898979" sldId="358"/>
            <ac:spMk id="61" creationId="{06BE7EE5-6237-8875-72C4-D14A98670D46}"/>
          </ac:spMkLst>
        </pc:spChg>
        <pc:cxnChg chg="add mod">
          <ac:chgData name="Sharma Computer Academy" userId="08476b32c11f4418" providerId="LiveId" clId="{F78DB5EE-5D9B-4D0C-9156-1FD924BEC546}" dt="2024-06-21T07:39:52.198" v="4543"/>
          <ac:cxnSpMkLst>
            <pc:docMk/>
            <pc:sldMk cId="2021898979" sldId="358"/>
            <ac:cxnSpMk id="4" creationId="{DCCBF0B1-A120-6D3F-1CEC-1198A58D9455}"/>
          </ac:cxnSpMkLst>
        </pc:cxnChg>
        <pc:cxnChg chg="del">
          <ac:chgData name="Sharma Computer Academy" userId="08476b32c11f4418" providerId="LiveId" clId="{F78DB5EE-5D9B-4D0C-9156-1FD924BEC546}" dt="2024-06-21T07:39:49.884" v="4542" actId="478"/>
          <ac:cxnSpMkLst>
            <pc:docMk/>
            <pc:sldMk cId="2021898979" sldId="358"/>
            <ac:cxnSpMk id="62" creationId="{38B39317-5F54-57B6-2AA6-2369407575C3}"/>
          </ac:cxnSpMkLst>
        </pc:cxnChg>
      </pc:sldChg>
      <pc:sldChg chg="addSp delSp modSp mod">
        <pc:chgData name="Sharma Computer Academy" userId="08476b32c11f4418" providerId="LiveId" clId="{F78DB5EE-5D9B-4D0C-9156-1FD924BEC546}" dt="2024-06-21T07:41:40.925" v="4577" actId="20577"/>
        <pc:sldMkLst>
          <pc:docMk/>
          <pc:sldMk cId="615544226" sldId="359"/>
        </pc:sldMkLst>
        <pc:spChg chg="add mod">
          <ac:chgData name="Sharma Computer Academy" userId="08476b32c11f4418" providerId="LiveId" clId="{F78DB5EE-5D9B-4D0C-9156-1FD924BEC546}" dt="2024-06-21T07:39:58.313" v="4545"/>
          <ac:spMkLst>
            <pc:docMk/>
            <pc:sldMk cId="615544226" sldId="359"/>
            <ac:spMk id="2" creationId="{04202929-3A79-6498-3374-B12015D388EE}"/>
          </ac:spMkLst>
        </pc:spChg>
        <pc:spChg chg="mod">
          <ac:chgData name="Sharma Computer Academy" userId="08476b32c11f4418" providerId="LiveId" clId="{F78DB5EE-5D9B-4D0C-9156-1FD924BEC546}" dt="2024-06-21T07:41:40.925" v="4577" actId="20577"/>
          <ac:spMkLst>
            <pc:docMk/>
            <pc:sldMk cId="615544226" sldId="359"/>
            <ac:spMk id="7" creationId="{BAC2F804-0276-0D76-91A3-19BEFF48F465}"/>
          </ac:spMkLst>
        </pc:spChg>
        <pc:spChg chg="del">
          <ac:chgData name="Sharma Computer Academy" userId="08476b32c11f4418" providerId="LiveId" clId="{F78DB5EE-5D9B-4D0C-9156-1FD924BEC546}" dt="2024-06-21T07:39:56.189" v="4544" actId="478"/>
          <ac:spMkLst>
            <pc:docMk/>
            <pc:sldMk cId="615544226" sldId="359"/>
            <ac:spMk id="61" creationId="{06BE7EE5-6237-8875-72C4-D14A98670D46}"/>
          </ac:spMkLst>
        </pc:spChg>
        <pc:cxnChg chg="add mod">
          <ac:chgData name="Sharma Computer Academy" userId="08476b32c11f4418" providerId="LiveId" clId="{F78DB5EE-5D9B-4D0C-9156-1FD924BEC546}" dt="2024-06-21T07:39:58.313" v="4545"/>
          <ac:cxnSpMkLst>
            <pc:docMk/>
            <pc:sldMk cId="615544226" sldId="359"/>
            <ac:cxnSpMk id="3" creationId="{0C9E731E-275B-5E04-E921-260FF10C5453}"/>
          </ac:cxnSpMkLst>
        </pc:cxnChg>
        <pc:cxnChg chg="del">
          <ac:chgData name="Sharma Computer Academy" userId="08476b32c11f4418" providerId="LiveId" clId="{F78DB5EE-5D9B-4D0C-9156-1FD924BEC546}" dt="2024-06-21T07:39:56.189" v="4544" actId="478"/>
          <ac:cxnSpMkLst>
            <pc:docMk/>
            <pc:sldMk cId="615544226" sldId="359"/>
            <ac:cxnSpMk id="62" creationId="{38B39317-5F54-57B6-2AA6-2369407575C3}"/>
          </ac:cxnSpMkLst>
        </pc:cxnChg>
      </pc:sldChg>
      <pc:sldChg chg="addSp delSp modSp mod">
        <pc:chgData name="Sharma Computer Academy" userId="08476b32c11f4418" providerId="LiveId" clId="{F78DB5EE-5D9B-4D0C-9156-1FD924BEC546}" dt="2024-06-21T07:43:31.713" v="4607" actId="113"/>
        <pc:sldMkLst>
          <pc:docMk/>
          <pc:sldMk cId="1344006323" sldId="360"/>
        </pc:sldMkLst>
        <pc:spChg chg="add mod">
          <ac:chgData name="Sharma Computer Academy" userId="08476b32c11f4418" providerId="LiveId" clId="{F78DB5EE-5D9B-4D0C-9156-1FD924BEC546}" dt="2024-06-21T07:40:03.164" v="4547"/>
          <ac:spMkLst>
            <pc:docMk/>
            <pc:sldMk cId="1344006323" sldId="360"/>
            <ac:spMk id="2" creationId="{0C94B152-4B44-DCC1-4E14-BEED6CAAB85A}"/>
          </ac:spMkLst>
        </pc:spChg>
        <pc:spChg chg="mod">
          <ac:chgData name="Sharma Computer Academy" userId="08476b32c11f4418" providerId="LiveId" clId="{F78DB5EE-5D9B-4D0C-9156-1FD924BEC546}" dt="2024-06-21T07:43:31.713" v="4607" actId="113"/>
          <ac:spMkLst>
            <pc:docMk/>
            <pc:sldMk cId="1344006323" sldId="360"/>
            <ac:spMk id="5" creationId="{66430F13-9001-B180-E084-0F389FA039D8}"/>
          </ac:spMkLst>
        </pc:spChg>
        <pc:spChg chg="del">
          <ac:chgData name="Sharma Computer Academy" userId="08476b32c11f4418" providerId="LiveId" clId="{F78DB5EE-5D9B-4D0C-9156-1FD924BEC546}" dt="2024-06-21T07:40:01.495" v="4546" actId="478"/>
          <ac:spMkLst>
            <pc:docMk/>
            <pc:sldMk cId="1344006323" sldId="360"/>
            <ac:spMk id="61" creationId="{06BE7EE5-6237-8875-72C4-D14A98670D46}"/>
          </ac:spMkLst>
        </pc:spChg>
        <pc:cxnChg chg="add mod">
          <ac:chgData name="Sharma Computer Academy" userId="08476b32c11f4418" providerId="LiveId" clId="{F78DB5EE-5D9B-4D0C-9156-1FD924BEC546}" dt="2024-06-21T07:40:03.164" v="4547"/>
          <ac:cxnSpMkLst>
            <pc:docMk/>
            <pc:sldMk cId="1344006323" sldId="360"/>
            <ac:cxnSpMk id="3" creationId="{A12B2276-F5A9-E20C-B48D-9C7D9092BE46}"/>
          </ac:cxnSpMkLst>
        </pc:cxnChg>
        <pc:cxnChg chg="del">
          <ac:chgData name="Sharma Computer Academy" userId="08476b32c11f4418" providerId="LiveId" clId="{F78DB5EE-5D9B-4D0C-9156-1FD924BEC546}" dt="2024-06-21T07:40:01.495" v="4546" actId="478"/>
          <ac:cxnSpMkLst>
            <pc:docMk/>
            <pc:sldMk cId="1344006323" sldId="360"/>
            <ac:cxnSpMk id="62" creationId="{38B39317-5F54-57B6-2AA6-2369407575C3}"/>
          </ac:cxnSpMkLst>
        </pc:cxnChg>
      </pc:sldChg>
      <pc:sldChg chg="modSp mod modAnim">
        <pc:chgData name="Sharma Computer Academy" userId="08476b32c11f4418" providerId="LiveId" clId="{F78DB5EE-5D9B-4D0C-9156-1FD924BEC546}" dt="2024-06-27T11:18:35.731" v="6573" actId="20577"/>
        <pc:sldMkLst>
          <pc:docMk/>
          <pc:sldMk cId="2142337419" sldId="361"/>
        </pc:sldMkLst>
        <pc:spChg chg="mod">
          <ac:chgData name="Sharma Computer Academy" userId="08476b32c11f4418" providerId="LiveId" clId="{F78DB5EE-5D9B-4D0C-9156-1FD924BEC546}" dt="2024-06-21T07:44:22.005" v="4613" actId="20577"/>
          <ac:spMkLst>
            <pc:docMk/>
            <pc:sldMk cId="2142337419" sldId="361"/>
            <ac:spMk id="61" creationId="{06BE7EE5-6237-8875-72C4-D14A98670D46}"/>
          </ac:spMkLst>
        </pc:spChg>
        <pc:spChg chg="mod">
          <ac:chgData name="Sharma Computer Academy" userId="08476b32c11f4418" providerId="LiveId" clId="{F78DB5EE-5D9B-4D0C-9156-1FD924BEC546}" dt="2024-06-27T11:18:35.731" v="6573" actId="20577"/>
          <ac:spMkLst>
            <pc:docMk/>
            <pc:sldMk cId="2142337419" sldId="361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F78DB5EE-5D9B-4D0C-9156-1FD924BEC546}" dt="2024-06-21T07:49:15.274" v="4924"/>
        <pc:sldMkLst>
          <pc:docMk/>
          <pc:sldMk cId="4197760672" sldId="362"/>
        </pc:sldMkLst>
        <pc:spChg chg="mod">
          <ac:chgData name="Sharma Computer Academy" userId="08476b32c11f4418" providerId="LiveId" clId="{F78DB5EE-5D9B-4D0C-9156-1FD924BEC546}" dt="2024-06-21T07:49:15.274" v="4924"/>
          <ac:spMkLst>
            <pc:docMk/>
            <pc:sldMk cId="4197760672" sldId="362"/>
            <ac:spMk id="2" creationId="{DB127C48-A844-DED8-70D3-382AE16B1144}"/>
          </ac:spMkLst>
        </pc:spChg>
      </pc:sldChg>
      <pc:sldChg chg="modSp mod">
        <pc:chgData name="Sharma Computer Academy" userId="08476b32c11f4418" providerId="LiveId" clId="{F78DB5EE-5D9B-4D0C-9156-1FD924BEC546}" dt="2024-06-22T11:30:39.956" v="6377" actId="6549"/>
        <pc:sldMkLst>
          <pc:docMk/>
          <pc:sldMk cId="2535146704" sldId="363"/>
        </pc:sldMkLst>
        <pc:spChg chg="mod">
          <ac:chgData name="Sharma Computer Academy" userId="08476b32c11f4418" providerId="LiveId" clId="{F78DB5EE-5D9B-4D0C-9156-1FD924BEC546}" dt="2024-06-21T07:49:19.493" v="4925"/>
          <ac:spMkLst>
            <pc:docMk/>
            <pc:sldMk cId="2535146704" sldId="363"/>
            <ac:spMk id="2" creationId="{04202929-3A79-6498-3374-B12015D388EE}"/>
          </ac:spMkLst>
        </pc:spChg>
        <pc:spChg chg="mod">
          <ac:chgData name="Sharma Computer Academy" userId="08476b32c11f4418" providerId="LiveId" clId="{F78DB5EE-5D9B-4D0C-9156-1FD924BEC546}" dt="2024-06-22T11:30:39.956" v="6377" actId="6549"/>
          <ac:spMkLst>
            <pc:docMk/>
            <pc:sldMk cId="2535146704" sldId="363"/>
            <ac:spMk id="7" creationId="{BAC2F804-0276-0D76-91A3-19BEFF48F465}"/>
          </ac:spMkLst>
        </pc:spChg>
      </pc:sldChg>
      <pc:sldChg chg="modSp del mod">
        <pc:chgData name="Sharma Computer Academy" userId="08476b32c11f4418" providerId="LiveId" clId="{F78DB5EE-5D9B-4D0C-9156-1FD924BEC546}" dt="2024-06-22T05:21:39.954" v="5831" actId="47"/>
        <pc:sldMkLst>
          <pc:docMk/>
          <pc:sldMk cId="2433983477" sldId="364"/>
        </pc:sldMkLst>
        <pc:spChg chg="mod">
          <ac:chgData name="Sharma Computer Academy" userId="08476b32c11f4418" providerId="LiveId" clId="{F78DB5EE-5D9B-4D0C-9156-1FD924BEC546}" dt="2024-06-21T07:49:22.833" v="4926"/>
          <ac:spMkLst>
            <pc:docMk/>
            <pc:sldMk cId="2433983477" sldId="364"/>
            <ac:spMk id="2" creationId="{0C94B152-4B44-DCC1-4E14-BEED6CAAB85A}"/>
          </ac:spMkLst>
        </pc:spChg>
      </pc:sldChg>
      <pc:sldChg chg="delSp modSp add mod delAnim modAnim">
        <pc:chgData name="Sharma Computer Academy" userId="08476b32c11f4418" providerId="LiveId" clId="{F78DB5EE-5D9B-4D0C-9156-1FD924BEC546}" dt="2024-06-22T11:06:33.311" v="6364" actId="20577"/>
        <pc:sldMkLst>
          <pc:docMk/>
          <pc:sldMk cId="1350979920" sldId="365"/>
        </pc:sldMkLst>
        <pc:spChg chg="del">
          <ac:chgData name="Sharma Computer Academy" userId="08476b32c11f4418" providerId="LiveId" clId="{F78DB5EE-5D9B-4D0C-9156-1FD924BEC546}" dt="2024-06-22T04:37:13.422" v="5369" actId="478"/>
          <ac:spMkLst>
            <pc:docMk/>
            <pc:sldMk cId="1350979920" sldId="365"/>
            <ac:spMk id="2" creationId="{1ECAC8F4-9554-250A-0086-A22B355C3B14}"/>
          </ac:spMkLst>
        </pc:spChg>
        <pc:spChg chg="del">
          <ac:chgData name="Sharma Computer Academy" userId="08476b32c11f4418" providerId="LiveId" clId="{F78DB5EE-5D9B-4D0C-9156-1FD924BEC546}" dt="2024-06-22T04:37:09.654" v="5368" actId="478"/>
          <ac:spMkLst>
            <pc:docMk/>
            <pc:sldMk cId="1350979920" sldId="365"/>
            <ac:spMk id="4" creationId="{737A3EF4-CAE0-4217-B42C-5AED808B50E1}"/>
          </ac:spMkLst>
        </pc:spChg>
        <pc:spChg chg="mod">
          <ac:chgData name="Sharma Computer Academy" userId="08476b32c11f4418" providerId="LiveId" clId="{F78DB5EE-5D9B-4D0C-9156-1FD924BEC546}" dt="2024-06-22T11:06:33.311" v="6364" actId="20577"/>
          <ac:spMkLst>
            <pc:docMk/>
            <pc:sldMk cId="1350979920" sldId="365"/>
            <ac:spMk id="64" creationId="{127E5D77-2751-5C6F-93AF-BC1D828D55A5}"/>
          </ac:spMkLst>
        </pc:spChg>
      </pc:sldChg>
      <pc:sldChg chg="addSp delSp modSp add mod delAnim">
        <pc:chgData name="Sharma Computer Academy" userId="08476b32c11f4418" providerId="LiveId" clId="{F78DB5EE-5D9B-4D0C-9156-1FD924BEC546}" dt="2024-06-22T04:56:10.010" v="5773" actId="1076"/>
        <pc:sldMkLst>
          <pc:docMk/>
          <pc:sldMk cId="3272751004" sldId="366"/>
        </pc:sldMkLst>
        <pc:spChg chg="mod">
          <ac:chgData name="Sharma Computer Academy" userId="08476b32c11f4418" providerId="LiveId" clId="{F78DB5EE-5D9B-4D0C-9156-1FD924BEC546}" dt="2024-06-22T04:55:46.557" v="5768" actId="20577"/>
          <ac:spMkLst>
            <pc:docMk/>
            <pc:sldMk cId="3272751004" sldId="366"/>
            <ac:spMk id="61" creationId="{06BE7EE5-6237-8875-72C4-D14A98670D46}"/>
          </ac:spMkLst>
        </pc:spChg>
        <pc:spChg chg="del">
          <ac:chgData name="Sharma Computer Academy" userId="08476b32c11f4418" providerId="LiveId" clId="{F78DB5EE-5D9B-4D0C-9156-1FD924BEC546}" dt="2024-06-22T04:55:51.315" v="5769" actId="478"/>
          <ac:spMkLst>
            <pc:docMk/>
            <pc:sldMk cId="3272751004" sldId="366"/>
            <ac:spMk id="64" creationId="{127E5D77-2751-5C6F-93AF-BC1D828D55A5}"/>
          </ac:spMkLst>
        </pc:spChg>
        <pc:picChg chg="add mod">
          <ac:chgData name="Sharma Computer Academy" userId="08476b32c11f4418" providerId="LiveId" clId="{F78DB5EE-5D9B-4D0C-9156-1FD924BEC546}" dt="2024-06-22T04:56:10.010" v="5773" actId="1076"/>
          <ac:picMkLst>
            <pc:docMk/>
            <pc:sldMk cId="3272751004" sldId="366"/>
            <ac:picMk id="3" creationId="{7ADC3B39-F4AA-CA1B-76BE-3EC7DBEB14E5}"/>
          </ac:picMkLst>
        </pc:picChg>
      </pc:sldChg>
      <pc:sldChg chg="modSp add mod">
        <pc:chgData name="Sharma Computer Academy" userId="08476b32c11f4418" providerId="LiveId" clId="{F78DB5EE-5D9B-4D0C-9156-1FD924BEC546}" dt="2024-06-22T04:56:26.505" v="5778" actId="14100"/>
        <pc:sldMkLst>
          <pc:docMk/>
          <pc:sldMk cId="3623606678" sldId="367"/>
        </pc:sldMkLst>
        <pc:picChg chg="mod">
          <ac:chgData name="Sharma Computer Academy" userId="08476b32c11f4418" providerId="LiveId" clId="{F78DB5EE-5D9B-4D0C-9156-1FD924BEC546}" dt="2024-06-22T04:56:26.505" v="5778" actId="14100"/>
          <ac:picMkLst>
            <pc:docMk/>
            <pc:sldMk cId="3623606678" sldId="367"/>
            <ac:picMk id="3" creationId="{7ADC3B39-F4AA-CA1B-76BE-3EC7DBEB14E5}"/>
          </ac:picMkLst>
        </pc:picChg>
      </pc:sldChg>
      <pc:sldChg chg="addSp modSp add mod modAnim">
        <pc:chgData name="Sharma Computer Academy" userId="08476b32c11f4418" providerId="LiveId" clId="{F78DB5EE-5D9B-4D0C-9156-1FD924BEC546}" dt="2024-06-22T05:13:38.358" v="5806"/>
        <pc:sldMkLst>
          <pc:docMk/>
          <pc:sldMk cId="202266815" sldId="368"/>
        </pc:sldMkLst>
        <pc:spChg chg="mod">
          <ac:chgData name="Sharma Computer Academy" userId="08476b32c11f4418" providerId="LiveId" clId="{F78DB5EE-5D9B-4D0C-9156-1FD924BEC546}" dt="2024-06-22T05:13:02.753" v="5798" actId="1076"/>
          <ac:spMkLst>
            <pc:docMk/>
            <pc:sldMk cId="202266815" sldId="368"/>
            <ac:spMk id="61" creationId="{06BE7EE5-6237-8875-72C4-D14A98670D46}"/>
          </ac:spMkLst>
        </pc:spChg>
        <pc:picChg chg="mod">
          <ac:chgData name="Sharma Computer Academy" userId="08476b32c11f4418" providerId="LiveId" clId="{F78DB5EE-5D9B-4D0C-9156-1FD924BEC546}" dt="2024-06-22T05:13:18.850" v="5801" actId="1076"/>
          <ac:picMkLst>
            <pc:docMk/>
            <pc:sldMk cId="202266815" sldId="368"/>
            <ac:picMk id="3" creationId="{7ADC3B39-F4AA-CA1B-76BE-3EC7DBEB14E5}"/>
          </ac:picMkLst>
        </pc:picChg>
        <pc:picChg chg="add mod">
          <ac:chgData name="Sharma Computer Academy" userId="08476b32c11f4418" providerId="LiveId" clId="{F78DB5EE-5D9B-4D0C-9156-1FD924BEC546}" dt="2024-06-22T05:13:29.449" v="5804" actId="14100"/>
          <ac:picMkLst>
            <pc:docMk/>
            <pc:sldMk cId="202266815" sldId="368"/>
            <ac:picMk id="4" creationId="{6A7B3340-F132-9788-AD80-C65637B24B80}"/>
          </ac:picMkLst>
        </pc:picChg>
      </pc:sldChg>
      <pc:sldChg chg="modSp add">
        <pc:chgData name="Sharma Computer Academy" userId="08476b32c11f4418" providerId="LiveId" clId="{F78DB5EE-5D9B-4D0C-9156-1FD924BEC546}" dt="2024-06-22T08:16:57.708" v="5885" actId="2711"/>
        <pc:sldMkLst>
          <pc:docMk/>
          <pc:sldMk cId="109202" sldId="369"/>
        </pc:sldMkLst>
        <pc:spChg chg="mod">
          <ac:chgData name="Sharma Computer Academy" userId="08476b32c11f4418" providerId="LiveId" clId="{F78DB5EE-5D9B-4D0C-9156-1FD924BEC546}" dt="2024-06-22T08:16:57.708" v="5885" actId="2711"/>
          <ac:spMkLst>
            <pc:docMk/>
            <pc:sldMk cId="109202" sldId="369"/>
            <ac:spMk id="64" creationId="{127E5D77-2751-5C6F-93AF-BC1D828D55A5}"/>
          </ac:spMkLst>
        </pc:spChg>
      </pc:sldChg>
      <pc:sldChg chg="modSp add modAnim">
        <pc:chgData name="Sharma Computer Academy" userId="08476b32c11f4418" providerId="LiveId" clId="{F78DB5EE-5D9B-4D0C-9156-1FD924BEC546}" dt="2024-06-27T11:24:06.098" v="6659" actId="255"/>
        <pc:sldMkLst>
          <pc:docMk/>
          <pc:sldMk cId="4051831008" sldId="370"/>
        </pc:sldMkLst>
        <pc:spChg chg="mod">
          <ac:chgData name="Sharma Computer Academy" userId="08476b32c11f4418" providerId="LiveId" clId="{F78DB5EE-5D9B-4D0C-9156-1FD924BEC546}" dt="2024-06-27T11:24:06.098" v="6659" actId="255"/>
          <ac:spMkLst>
            <pc:docMk/>
            <pc:sldMk cId="4051831008" sldId="370"/>
            <ac:spMk id="64" creationId="{127E5D77-2751-5C6F-93AF-BC1D828D55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A0DC-BD1A-4842-9050-FB93492D0E3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7F52-E682-0A42-BA8C-E013BB13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72F6-1315-AA78-A86E-4E4D4560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FDC4-E2F7-4000-9DAC-06EAF19C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3FA5-1344-6F43-C4FA-5B4FEFFD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0536-11B7-E815-0CCA-BECE698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6913-39C9-EE3A-5E6B-09846F8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5DCD-BFEF-1A2F-B506-F2A91EE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4693-F629-129D-4F8F-247CB346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45D5-F99F-A69A-F625-1F9B51F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4E38-B94E-EABB-B73E-4FA3D549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485A-DDBF-A97F-945B-FECCEE0C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1097-DC6C-2BF8-11B9-4BEC36BF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FC8-32D9-B519-5761-5A315F78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8CF3-79BA-8158-94A8-78EA1B3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C87D-6001-2510-F70B-13994399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647-2FDE-D874-DC64-69085A0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8820-279D-CFFF-ADDA-83EF7C6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0446-D5C3-7780-7BDF-F4FC4E47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CA0D-7A0F-9FC2-8375-2283F34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BD8C-FFDE-596C-0D57-FA16839B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C5F1-7FB0-1396-1011-248D077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4AC-F892-D220-0053-4F38D48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9680-A4F9-C488-AB40-082B66B1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ADE1-1886-067A-875A-0A8AB53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4016-E65D-451A-881A-D874905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072F-75FD-D74D-930C-6BC58AB9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E639-3014-3891-CCAD-9DD1A3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4ADD-E17B-0C05-914D-030AEA7B6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5DAF-4616-C48B-EB48-2876A3CE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BF7E-A87A-1953-330D-A8A97151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F1BC-B6D7-7590-1E8E-946E051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8B-5318-65DB-2176-38AA82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F91F-9397-8E36-7FB6-A4036E8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E5ED-82C4-6650-D938-4D25EB6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FA6E2-14B4-1620-E4A2-D9384FD3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3F7D3-E0C2-5425-AA33-35109E84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E30E-6A7C-AD14-3370-BD6AA422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3258-D9CA-D91E-9F7C-3E959645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ACCF9-4120-FB56-7F32-13F4CFCB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CF964-4E8C-5CE9-AC8A-06502EA1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3A2-DC82-F65E-87E5-40B5F01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9A30E-B07A-F3A1-6627-002D1EA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FFD9-F82A-C63A-A894-AD2E0BF7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B3F79-6930-DAC0-64F1-8FB32A1B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FABE-B094-C499-A67C-119E8E8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6E861-48F7-D673-1DB0-6A530849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04D1-0BEB-4AC5-D685-EEEA97B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A5B6-E351-6960-8CD9-A963F152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8E3-CEA1-3DA8-4BCF-CCF51501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9D1-F18C-1F60-9C8E-2FA9DA75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F821-5207-8113-A346-659F9D92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FCBC-32FB-7150-BDD8-DBA9BB17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59F0-2BD8-E0C1-BBEC-8174777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AE38-50F2-E46E-F405-2FB925C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B26E-8B04-0488-1C41-D54B943E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4641-4F54-1507-A4A6-02555388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182F-50EF-406D-3F2E-370D827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B096-3355-BE08-B94B-4B192DB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D102-7161-29F3-DA68-B486956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4710-99B0-1651-12AB-04BF6CE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9B4D-1676-F6C6-CE4C-A0FBB9D4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CD-DD6E-C29F-68D4-21A3B18E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A750-DAF2-2F3D-A2D1-D45887AF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1039-B599-F9C5-1288-2DFF203B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9587483" y="5049786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9279073" y="5596153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6" name="AutoShape 6"/>
          <p:cNvSpPr/>
          <p:nvPr/>
        </p:nvSpPr>
        <p:spPr>
          <a:xfrm>
            <a:off x="9136443" y="580460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7" name="AutoShape 7"/>
          <p:cNvSpPr/>
          <p:nvPr/>
        </p:nvSpPr>
        <p:spPr>
          <a:xfrm>
            <a:off x="9016708" y="6043584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8" name="AutoShape 8"/>
          <p:cNvSpPr/>
          <p:nvPr/>
        </p:nvSpPr>
        <p:spPr>
          <a:xfrm>
            <a:off x="8932272" y="6301096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9" name="AutoShape 9"/>
          <p:cNvSpPr/>
          <p:nvPr/>
        </p:nvSpPr>
        <p:spPr>
          <a:xfrm>
            <a:off x="8836369" y="6594214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" name="TextBox 10"/>
          <p:cNvSpPr txBox="1"/>
          <p:nvPr/>
        </p:nvSpPr>
        <p:spPr>
          <a:xfrm>
            <a:off x="536760" y="2129367"/>
            <a:ext cx="10791641" cy="2588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SPRING &amp; SPRING BOOT</a:t>
            </a:r>
          </a:p>
          <a:p>
            <a:pPr algn="ctr">
              <a:lnSpc>
                <a:spcPts val="6666"/>
              </a:lnSpc>
            </a:pPr>
            <a:endParaRPr lang="en-US" sz="6666" dirty="0">
              <a:solidFill>
                <a:srgbClr val="227C9D"/>
              </a:solidFill>
              <a:latin typeface="Kollektif Bold"/>
            </a:endParaRPr>
          </a:p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LECTURE - 3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226003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6" name="AutoShape 16"/>
          <p:cNvSpPr/>
          <p:nvPr/>
        </p:nvSpPr>
        <p:spPr>
          <a:xfrm>
            <a:off x="-1368633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7" name="AutoShape 17"/>
          <p:cNvSpPr/>
          <p:nvPr/>
        </p:nvSpPr>
        <p:spPr>
          <a:xfrm>
            <a:off x="-1488368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8" name="AutoShape 1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9" name="AutoShape 19"/>
          <p:cNvSpPr/>
          <p:nvPr/>
        </p:nvSpPr>
        <p:spPr>
          <a:xfrm>
            <a:off x="-1668708" y="-517786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0" name="AutoShape 20"/>
          <p:cNvSpPr/>
          <p:nvPr/>
        </p:nvSpPr>
        <p:spPr>
          <a:xfrm>
            <a:off x="-1749253" y="-221971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1" name="AutoShape 2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2" name="AutoShape 2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3" name="Freeform 23"/>
          <p:cNvSpPr/>
          <p:nvPr/>
        </p:nvSpPr>
        <p:spPr>
          <a:xfrm>
            <a:off x="11469461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Freeform 24"/>
          <p:cNvSpPr/>
          <p:nvPr/>
        </p:nvSpPr>
        <p:spPr>
          <a:xfrm>
            <a:off x="11469461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1469461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6" name="Freeform 26"/>
          <p:cNvSpPr/>
          <p:nvPr/>
        </p:nvSpPr>
        <p:spPr>
          <a:xfrm>
            <a:off x="10746922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7" name="Freeform 27"/>
          <p:cNvSpPr/>
          <p:nvPr/>
        </p:nvSpPr>
        <p:spPr>
          <a:xfrm rot="5400000">
            <a:off x="10024383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8" name="Freeform 28"/>
          <p:cNvSpPr/>
          <p:nvPr/>
        </p:nvSpPr>
        <p:spPr>
          <a:xfrm rot="-10800000">
            <a:off x="10746922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0024383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8513804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8513804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2" name="Freeform 3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3" name="Freeform 33"/>
          <p:cNvSpPr/>
          <p:nvPr/>
        </p:nvSpPr>
        <p:spPr>
          <a:xfrm>
            <a:off x="722540" y="47151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4" name="Freeform 3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5" name="Freeform 3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6" name="Freeform 3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7" name="Freeform 3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8" name="Freeform 38"/>
          <p:cNvSpPr/>
          <p:nvPr/>
        </p:nvSpPr>
        <p:spPr>
          <a:xfrm>
            <a:off x="2214501" y="54567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9" name="Freeform 3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1" name="Picture 4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C435327-B2AD-AB7C-BF9C-664B7EAC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0" y="28863"/>
            <a:ext cx="3395704" cy="1073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Downloading &amp; Setting Up STS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folder ,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double click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SpringToolSuite4 Application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to launch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EE6917-1CFA-B5BC-8BCF-F4AD65713C9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88610" y="2380922"/>
            <a:ext cx="8956668" cy="41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2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Downloading &amp; Setting Up STS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any of your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workspace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 and then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button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That's all , now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been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machine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EE6917-1CFA-B5BC-8BCF-F4AD65713C9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895545" y="3429000"/>
            <a:ext cx="7903719" cy="30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 To Spring Core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Core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important module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understanding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8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essential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we can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any other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module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Data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JDBC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MVC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Freeform 58">
            <a:extLst>
              <a:ext uri="{FF2B5EF4-FFF2-40B4-BE49-F238E27FC236}">
                <a16:creationId xmlns:a16="http://schemas.microsoft.com/office/drawing/2014/main" id="{280B5D25-48D4-C81D-6EE2-15BCE591C4E7}"/>
              </a:ext>
            </a:extLst>
          </p:cNvPr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59">
            <a:extLst>
              <a:ext uri="{FF2B5EF4-FFF2-40B4-BE49-F238E27FC236}">
                <a16:creationId xmlns:a16="http://schemas.microsoft.com/office/drawing/2014/main" id="{ABC33AAE-7307-C3F9-1903-9CBC6D29A38E}"/>
              </a:ext>
            </a:extLst>
          </p:cNvPr>
          <p:cNvSpPr/>
          <p:nvPr/>
        </p:nvSpPr>
        <p:spPr>
          <a:xfrm rot="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Freeform 60">
            <a:extLst>
              <a:ext uri="{FF2B5EF4-FFF2-40B4-BE49-F238E27FC236}">
                <a16:creationId xmlns:a16="http://schemas.microsoft.com/office/drawing/2014/main" id="{67A6FCA7-D357-EE0B-0265-B47F4DB96672}"/>
              </a:ext>
            </a:extLst>
          </p:cNvPr>
          <p:cNvSpPr/>
          <p:nvPr/>
        </p:nvSpPr>
        <p:spPr>
          <a:xfrm rot="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1134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 To Spring Core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Core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provides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features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Dependency Injection 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IoC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Inversion Of Control 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LifeCycle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BeanScope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Autowiring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and many more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we will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 we can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any of them 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084082" y="230416"/>
            <a:ext cx="9904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Dependency Injection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understand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let us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classes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       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Project</a:t>
            </a: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per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 standards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Project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have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types of classes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A POJO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stands for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Plain Old Java Object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ordinary Java class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not bound by any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 restriction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Specifically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Can’t extend any class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Can’t implement any interface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Can’t have any outside annotations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Your Understanding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, it 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0623D35-F7C8-AC77-FABC-DD4FA7FE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439" y="2644170"/>
            <a:ext cx="445256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Your Understanding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, it 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0623D35-F7C8-AC77-FABC-DD4FA7FE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439" y="2274838"/>
            <a:ext cx="445256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0033B3"/>
                </a:solidFill>
                <a:latin typeface="Consolas" panose="020B0609020204030204" pitchFamily="49" charset="0"/>
              </a:rPr>
              <a:t>private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3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Your Understanding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, it 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0623D35-F7C8-AC77-FABC-DD4FA7FE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439" y="2305616"/>
            <a:ext cx="445256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2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Your Understanding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429661" y="1427914"/>
            <a:ext cx="107221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AC6840-4DDC-A748-5687-8957DFB0C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005" y="2283876"/>
            <a:ext cx="767269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"Ravi"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56.7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ystem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9BB9A-9CFD-B495-1035-7D72BDEB9F5D}"/>
              </a:ext>
            </a:extLst>
          </p:cNvPr>
          <p:cNvSpPr txBox="1"/>
          <p:nvPr/>
        </p:nvSpPr>
        <p:spPr>
          <a:xfrm>
            <a:off x="5932835" y="1381214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, it 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 </a:t>
            </a:r>
          </a:p>
        </p:txBody>
      </p:sp>
    </p:spTree>
    <p:extLst>
      <p:ext uri="{BB962C8B-B14F-4D97-AF65-F5344CB8AC3E}">
        <p14:creationId xmlns:p14="http://schemas.microsoft.com/office/powerpoint/2010/main" val="2273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6351" y="5495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722540" y="5514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" y="6237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2214501" y="62560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11469461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11469461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0746922" y="47024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10746922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5400000">
            <a:off x="10024383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8513804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8513804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1A063-7C82-D153-D8DC-AE1A165FDC58}"/>
              </a:ext>
            </a:extLst>
          </p:cNvPr>
          <p:cNvCxnSpPr>
            <a:cxnSpLocks/>
          </p:cNvCxnSpPr>
          <p:nvPr/>
        </p:nvCxnSpPr>
        <p:spPr>
          <a:xfrm>
            <a:off x="4521200" y="939800"/>
            <a:ext cx="1189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118D37-B426-0FC3-5A37-DFAE4C3AFDCF}"/>
              </a:ext>
            </a:extLst>
          </p:cNvPr>
          <p:cNvSpPr txBox="1"/>
          <p:nvPr/>
        </p:nvSpPr>
        <p:spPr>
          <a:xfrm>
            <a:off x="3472651" y="127000"/>
            <a:ext cx="504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Today’s Agenda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52F244-5C27-A732-E74C-4FD991F24413}"/>
              </a:ext>
            </a:extLst>
          </p:cNvPr>
          <p:cNvSpPr txBox="1"/>
          <p:nvPr/>
        </p:nvSpPr>
        <p:spPr>
          <a:xfrm rot="10800000" flipV="1">
            <a:off x="2502400" y="3766907"/>
            <a:ext cx="4762824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2">
                    <a:lumMod val="75000"/>
                  </a:schemeClr>
                </a:solidFill>
              </a:rPr>
              <a:t>Types Of Classes In Java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A997683-5298-6E82-0F4F-4679DCD66A63}"/>
              </a:ext>
            </a:extLst>
          </p:cNvPr>
          <p:cNvSpPr/>
          <p:nvPr/>
        </p:nvSpPr>
        <p:spPr>
          <a:xfrm rot="5400000">
            <a:off x="1879286" y="3857926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4" name="Picture 4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ACE809-500E-9518-687B-1492528CC6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804" y="65884"/>
            <a:ext cx="1718365" cy="54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25F6-6062-F95F-AE89-A95811304242}"/>
              </a:ext>
            </a:extLst>
          </p:cNvPr>
          <p:cNvSpPr txBox="1"/>
          <p:nvPr/>
        </p:nvSpPr>
        <p:spPr>
          <a:xfrm rot="10800000" flipV="1">
            <a:off x="2502398" y="4881318"/>
            <a:ext cx="5736628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70C0"/>
                </a:solidFill>
              </a:rPr>
              <a:t>What Is Dependency Injection ?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A00111D-FC35-EB13-C7D7-F0AB90B2F101}"/>
              </a:ext>
            </a:extLst>
          </p:cNvPr>
          <p:cNvSpPr/>
          <p:nvPr/>
        </p:nvSpPr>
        <p:spPr>
          <a:xfrm rot="5400000">
            <a:off x="1879286" y="4966788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095FF-1826-FDCD-3380-B3970D421C88}"/>
              </a:ext>
            </a:extLst>
          </p:cNvPr>
          <p:cNvSpPr txBox="1"/>
          <p:nvPr/>
        </p:nvSpPr>
        <p:spPr>
          <a:xfrm rot="10800000" flipV="1">
            <a:off x="2502400" y="2652496"/>
            <a:ext cx="4944759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5">
                    <a:lumMod val="75000"/>
                  </a:schemeClr>
                </a:solidFill>
              </a:rPr>
              <a:t>Introduction To Spring Core</a:t>
            </a:r>
          </a:p>
        </p:txBody>
      </p:sp>
      <p:sp>
        <p:nvSpPr>
          <p:cNvPr id="3" name="Triangle 34">
            <a:extLst>
              <a:ext uri="{FF2B5EF4-FFF2-40B4-BE49-F238E27FC236}">
                <a16:creationId xmlns:a16="http://schemas.microsoft.com/office/drawing/2014/main" id="{4E24418B-A963-FC93-22A4-1959313AD0CD}"/>
              </a:ext>
            </a:extLst>
          </p:cNvPr>
          <p:cNvSpPr/>
          <p:nvPr/>
        </p:nvSpPr>
        <p:spPr>
          <a:xfrm rot="5400000">
            <a:off x="1879286" y="2813477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2DFB6-7683-75F2-E711-1697D27F4F93}"/>
              </a:ext>
            </a:extLst>
          </p:cNvPr>
          <p:cNvSpPr txBox="1"/>
          <p:nvPr/>
        </p:nvSpPr>
        <p:spPr>
          <a:xfrm rot="10800000" flipV="1">
            <a:off x="2502397" y="1624168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B050"/>
                </a:solidFill>
              </a:rPr>
              <a:t>Setting Up The Development Environment</a:t>
            </a:r>
          </a:p>
        </p:txBody>
      </p:sp>
      <p:sp>
        <p:nvSpPr>
          <p:cNvPr id="5" name="Triangle 34">
            <a:extLst>
              <a:ext uri="{FF2B5EF4-FFF2-40B4-BE49-F238E27FC236}">
                <a16:creationId xmlns:a16="http://schemas.microsoft.com/office/drawing/2014/main" id="{6B615682-E630-35D2-73EA-FDA4E9C7EF7D}"/>
              </a:ext>
            </a:extLst>
          </p:cNvPr>
          <p:cNvSpPr/>
          <p:nvPr/>
        </p:nvSpPr>
        <p:spPr>
          <a:xfrm rot="5400000">
            <a:off x="1879284" y="1785149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6" grpId="0"/>
      <p:bldP spid="22" grpId="0" animBg="1"/>
      <p:bldP spid="2" grpId="0"/>
      <p:bldP spid="3" grpId="0" animBg="1"/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Your Understanding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0623D35-F7C8-AC77-FABC-DD4FA7FE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439" y="2305616"/>
            <a:ext cx="535125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B8EEE438-A052-9BC0-2221-B25601E47EE0}"/>
              </a:ext>
            </a:extLst>
          </p:cNvPr>
          <p:cNvSpPr/>
          <p:nvPr/>
        </p:nvSpPr>
        <p:spPr>
          <a:xfrm>
            <a:off x="7230359" y="1555423"/>
            <a:ext cx="2554664" cy="1329180"/>
          </a:xfrm>
          <a:prstGeom prst="wedgeRectCallout">
            <a:avLst>
              <a:gd name="adj1" fmla="val -89126"/>
              <a:gd name="adj2" fmla="val -10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</a:t>
            </a:r>
            <a:r>
              <a:rPr lang="en-US" b="1" dirty="0">
                <a:solidFill>
                  <a:srgbClr val="FFFF00"/>
                </a:solidFill>
              </a:rPr>
              <a:t>Person</a:t>
            </a:r>
            <a:r>
              <a:rPr lang="en-US" dirty="0"/>
              <a:t> is a class defined somewhere in our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8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Your Understanding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186347" y="1500162"/>
            <a:ext cx="107221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0623D35-F7C8-AC77-FABC-DD4FA7FE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523" y="2582053"/>
            <a:ext cx="602055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B11BDB73-0F05-8AA5-35CD-44B859B1BC74}"/>
              </a:ext>
            </a:extLst>
          </p:cNvPr>
          <p:cNvSpPr/>
          <p:nvPr/>
        </p:nvSpPr>
        <p:spPr>
          <a:xfrm>
            <a:off x="7924318" y="1500162"/>
            <a:ext cx="2554664" cy="1329180"/>
          </a:xfrm>
          <a:prstGeom prst="wedgeRectCallout">
            <a:avLst>
              <a:gd name="adj1" fmla="val -91709"/>
              <a:gd name="adj2" fmla="val 329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</a:t>
            </a:r>
            <a:r>
              <a:rPr lang="en-US" b="1" dirty="0">
                <a:solidFill>
                  <a:srgbClr val="FFFF00"/>
                </a:solidFill>
              </a:rPr>
              <a:t>Human</a:t>
            </a:r>
            <a:r>
              <a:rPr lang="en-US" dirty="0"/>
              <a:t> is an interface defined somewhere in our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84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A Java Bean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Java Bean </a:t>
            </a:r>
            <a:r>
              <a:rPr lang="en-US" sz="2800" dirty="0"/>
              <a:t>is a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with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few restrictions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have a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no-argument constructor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have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attributes only.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have public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getters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accessing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         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attributes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Serializable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interface.</a:t>
            </a:r>
            <a:endParaRPr lang="en-US" sz="26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11EF6EE-69AE-D741-9F8D-B2E48FE4BCE3}"/>
              </a:ext>
            </a:extLst>
          </p:cNvPr>
          <p:cNvSpPr/>
          <p:nvPr/>
        </p:nvSpPr>
        <p:spPr>
          <a:xfrm>
            <a:off x="8081913" y="4883085"/>
            <a:ext cx="3588471" cy="1889752"/>
          </a:xfrm>
          <a:prstGeom prst="wedgeEllipseCallout">
            <a:avLst>
              <a:gd name="adj1" fmla="val -79313"/>
              <a:gd name="adj2" fmla="val -60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implementing </a:t>
            </a:r>
            <a:r>
              <a:rPr lang="en-US" b="1" dirty="0">
                <a:solidFill>
                  <a:srgbClr val="FFFF00"/>
                </a:solidFill>
              </a:rPr>
              <a:t>Serializable</a:t>
            </a:r>
            <a:r>
              <a:rPr lang="en-US" dirty="0"/>
              <a:t> interface an object can be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saved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secondary memory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passed</a:t>
            </a:r>
            <a:r>
              <a:rPr lang="en-US" dirty="0"/>
              <a:t> over a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15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Your Understanding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it’s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members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not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0623D35-F7C8-AC77-FABC-DD4FA7FE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439" y="2340827"/>
            <a:ext cx="445256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9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Your Understanding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having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of the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getter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0623D35-F7C8-AC77-FABC-DD4FA7FE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439" y="2340827"/>
            <a:ext cx="445256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0033B3"/>
                </a:solidFill>
                <a:latin typeface="Consolas" panose="020B0609020204030204" pitchFamily="49" charset="0"/>
              </a:rPr>
              <a:t>private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Your Understanding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218275"/>
            <a:ext cx="10722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this a </a:t>
            </a:r>
            <a:r>
              <a:rPr lang="en-US" sz="28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Bean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CAC8F4-9554-250A-0086-A22B355C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17" y="2004671"/>
            <a:ext cx="5358114" cy="4493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name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       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getRoll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setRoll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name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A3EF4-CAE0-4217-B42C-5AED808B50E1}"/>
              </a:ext>
            </a:extLst>
          </p:cNvPr>
          <p:cNvSpPr txBox="1"/>
          <p:nvPr/>
        </p:nvSpPr>
        <p:spPr>
          <a:xfrm>
            <a:off x="6540397" y="1257346"/>
            <a:ext cx="49290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having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non-parametrized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1824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Your Understanding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218275"/>
            <a:ext cx="10722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this a </a:t>
            </a:r>
            <a:r>
              <a:rPr lang="en-US" sz="28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Bean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CAC8F4-9554-250A-0086-A22B355C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743" y="1937498"/>
            <a:ext cx="7514220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getRoll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setRoll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A3EF4-CAE0-4217-B42C-5AED808B50E1}"/>
              </a:ext>
            </a:extLst>
          </p:cNvPr>
          <p:cNvSpPr txBox="1"/>
          <p:nvPr/>
        </p:nvSpPr>
        <p:spPr>
          <a:xfrm>
            <a:off x="6540397" y="1257346"/>
            <a:ext cx="4617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, it is 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Bean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Your Understanding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218275"/>
            <a:ext cx="1072219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002060"/>
                </a:solidFill>
              </a:rPr>
              <a:t>Question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every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every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but not every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a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161395" y="167641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Pojo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V/s Java Bean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4C0EE4-D8E9-87E8-CDD1-E352E5FF15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2107" y="1117728"/>
            <a:ext cx="10303497" cy="55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00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A Component Class?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class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contains </a:t>
            </a:r>
            <a:r>
              <a:rPr lang="en-US" sz="28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logic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called as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class.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containing </a:t>
            </a: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withdrawing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depositing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transferring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money.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for sending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DAO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containing </a:t>
            </a: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inserting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updating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deleting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records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Setting Up The Development Env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6.x.x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have: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JDK 17 or greater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Java IDE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IntelliJIdea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STS( Spring Tool Suite 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using </a:t>
            </a:r>
            <a:r>
              <a:rPr lang="en-US" sz="28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Dependent Or Independent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242904" y="1453643"/>
            <a:ext cx="107221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types of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application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simple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8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question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?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classes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other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one class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class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4236051" y="167641"/>
            <a:ext cx="5021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B28E9F-37EC-CAF3-D5BA-073F253E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09" y="1519027"/>
            <a:ext cx="3466903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//some members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//some members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E9ABA-7D3B-0E55-7C8D-771198174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641" y="1385782"/>
            <a:ext cx="4826523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//some members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Laptop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//some members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B2900C-D5ED-D1F7-77FF-FD639971EF90}"/>
              </a:ext>
            </a:extLst>
          </p:cNvPr>
          <p:cNvCxnSpPr>
            <a:cxnSpLocks/>
          </p:cNvCxnSpPr>
          <p:nvPr/>
        </p:nvCxnSpPr>
        <p:spPr>
          <a:xfrm>
            <a:off x="5358090" y="1768132"/>
            <a:ext cx="0" cy="2201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72B5C5C3-5263-2DA2-7251-3253CE171828}"/>
              </a:ext>
            </a:extLst>
          </p:cNvPr>
          <p:cNvSpPr/>
          <p:nvPr/>
        </p:nvSpPr>
        <p:spPr>
          <a:xfrm>
            <a:off x="606321" y="4230220"/>
            <a:ext cx="2595513" cy="1197295"/>
          </a:xfrm>
          <a:prstGeom prst="cloudCallout">
            <a:avLst>
              <a:gd name="adj1" fmla="val 49627"/>
              <a:gd name="adj2" fmla="val 79034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think that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F30F2-B050-EF6A-BD9E-2FB308841C03}"/>
              </a:ext>
            </a:extLst>
          </p:cNvPr>
          <p:cNvSpPr txBox="1"/>
          <p:nvPr/>
        </p:nvSpPr>
        <p:spPr>
          <a:xfrm>
            <a:off x="2891026" y="5367454"/>
            <a:ext cx="60991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needs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needs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92D92DA-2576-48F8-92C1-D4F2F7720827}"/>
              </a:ext>
            </a:extLst>
          </p:cNvPr>
          <p:cNvSpPr/>
          <p:nvPr/>
        </p:nvSpPr>
        <p:spPr>
          <a:xfrm>
            <a:off x="6766503" y="3885045"/>
            <a:ext cx="3329595" cy="1197295"/>
          </a:xfrm>
          <a:prstGeom prst="wedgeRectCallout">
            <a:avLst>
              <a:gd name="adj1" fmla="val -71119"/>
              <a:gd name="adj2" fmla="val 582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, definitely because a 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an </a:t>
            </a:r>
            <a:r>
              <a:rPr lang="en-US" sz="2000" b="1" u="sng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 </a:t>
            </a:r>
            <a:r>
              <a:rPr lang="en-US" sz="2000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coding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5F057791-AE05-FACC-3B6B-2883A0BAF03C}"/>
              </a:ext>
            </a:extLst>
          </p:cNvPr>
          <p:cNvSpPr/>
          <p:nvPr/>
        </p:nvSpPr>
        <p:spPr>
          <a:xfrm>
            <a:off x="7215196" y="5355171"/>
            <a:ext cx="2809187" cy="1335188"/>
          </a:xfrm>
          <a:prstGeom prst="wedgeEllipseCallout">
            <a:avLst>
              <a:gd name="adj1" fmla="val -31907"/>
              <a:gd name="adj2" fmla="val -6599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feature in programming is called </a:t>
            </a:r>
            <a:r>
              <a:rPr lang="en-US" sz="1800" b="1" i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</a:t>
            </a:r>
            <a:endParaRPr lang="en-IN" sz="1800" b="1" i="1" u="sng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3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916298" y="178823"/>
            <a:ext cx="8191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Dependency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 class </a:t>
            </a:r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class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say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b="1" i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that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More Examples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depends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placements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</a:t>
            </a: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shopping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a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Credit/Debit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 for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completing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e-commerce company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Flipkart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a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courier company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 Dart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DTDC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6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delivering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1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187020" y="178823"/>
            <a:ext cx="8921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To Manage Dependency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must be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connect/link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class to another.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ways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classes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connected/linked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have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ways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this: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Inheritance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also called as </a:t>
            </a: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relationship 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also called as </a:t>
            </a: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relationship 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2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187020" y="178823"/>
            <a:ext cx="8921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Inheritance ( IS-A Relationship 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C3B39-F4AA-CA1B-76BE-3EC7DBEB14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2891" y="1745825"/>
            <a:ext cx="3136633" cy="43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1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187020" y="178823"/>
            <a:ext cx="8921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Inheritance ( IS-A Relationship 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C3B39-F4AA-CA1B-76BE-3EC7DBEB14E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677212" y="1545998"/>
            <a:ext cx="7220931" cy="45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06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093509" y="259440"/>
            <a:ext cx="9562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Composition (HAS-A Relationship 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C3B39-F4AA-CA1B-76BE-3EC7DBEB14E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564090" y="1798322"/>
            <a:ext cx="7220931" cy="1703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7B3340-F132-9788-AD80-C65637B24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9151" y="4094834"/>
            <a:ext cx="5630898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187020" y="178823"/>
            <a:ext cx="8921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Dependency Using Inheritance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4789D-05AB-8CEF-AD8A-6B5E076548AE}"/>
              </a:ext>
            </a:extLst>
          </p:cNvPr>
          <p:cNvSpPr txBox="1"/>
          <p:nvPr/>
        </p:nvSpPr>
        <p:spPr>
          <a:xfrm>
            <a:off x="994527" y="1830512"/>
            <a:ext cx="90544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//some logic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"Laptop started..."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058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187020" y="178823"/>
            <a:ext cx="8921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Dependency Using Inheritance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6B2B9-8F28-322E-DF4C-FEE7453F5971}"/>
              </a:ext>
            </a:extLst>
          </p:cNvPr>
          <p:cNvSpPr txBox="1"/>
          <p:nvPr/>
        </p:nvSpPr>
        <p:spPr>
          <a:xfrm>
            <a:off x="915229" y="1831467"/>
            <a:ext cx="963916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writeCode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.start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"Coding started..."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"Could not write the code"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638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187020" y="178823"/>
            <a:ext cx="8921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Dependency Using Inheritance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B15748-EAB7-AD0E-8EF9-07CBC23959C8}"/>
              </a:ext>
            </a:extLst>
          </p:cNvPr>
          <p:cNvSpPr txBox="1"/>
          <p:nvPr/>
        </p:nvSpPr>
        <p:spPr>
          <a:xfrm>
            <a:off x="985101" y="1896328"/>
            <a:ext cx="892117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UseProgrammer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Programmer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206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 started...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Coding started...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Spring Tool Suite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2" y="1355112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IDE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tailored for developing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Spring-based applications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VMware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convenient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importantly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based upon  the 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 IDE called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latest version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4.23.0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2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055043" y="167641"/>
            <a:ext cx="7441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With Inheritance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works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it as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problems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Inheritance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always implies </a:t>
            </a:r>
            <a:r>
              <a:rPr lang="en-US" sz="26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relationship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is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correct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say that “</a:t>
            </a: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 IS A Laptop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lvl="1"/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future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wants to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some </a:t>
            </a:r>
            <a:r>
              <a:rPr lang="en-US" sz="26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class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it is </a:t>
            </a:r>
            <a:r>
              <a:rPr lang="en-US" sz="2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possible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that.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187020" y="178823"/>
            <a:ext cx="8921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Dependency Using Composition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4789D-05AB-8CEF-AD8A-6B5E076548AE}"/>
              </a:ext>
            </a:extLst>
          </p:cNvPr>
          <p:cNvSpPr txBox="1"/>
          <p:nvPr/>
        </p:nvSpPr>
        <p:spPr>
          <a:xfrm>
            <a:off x="994527" y="1830512"/>
            <a:ext cx="90544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//some logic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"Laptop started..."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92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187020" y="178823"/>
            <a:ext cx="8921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Dependency Using Composition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6B2B9-8F28-322E-DF4C-FEE7453F5971}"/>
              </a:ext>
            </a:extLst>
          </p:cNvPr>
          <p:cNvSpPr txBox="1"/>
          <p:nvPr/>
        </p:nvSpPr>
        <p:spPr>
          <a:xfrm>
            <a:off x="915229" y="1831467"/>
            <a:ext cx="9639169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LapTop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writeCode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u="sng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LapTop</a:t>
            </a: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.start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"Coding started..."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"Could not write the code"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54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187020" y="178823"/>
            <a:ext cx="8921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Dependency Using Composition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B15748-EAB7-AD0E-8EF9-07CBC23959C8}"/>
              </a:ext>
            </a:extLst>
          </p:cNvPr>
          <p:cNvSpPr txBox="1"/>
          <p:nvPr/>
        </p:nvSpPr>
        <p:spPr>
          <a:xfrm>
            <a:off x="985101" y="1896328"/>
            <a:ext cx="892117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UseProgrammer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Programmer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206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 started...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Coding started...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7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055043" y="167641"/>
            <a:ext cx="8031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With Composition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works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this approach also has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problems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becomes </a:t>
            </a:r>
            <a:r>
              <a:rPr lang="en-US" sz="26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programmer’s responsibility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both the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specially the </a:t>
            </a:r>
            <a:r>
              <a:rPr lang="en-US" sz="2600" b="1" u="sng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class.</a:t>
            </a:r>
          </a:p>
          <a:p>
            <a:pPr lvl="1"/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important problem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that both the </a:t>
            </a:r>
            <a:r>
              <a:rPr lang="en-US" sz="2600" b="1" u="sng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6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tightly coupled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055043" y="167641"/>
            <a:ext cx="8031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Tight Coupling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Tight coupling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(objects)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 program are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dependent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another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creating strong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interconnections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interdependencies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4E7E04-3860-7692-11ED-8D60809F1F97}"/>
              </a:ext>
            </a:extLst>
          </p:cNvPr>
          <p:cNvSpPr txBox="1"/>
          <p:nvPr/>
        </p:nvSpPr>
        <p:spPr>
          <a:xfrm>
            <a:off x="7263352" y="3105835"/>
            <a:ext cx="56466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  <a:p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 RAM</a:t>
            </a:r>
          </a:p>
          <a:p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//...</a:t>
            </a:r>
          </a:p>
          <a:p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FiftyMpCamera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//...</a:t>
            </a:r>
          </a:p>
          <a:p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chemeClr val="accent2"/>
                </a:solidFill>
                <a:latin typeface="Consolas" panose="020B0609020204030204" pitchFamily="49" charset="0"/>
              </a:rPr>
              <a:t>class Battery</a:t>
            </a:r>
          </a:p>
          <a:p>
            <a:r>
              <a:rPr lang="en-IN" b="1" dirty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chemeClr val="accent2"/>
                </a:solidFill>
                <a:latin typeface="Consolas" panose="020B0609020204030204" pitchFamily="49" charset="0"/>
              </a:rPr>
              <a:t>    //...</a:t>
            </a:r>
          </a:p>
          <a:p>
            <a:r>
              <a:rPr lang="en-IN" b="1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21C21-92B3-1210-24B6-27C32D1A39B1}"/>
              </a:ext>
            </a:extLst>
          </p:cNvPr>
          <p:cNvSpPr txBox="1"/>
          <p:nvPr/>
        </p:nvSpPr>
        <p:spPr>
          <a:xfrm>
            <a:off x="436459" y="3344970"/>
            <a:ext cx="61675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class Mobile</a:t>
            </a:r>
          </a:p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Processor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processor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Processor();</a:t>
            </a:r>
          </a:p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RAM </a:t>
            </a:r>
            <a:r>
              <a:rPr lang="en-I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ram</a:t>
            </a: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new RAM();</a:t>
            </a:r>
          </a:p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FiftyMpCamera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camera = new </a:t>
            </a:r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FiftyMpCamera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chemeClr val="accent2"/>
                </a:solidFill>
                <a:latin typeface="Consolas" panose="020B0609020204030204" pitchFamily="49" charset="0"/>
              </a:rPr>
              <a:t>Battery </a:t>
            </a:r>
            <a:r>
              <a:rPr lang="en-IN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battery</a:t>
            </a:r>
            <a:r>
              <a:rPr lang="en-IN" b="1" dirty="0">
                <a:solidFill>
                  <a:schemeClr val="accent2"/>
                </a:solidFill>
                <a:latin typeface="Consolas" panose="020B0609020204030204" pitchFamily="49" charset="0"/>
              </a:rPr>
              <a:t> = new Battery();</a:t>
            </a:r>
          </a:p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class Processor</a:t>
            </a:r>
          </a:p>
          <a:p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//....</a:t>
            </a:r>
          </a:p>
          <a:p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055043" y="167641"/>
            <a:ext cx="8031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With Tight Coupling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tightly coupled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system,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modifications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difficult.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words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one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thereby making it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code.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055043" y="167641"/>
            <a:ext cx="8031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With Tight Coupling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, try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questions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5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Programmer-</a:t>
            </a:r>
            <a:r>
              <a:rPr lang="en-US" sz="2500" b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example </a:t>
            </a:r>
            <a:r>
              <a:rPr lang="en-US" sz="25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will happen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25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is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modified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we 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5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parametrized constructor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it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if we have </a:t>
            </a:r>
            <a:r>
              <a:rPr lang="en-US" sz="2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object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5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and this </a:t>
            </a:r>
            <a:r>
              <a:rPr lang="en-US" sz="2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wants to use </a:t>
            </a:r>
            <a:r>
              <a:rPr lang="en-US" sz="25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rather than </a:t>
            </a:r>
            <a:r>
              <a:rPr lang="en-US" sz="2500" b="1" u="sng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both 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that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code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will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giving error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 we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also.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055043" y="167641"/>
            <a:ext cx="855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Solution: Dependency Injection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Injection (DI)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dependent objects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outside of a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those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through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ways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using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objects are given their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time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rather than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 time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4402317" y="167641"/>
            <a:ext cx="4751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Benefit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becomes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loosely coupled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Programmer-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example , it means that we can now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whenever we want.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can be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at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time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4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Downloading &amp; Setting Up STS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website (</a:t>
            </a:r>
            <a:r>
              <a:rPr lang="en-US" sz="28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https://spring.io/tools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section in order to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corresponding file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your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36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055043" y="167641"/>
            <a:ext cx="855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Ways Of Dependency Injection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Injection (DI)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done in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ways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 Injection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 Injection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 Injection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Not recommended 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055043" y="167641"/>
            <a:ext cx="855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 Injection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 injection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injection type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injects dependencies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through a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when we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class object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dependent class object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sz="28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class.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result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runs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correctly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immediately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all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necessary dependencies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0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055043" y="167641"/>
            <a:ext cx="855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 Injection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F2187-2117-4330-AD5E-927DEED2128D}"/>
              </a:ext>
            </a:extLst>
          </p:cNvPr>
          <p:cNvSpPr txBox="1"/>
          <p:nvPr/>
        </p:nvSpPr>
        <p:spPr>
          <a:xfrm>
            <a:off x="230957" y="1403009"/>
            <a:ext cx="4180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start();</a:t>
            </a: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175B-584B-DAF8-7DC2-E77708B59264}"/>
              </a:ext>
            </a:extLst>
          </p:cNvPr>
          <p:cNvSpPr txBox="1"/>
          <p:nvPr/>
        </p:nvSpPr>
        <p:spPr>
          <a:xfrm>
            <a:off x="155543" y="2830689"/>
            <a:ext cx="6099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//some logic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"Laptop started..."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9B786-2ABC-56C5-AFD9-45DBB3A93119}"/>
              </a:ext>
            </a:extLst>
          </p:cNvPr>
          <p:cNvSpPr txBox="1"/>
          <p:nvPr/>
        </p:nvSpPr>
        <p:spPr>
          <a:xfrm>
            <a:off x="6092858" y="2738889"/>
            <a:ext cx="6099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@Override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//some logic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started..."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5A1E4A-E9D5-1440-BCA3-6F7308529001}"/>
              </a:ext>
            </a:extLst>
          </p:cNvPr>
          <p:cNvCxnSpPr/>
          <p:nvPr/>
        </p:nvCxnSpPr>
        <p:spPr>
          <a:xfrm>
            <a:off x="155543" y="2738889"/>
            <a:ext cx="118919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64A7D-529F-DB5E-96B7-4EEB2FFAF05B}"/>
              </a:ext>
            </a:extLst>
          </p:cNvPr>
          <p:cNvCxnSpPr/>
          <p:nvPr/>
        </p:nvCxnSpPr>
        <p:spPr>
          <a:xfrm>
            <a:off x="5998590" y="2830689"/>
            <a:ext cx="94268" cy="38623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59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055043" y="167641"/>
            <a:ext cx="855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 Injection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2F804-0276-0D76-91A3-19BEFF48F465}"/>
              </a:ext>
            </a:extLst>
          </p:cNvPr>
          <p:cNvSpPr txBox="1"/>
          <p:nvPr/>
        </p:nvSpPr>
        <p:spPr>
          <a:xfrm>
            <a:off x="688156" y="1307698"/>
            <a:ext cx="100112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Programmer(Computer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writeCode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.start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"Coding started..."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"Could not write the code"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0622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592371" y="167641"/>
            <a:ext cx="7173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 Injection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30F13-9001-B180-E084-0F389FA039D8}"/>
              </a:ext>
            </a:extLst>
          </p:cNvPr>
          <p:cNvSpPr txBox="1"/>
          <p:nvPr/>
        </p:nvSpPr>
        <p:spPr>
          <a:xfrm>
            <a:off x="768283" y="1335626"/>
            <a:ext cx="95352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in.scalive.beans.DeskTop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in.scalive.beans.LapTop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Programmmer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1:"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 </a:t>
            </a:r>
            <a:r>
              <a:rPr lang="en-IN" sz="18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Programmer(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p1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"======================="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"Programmer 2:"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Programmer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Programmer(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p2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331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341871" y="167641"/>
            <a:ext cx="5778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Setter Injection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 injection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injection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provides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 methods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updates the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manually after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creation.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receives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appropriate dependencies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 methods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2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F2187-2117-4330-AD5E-927DEED2128D}"/>
              </a:ext>
            </a:extLst>
          </p:cNvPr>
          <p:cNvSpPr txBox="1"/>
          <p:nvPr/>
        </p:nvSpPr>
        <p:spPr>
          <a:xfrm>
            <a:off x="230957" y="1403009"/>
            <a:ext cx="4180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start();</a:t>
            </a: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175B-584B-DAF8-7DC2-E77708B59264}"/>
              </a:ext>
            </a:extLst>
          </p:cNvPr>
          <p:cNvSpPr txBox="1"/>
          <p:nvPr/>
        </p:nvSpPr>
        <p:spPr>
          <a:xfrm>
            <a:off x="155543" y="2830689"/>
            <a:ext cx="6099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//some logic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"Laptop started..."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9B786-2ABC-56C5-AFD9-45DBB3A93119}"/>
              </a:ext>
            </a:extLst>
          </p:cNvPr>
          <p:cNvSpPr txBox="1"/>
          <p:nvPr/>
        </p:nvSpPr>
        <p:spPr>
          <a:xfrm>
            <a:off x="6092858" y="2738889"/>
            <a:ext cx="6099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@Override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//some logic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started..."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5A1E4A-E9D5-1440-BCA3-6F7308529001}"/>
              </a:ext>
            </a:extLst>
          </p:cNvPr>
          <p:cNvCxnSpPr/>
          <p:nvPr/>
        </p:nvCxnSpPr>
        <p:spPr>
          <a:xfrm>
            <a:off x="155543" y="2738889"/>
            <a:ext cx="118919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64A7D-529F-DB5E-96B7-4EEB2FFAF05B}"/>
              </a:ext>
            </a:extLst>
          </p:cNvPr>
          <p:cNvCxnSpPr/>
          <p:nvPr/>
        </p:nvCxnSpPr>
        <p:spPr>
          <a:xfrm>
            <a:off x="5998590" y="2830689"/>
            <a:ext cx="94268" cy="38623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127C48-A844-DED8-70D3-382AE16B1144}"/>
              </a:ext>
            </a:extLst>
          </p:cNvPr>
          <p:cNvSpPr txBox="1"/>
          <p:nvPr/>
        </p:nvSpPr>
        <p:spPr>
          <a:xfrm>
            <a:off x="3341871" y="167641"/>
            <a:ext cx="5778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Setter Injection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CBF0B1-A120-6D3F-1CEC-1198A58D9455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98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2F804-0276-0D76-91A3-19BEFF48F465}"/>
              </a:ext>
            </a:extLst>
          </p:cNvPr>
          <p:cNvSpPr txBox="1"/>
          <p:nvPr/>
        </p:nvSpPr>
        <p:spPr>
          <a:xfrm>
            <a:off x="688156" y="1307698"/>
            <a:ext cx="100112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setComp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(Computer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writeCode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.start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"Coding started..."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"Could not write the code"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02929-3A79-6498-3374-B12015D388EE}"/>
              </a:ext>
            </a:extLst>
          </p:cNvPr>
          <p:cNvSpPr txBox="1"/>
          <p:nvPr/>
        </p:nvSpPr>
        <p:spPr>
          <a:xfrm>
            <a:off x="3341871" y="167641"/>
            <a:ext cx="5778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Setter Injection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E731E-275B-5E04-E921-260FF10C545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544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30F13-9001-B180-E084-0F389FA039D8}"/>
              </a:ext>
            </a:extLst>
          </p:cNvPr>
          <p:cNvSpPr txBox="1"/>
          <p:nvPr/>
        </p:nvSpPr>
        <p:spPr>
          <a:xfrm>
            <a:off x="768283" y="1335626"/>
            <a:ext cx="95352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in.scalive.beans.DeskTop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in.scalive.beans.LapTop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Programmmer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1:"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Programmer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.setComp(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p1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"======================="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"Programmer 2:"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Programmer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.setComp(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p2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4B152-4B44-DCC1-4E14-BEED6CAAB85A}"/>
              </a:ext>
            </a:extLst>
          </p:cNvPr>
          <p:cNvSpPr txBox="1"/>
          <p:nvPr/>
        </p:nvSpPr>
        <p:spPr>
          <a:xfrm>
            <a:off x="3341871" y="167641"/>
            <a:ext cx="5778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Setter Injection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2B2276-F5A9-E20C-B48D-9C7D9092BE46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006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341871" y="167641"/>
            <a:ext cx="5778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Field Injection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injection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injection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provides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directly assigns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data members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Downloading &amp; Setting Up STS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77FFF-6CB0-0BF9-4568-71CED2B15E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505" y="1274901"/>
            <a:ext cx="10520723" cy="49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75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341871" y="167641"/>
            <a:ext cx="5778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Field Injection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870092" y="1443600"/>
            <a:ext cx="1072219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a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sz="28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REFLECTION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is the 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 recommended way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due to 2 reasons: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violates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principle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ENCAPSULATION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slow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</a:t>
            </a: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approaches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3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F2187-2117-4330-AD5E-927DEED2128D}"/>
              </a:ext>
            </a:extLst>
          </p:cNvPr>
          <p:cNvSpPr txBox="1"/>
          <p:nvPr/>
        </p:nvSpPr>
        <p:spPr>
          <a:xfrm>
            <a:off x="230957" y="1403009"/>
            <a:ext cx="4180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start();</a:t>
            </a: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175B-584B-DAF8-7DC2-E77708B59264}"/>
              </a:ext>
            </a:extLst>
          </p:cNvPr>
          <p:cNvSpPr txBox="1"/>
          <p:nvPr/>
        </p:nvSpPr>
        <p:spPr>
          <a:xfrm>
            <a:off x="155543" y="2830689"/>
            <a:ext cx="6099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//some logic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"Laptop started..."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9B786-2ABC-56C5-AFD9-45DBB3A93119}"/>
              </a:ext>
            </a:extLst>
          </p:cNvPr>
          <p:cNvSpPr txBox="1"/>
          <p:nvPr/>
        </p:nvSpPr>
        <p:spPr>
          <a:xfrm>
            <a:off x="6092858" y="2738889"/>
            <a:ext cx="6099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@Override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//some logic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started..."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5A1E4A-E9D5-1440-BCA3-6F7308529001}"/>
              </a:ext>
            </a:extLst>
          </p:cNvPr>
          <p:cNvCxnSpPr/>
          <p:nvPr/>
        </p:nvCxnSpPr>
        <p:spPr>
          <a:xfrm>
            <a:off x="155543" y="2738889"/>
            <a:ext cx="118919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64A7D-529F-DB5E-96B7-4EEB2FFAF05B}"/>
              </a:ext>
            </a:extLst>
          </p:cNvPr>
          <p:cNvCxnSpPr/>
          <p:nvPr/>
        </p:nvCxnSpPr>
        <p:spPr>
          <a:xfrm>
            <a:off x="5998590" y="2830689"/>
            <a:ext cx="94268" cy="38623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127C48-A844-DED8-70D3-382AE16B1144}"/>
              </a:ext>
            </a:extLst>
          </p:cNvPr>
          <p:cNvSpPr txBox="1"/>
          <p:nvPr/>
        </p:nvSpPr>
        <p:spPr>
          <a:xfrm>
            <a:off x="3341871" y="167641"/>
            <a:ext cx="5778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Field Injection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CBF0B1-A120-6D3F-1CEC-1198A58D9455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60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2F804-0276-0D76-91A3-19BEFF48F465}"/>
              </a:ext>
            </a:extLst>
          </p:cNvPr>
          <p:cNvSpPr txBox="1"/>
          <p:nvPr/>
        </p:nvSpPr>
        <p:spPr>
          <a:xfrm>
            <a:off x="688156" y="1307698"/>
            <a:ext cx="1001126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java.lang.reflect.Field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in.scalive.beans.DeskTop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in.scalive.beans.LapTop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IN" sz="180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clz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Class.</a:t>
            </a:r>
            <a:r>
              <a:rPr lang="en-IN" sz="1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Object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clz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800" strike="sng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newInstance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Programmer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=(Programmer)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Field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compField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clz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.getDeclaredField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"comp"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compField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.setAccessible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compField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6A3E3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02929-3A79-6498-3374-B12015D388EE}"/>
              </a:ext>
            </a:extLst>
          </p:cNvPr>
          <p:cNvSpPr txBox="1"/>
          <p:nvPr/>
        </p:nvSpPr>
        <p:spPr>
          <a:xfrm>
            <a:off x="3341871" y="167641"/>
            <a:ext cx="5778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Field Injection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E731E-275B-5E04-E921-260FF10C545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4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Downloading &amp; Setting Up STS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clicking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 file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be downloaded to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system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folder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 file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that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folder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double-click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that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pop-up window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appear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shown on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slide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7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Downloading &amp; Setting Up STS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E2DD76-3F3E-C1BC-95E9-D113901217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6764" y="2004653"/>
            <a:ext cx="7918514" cy="39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0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Downloading &amp; Setting Up STS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successfully Unpacking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folder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be created as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below image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folder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EE6917-1CFA-B5BC-8BCF-F4AD65713C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096" y="2550604"/>
            <a:ext cx="8717707" cy="33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4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3470</Words>
  <Application>Microsoft Office PowerPoint</Application>
  <PresentationFormat>Widescreen</PresentationFormat>
  <Paragraphs>652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Aharoni</vt:lpstr>
      <vt:lpstr>Aptos</vt:lpstr>
      <vt:lpstr>Aptos Display</vt:lpstr>
      <vt:lpstr>Arial</vt:lpstr>
      <vt:lpstr>Calibri</vt:lpstr>
      <vt:lpstr>Consolas</vt:lpstr>
      <vt:lpstr>Kollektif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jain</dc:creator>
  <cp:lastModifiedBy>Sharma Computer Academy</cp:lastModifiedBy>
  <cp:revision>9</cp:revision>
  <dcterms:created xsi:type="dcterms:W3CDTF">2024-06-13T12:14:21Z</dcterms:created>
  <dcterms:modified xsi:type="dcterms:W3CDTF">2024-06-27T11:26:40Z</dcterms:modified>
</cp:coreProperties>
</file>