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256" r:id="rId3"/>
    <p:sldId id="260" r:id="rId4"/>
    <p:sldId id="393" r:id="rId5"/>
    <p:sldId id="392" r:id="rId6"/>
    <p:sldId id="365" r:id="rId7"/>
    <p:sldId id="366" r:id="rId8"/>
    <p:sldId id="367" r:id="rId9"/>
    <p:sldId id="395" r:id="rId10"/>
    <p:sldId id="397" r:id="rId11"/>
    <p:sldId id="394" r:id="rId12"/>
    <p:sldId id="369" r:id="rId13"/>
    <p:sldId id="370" r:id="rId14"/>
    <p:sldId id="374" r:id="rId15"/>
    <p:sldId id="373" r:id="rId16"/>
    <p:sldId id="368" r:id="rId17"/>
    <p:sldId id="371" r:id="rId18"/>
    <p:sldId id="372" r:id="rId19"/>
    <p:sldId id="376" r:id="rId20"/>
    <p:sldId id="375" r:id="rId21"/>
    <p:sldId id="398" r:id="rId22"/>
    <p:sldId id="3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20FCB668-5F24-4E30-848F-B951468F1C98}"/>
    <pc:docChg chg="undo custSel addSld delSld modSld sldOrd">
      <pc:chgData name="Sharma Computer Academy" userId="08476b32c11f4418" providerId="LiveId" clId="{20FCB668-5F24-4E30-848F-B951468F1C98}" dt="2024-06-27T11:34:47.832" v="9448" actId="47"/>
      <pc:docMkLst>
        <pc:docMk/>
      </pc:docMkLst>
      <pc:sldChg chg="modSp mod modAnim">
        <pc:chgData name="Sharma Computer Academy" userId="08476b32c11f4418" providerId="LiveId" clId="{20FCB668-5F24-4E30-848F-B951468F1C98}" dt="2024-06-26T08:27:06.136" v="8329" actId="20577"/>
        <pc:sldMkLst>
          <pc:docMk/>
          <pc:sldMk cId="0" sldId="256"/>
        </pc:sldMkLst>
        <pc:spChg chg="mod">
          <ac:chgData name="Sharma Computer Academy" userId="08476b32c11f4418" providerId="LiveId" clId="{20FCB668-5F24-4E30-848F-B951468F1C98}" dt="2024-06-21T08:03:51.035" v="44" actId="20577"/>
          <ac:spMkLst>
            <pc:docMk/>
            <pc:sldMk cId="0" sldId="256"/>
            <ac:spMk id="2" creationId="{7E0095FF-1826-FDCD-3380-B3970D421C88}"/>
          </ac:spMkLst>
        </pc:spChg>
        <pc:spChg chg="mod">
          <ac:chgData name="Sharma Computer Academy" userId="08476b32c11f4418" providerId="LiveId" clId="{20FCB668-5F24-4E30-848F-B951468F1C98}" dt="2024-06-21T08:03:30.670" v="24" actId="20577"/>
          <ac:spMkLst>
            <pc:docMk/>
            <pc:sldMk cId="0" sldId="256"/>
            <ac:spMk id="4" creationId="{3C92DFB6-7683-75F2-E711-1697D27F4F93}"/>
          </ac:spMkLst>
        </pc:spChg>
        <pc:spChg chg="mod">
          <ac:chgData name="Sharma Computer Academy" userId="08476b32c11f4418" providerId="LiveId" clId="{20FCB668-5F24-4E30-848F-B951468F1C98}" dt="2024-06-26T08:27:06.136" v="8329" actId="20577"/>
          <ac:spMkLst>
            <pc:docMk/>
            <pc:sldMk cId="0" sldId="256"/>
            <ac:spMk id="6" creationId="{86EF25F6-6062-F95F-AE89-A95811304242}"/>
          </ac:spMkLst>
        </pc:spChg>
        <pc:spChg chg="mod">
          <ac:chgData name="Sharma Computer Academy" userId="08476b32c11f4418" providerId="LiveId" clId="{20FCB668-5F24-4E30-848F-B951468F1C98}" dt="2024-06-21T08:04:01.153" v="58" actId="20577"/>
          <ac:spMkLst>
            <pc:docMk/>
            <pc:sldMk cId="0" sldId="256"/>
            <ac:spMk id="31" creationId="{EF52F244-5C27-A732-E74C-4FD991F24413}"/>
          </ac:spMkLst>
        </pc:spChg>
      </pc:sldChg>
      <pc:sldChg chg="modSp mod">
        <pc:chgData name="Sharma Computer Academy" userId="08476b32c11f4418" providerId="LiveId" clId="{20FCB668-5F24-4E30-848F-B951468F1C98}" dt="2024-06-21T08:02:56.947" v="0" actId="20577"/>
        <pc:sldMkLst>
          <pc:docMk/>
          <pc:sldMk cId="0" sldId="258"/>
        </pc:sldMkLst>
        <pc:spChg chg="mod">
          <ac:chgData name="Sharma Computer Academy" userId="08476b32c11f4418" providerId="LiveId" clId="{20FCB668-5F24-4E30-848F-B951468F1C98}" dt="2024-06-21T08:02:56.947" v="0" actId="20577"/>
          <ac:spMkLst>
            <pc:docMk/>
            <pc:sldMk cId="0" sldId="258"/>
            <ac:spMk id="10" creationId="{00000000-0000-0000-0000-000000000000}"/>
          </ac:spMkLst>
        </pc:spChg>
      </pc:sldChg>
      <pc:sldChg chg="delSp modSp mod modAnim">
        <pc:chgData name="Sharma Computer Academy" userId="08476b32c11f4418" providerId="LiveId" clId="{20FCB668-5F24-4E30-848F-B951468F1C98}" dt="2024-06-27T04:12:15.778" v="8331"/>
        <pc:sldMkLst>
          <pc:docMk/>
          <pc:sldMk cId="4031573699" sldId="260"/>
        </pc:sldMkLst>
        <pc:spChg chg="del">
          <ac:chgData name="Sharma Computer Academy" userId="08476b32c11f4418" providerId="LiveId" clId="{20FCB668-5F24-4E30-848F-B951468F1C98}" dt="2024-06-21T08:30:03.094" v="664" actId="478"/>
          <ac:spMkLst>
            <pc:docMk/>
            <pc:sldMk cId="4031573699" sldId="260"/>
            <ac:spMk id="53" creationId="{00000000-0000-0000-0000-000000000000}"/>
          </ac:spMkLst>
        </pc:spChg>
        <pc:spChg chg="del">
          <ac:chgData name="Sharma Computer Academy" userId="08476b32c11f4418" providerId="LiveId" clId="{20FCB668-5F24-4E30-848F-B951468F1C98}" dt="2024-06-21T08:29:58.441" v="662" actId="478"/>
          <ac:spMkLst>
            <pc:docMk/>
            <pc:sldMk cId="4031573699" sldId="260"/>
            <ac:spMk id="56" creationId="{00000000-0000-0000-0000-000000000000}"/>
          </ac:spMkLst>
        </pc:spChg>
        <pc:spChg chg="del">
          <ac:chgData name="Sharma Computer Academy" userId="08476b32c11f4418" providerId="LiveId" clId="{20FCB668-5F24-4E30-848F-B951468F1C98}" dt="2024-06-21T08:29:59.627" v="663" actId="478"/>
          <ac:spMkLst>
            <pc:docMk/>
            <pc:sldMk cId="4031573699" sldId="260"/>
            <ac:spMk id="57" creationId="{00000000-0000-0000-0000-000000000000}"/>
          </ac:spMkLst>
        </pc:spChg>
        <pc:spChg chg="del">
          <ac:chgData name="Sharma Computer Academy" userId="08476b32c11f4418" providerId="LiveId" clId="{20FCB668-5F24-4E30-848F-B951468F1C98}" dt="2024-06-21T08:30:04.182" v="665" actId="478"/>
          <ac:spMkLst>
            <pc:docMk/>
            <pc:sldMk cId="4031573699" sldId="260"/>
            <ac:spMk id="58" creationId="{00000000-0000-0000-0000-000000000000}"/>
          </ac:spMkLst>
        </pc:spChg>
        <pc:spChg chg="del">
          <ac:chgData name="Sharma Computer Academy" userId="08476b32c11f4418" providerId="LiveId" clId="{20FCB668-5F24-4E30-848F-B951468F1C98}" dt="2024-06-21T08:30:05.826" v="667" actId="478"/>
          <ac:spMkLst>
            <pc:docMk/>
            <pc:sldMk cId="4031573699" sldId="260"/>
            <ac:spMk id="59" creationId="{00000000-0000-0000-0000-000000000000}"/>
          </ac:spMkLst>
        </pc:spChg>
        <pc:spChg chg="del">
          <ac:chgData name="Sharma Computer Academy" userId="08476b32c11f4418" providerId="LiveId" clId="{20FCB668-5F24-4E30-848F-B951468F1C98}" dt="2024-06-21T08:30:05.204" v="666" actId="478"/>
          <ac:spMkLst>
            <pc:docMk/>
            <pc:sldMk cId="4031573699" sldId="260"/>
            <ac:spMk id="60" creationId="{00000000-0000-0000-0000-000000000000}"/>
          </ac:spMkLst>
        </pc:spChg>
        <pc:spChg chg="mod">
          <ac:chgData name="Sharma Computer Academy" userId="08476b32c11f4418" providerId="LiveId" clId="{20FCB668-5F24-4E30-848F-B951468F1C98}" dt="2024-06-21T08:07:49.964" v="115" actId="20577"/>
          <ac:spMkLst>
            <pc:docMk/>
            <pc:sldMk cId="4031573699" sldId="260"/>
            <ac:spMk id="61" creationId="{06BE7EE5-6237-8875-72C4-D14A98670D46}"/>
          </ac:spMkLst>
        </pc:spChg>
        <pc:spChg chg="mod">
          <ac:chgData name="Sharma Computer Academy" userId="08476b32c11f4418" providerId="LiveId" clId="{20FCB668-5F24-4E30-848F-B951468F1C98}" dt="2024-06-21T08:34:29.490" v="675" actId="207"/>
          <ac:spMkLst>
            <pc:docMk/>
            <pc:sldMk cId="4031573699" sldId="260"/>
            <ac:spMk id="64" creationId="{127E5D77-2751-5C6F-93AF-BC1D828D55A5}"/>
          </ac:spMkLst>
        </pc:spChg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2143264774" sldId="301"/>
        </pc:sldMkLst>
      </pc:sldChg>
      <pc:sldChg chg="modSp del mod modAnim">
        <pc:chgData name="Sharma Computer Academy" userId="08476b32c11f4418" providerId="LiveId" clId="{20FCB668-5F24-4E30-848F-B951468F1C98}" dt="2024-06-27T11:34:47.832" v="9448" actId="47"/>
        <pc:sldMkLst>
          <pc:docMk/>
          <pc:sldMk cId="3198522932" sldId="312"/>
        </pc:sldMkLst>
        <pc:spChg chg="mod">
          <ac:chgData name="Sharma Computer Academy" userId="08476b32c11f4418" providerId="LiveId" clId="{20FCB668-5F24-4E30-848F-B951468F1C98}" dt="2024-06-25T06:20:55.934" v="3050" actId="20577"/>
          <ac:spMkLst>
            <pc:docMk/>
            <pc:sldMk cId="3198522932" sldId="312"/>
            <ac:spMk id="61" creationId="{06BE7EE5-6237-8875-72C4-D14A98670D46}"/>
          </ac:spMkLst>
        </pc:spChg>
        <pc:spChg chg="mod">
          <ac:chgData name="Sharma Computer Academy" userId="08476b32c11f4418" providerId="LiveId" clId="{20FCB668-5F24-4E30-848F-B951468F1C98}" dt="2024-06-27T05:06:44.886" v="9317" actId="6549"/>
          <ac:spMkLst>
            <pc:docMk/>
            <pc:sldMk cId="3198522932" sldId="312"/>
            <ac:spMk id="64" creationId="{127E5D77-2751-5C6F-93AF-BC1D828D55A5}"/>
          </ac:spMkLst>
        </pc:spChg>
      </pc:sldChg>
      <pc:sldChg chg="addSp modSp del mod ord modAnim">
        <pc:chgData name="Sharma Computer Academy" userId="08476b32c11f4418" providerId="LiveId" clId="{20FCB668-5F24-4E30-848F-B951468F1C98}" dt="2024-06-26T08:26:35.785" v="8300" actId="47"/>
        <pc:sldMkLst>
          <pc:docMk/>
          <pc:sldMk cId="1798636082" sldId="313"/>
        </pc:sldMkLst>
        <pc:spChg chg="add mod">
          <ac:chgData name="Sharma Computer Academy" userId="08476b32c11f4418" providerId="LiveId" clId="{20FCB668-5F24-4E30-848F-B951468F1C98}" dt="2024-06-25T07:05:56.946" v="4443" actId="14100"/>
          <ac:spMkLst>
            <pc:docMk/>
            <pc:sldMk cId="1798636082" sldId="313"/>
            <ac:spMk id="2" creationId="{27553C20-F283-FE84-E8BA-4572BCDABECD}"/>
          </ac:spMkLst>
        </pc:spChg>
        <pc:spChg chg="add mod">
          <ac:chgData name="Sharma Computer Academy" userId="08476b32c11f4418" providerId="LiveId" clId="{20FCB668-5F24-4E30-848F-B951468F1C98}" dt="2024-06-25T07:06:57.686" v="4488" actId="113"/>
          <ac:spMkLst>
            <pc:docMk/>
            <pc:sldMk cId="1798636082" sldId="313"/>
            <ac:spMk id="3" creationId="{A40B1E71-352B-BC35-9EA0-DF1F07FD98D0}"/>
          </ac:spMkLst>
        </pc:spChg>
        <pc:spChg chg="mod">
          <ac:chgData name="Sharma Computer Academy" userId="08476b32c11f4418" providerId="LiveId" clId="{20FCB668-5F24-4E30-848F-B951468F1C98}" dt="2024-06-25T06:57:18.218" v="3864" actId="255"/>
          <ac:spMkLst>
            <pc:docMk/>
            <pc:sldMk cId="1798636082" sldId="313"/>
            <ac:spMk id="61" creationId="{06BE7EE5-6237-8875-72C4-D14A98670D46}"/>
          </ac:spMkLst>
        </pc:spChg>
        <pc:spChg chg="mod">
          <ac:chgData name="Sharma Computer Academy" userId="08476b32c11f4418" providerId="LiveId" clId="{20FCB668-5F24-4E30-848F-B951468F1C98}" dt="2024-06-25T07:07:30.252" v="4491" actId="255"/>
          <ac:spMkLst>
            <pc:docMk/>
            <pc:sldMk cId="1798636082" sldId="313"/>
            <ac:spMk id="64" creationId="{127E5D77-2751-5C6F-93AF-BC1D828D55A5}"/>
          </ac:spMkLst>
        </pc:spChg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2697875604" sldId="314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1024779111" sldId="315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1972709786" sldId="316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1715846266" sldId="317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1797224447" sldId="318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2592055658" sldId="319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3911342239" sldId="320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2797012277" sldId="321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4105354987" sldId="322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2881847013" sldId="323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1492334753" sldId="324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3743844196" sldId="325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2503135048" sldId="326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466326151" sldId="327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227378043" sldId="328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1807155297" sldId="329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2934472972" sldId="330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2733697931" sldId="331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218247397" sldId="332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2158525670" sldId="333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672100808" sldId="334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1259636070" sldId="335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3208421440" sldId="336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2938615143" sldId="337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4255321726" sldId="338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3701058147" sldId="339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3198638530" sldId="340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3473226036" sldId="341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2079050333" sldId="342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190492857" sldId="343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1964654258" sldId="344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381937746" sldId="345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187644848" sldId="346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280281353" sldId="347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220633437" sldId="348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3223033294" sldId="349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4036794700" sldId="350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627644920" sldId="351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286731022" sldId="352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3455504292" sldId="353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2363859464" sldId="354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520622729" sldId="355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2959331263" sldId="356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952021039" sldId="357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2021898979" sldId="358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615544226" sldId="359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1344006323" sldId="360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2142337419" sldId="361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4197760672" sldId="362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2535146704" sldId="363"/>
        </pc:sldMkLst>
      </pc:sldChg>
      <pc:sldChg chg="del">
        <pc:chgData name="Sharma Computer Academy" userId="08476b32c11f4418" providerId="LiveId" clId="{20FCB668-5F24-4E30-848F-B951468F1C98}" dt="2024-06-26T08:26:35.785" v="8300" actId="47"/>
        <pc:sldMkLst>
          <pc:docMk/>
          <pc:sldMk cId="2433983477" sldId="364"/>
        </pc:sldMkLst>
      </pc:sldChg>
      <pc:sldChg chg="modSp add mod modAnim">
        <pc:chgData name="Sharma Computer Academy" userId="08476b32c11f4418" providerId="LiveId" clId="{20FCB668-5F24-4E30-848F-B951468F1C98}" dt="2024-06-27T04:17:51.936" v="8403" actId="20577"/>
        <pc:sldMkLst>
          <pc:docMk/>
          <pc:sldMk cId="9071420" sldId="365"/>
        </pc:sldMkLst>
        <pc:spChg chg="mod">
          <ac:chgData name="Sharma Computer Academy" userId="08476b32c11f4418" providerId="LiveId" clId="{20FCB668-5F24-4E30-848F-B951468F1C98}" dt="2024-06-21T12:12:04.280" v="924" actId="20577"/>
          <ac:spMkLst>
            <pc:docMk/>
            <pc:sldMk cId="9071420" sldId="365"/>
            <ac:spMk id="61" creationId="{06BE7EE5-6237-8875-72C4-D14A98670D46}"/>
          </ac:spMkLst>
        </pc:spChg>
        <pc:spChg chg="mod">
          <ac:chgData name="Sharma Computer Academy" userId="08476b32c11f4418" providerId="LiveId" clId="{20FCB668-5F24-4E30-848F-B951468F1C98}" dt="2024-06-27T04:17:51.936" v="8403" actId="20577"/>
          <ac:spMkLst>
            <pc:docMk/>
            <pc:sldMk cId="9071420" sldId="365"/>
            <ac:spMk id="64" creationId="{127E5D77-2751-5C6F-93AF-BC1D828D55A5}"/>
          </ac:spMkLst>
        </pc:spChg>
      </pc:sldChg>
      <pc:sldChg chg="modSp add mod modAnim">
        <pc:chgData name="Sharma Computer Academy" userId="08476b32c11f4418" providerId="LiveId" clId="{20FCB668-5F24-4E30-848F-B951468F1C98}" dt="2024-06-27T11:29:11.977" v="9437" actId="207"/>
        <pc:sldMkLst>
          <pc:docMk/>
          <pc:sldMk cId="2678009310" sldId="366"/>
        </pc:sldMkLst>
        <pc:spChg chg="mod">
          <ac:chgData name="Sharma Computer Academy" userId="08476b32c11f4418" providerId="LiveId" clId="{20FCB668-5F24-4E30-848F-B951468F1C98}" dt="2024-06-21T11:52:35.522" v="713" actId="20577"/>
          <ac:spMkLst>
            <pc:docMk/>
            <pc:sldMk cId="2678009310" sldId="366"/>
            <ac:spMk id="61" creationId="{06BE7EE5-6237-8875-72C4-D14A98670D46}"/>
          </ac:spMkLst>
        </pc:spChg>
        <pc:spChg chg="mod">
          <ac:chgData name="Sharma Computer Academy" userId="08476b32c11f4418" providerId="LiveId" clId="{20FCB668-5F24-4E30-848F-B951468F1C98}" dt="2024-06-27T11:29:11.977" v="9437" actId="207"/>
          <ac:spMkLst>
            <pc:docMk/>
            <pc:sldMk cId="2678009310" sldId="366"/>
            <ac:spMk id="64" creationId="{127E5D77-2751-5C6F-93AF-BC1D828D55A5}"/>
          </ac:spMkLst>
        </pc:spChg>
      </pc:sldChg>
      <pc:sldChg chg="addSp delSp modSp add mod ord modAnim">
        <pc:chgData name="Sharma Computer Academy" userId="08476b32c11f4418" providerId="LiveId" clId="{20FCB668-5F24-4E30-848F-B951468F1C98}" dt="2024-06-27T04:43:43.984" v="9262"/>
        <pc:sldMkLst>
          <pc:docMk/>
          <pc:sldMk cId="2212046253" sldId="367"/>
        </pc:sldMkLst>
        <pc:spChg chg="add mod">
          <ac:chgData name="Sharma Computer Academy" userId="08476b32c11f4418" providerId="LiveId" clId="{20FCB668-5F24-4E30-848F-B951468F1C98}" dt="2024-06-27T04:41:57.961" v="9245" actId="1076"/>
          <ac:spMkLst>
            <pc:docMk/>
            <pc:sldMk cId="2212046253" sldId="367"/>
            <ac:spMk id="4" creationId="{44CA5CC6-A7F8-7CAD-83EF-6994507C9074}"/>
          </ac:spMkLst>
        </pc:spChg>
        <pc:spChg chg="del">
          <ac:chgData name="Sharma Computer Academy" userId="08476b32c11f4418" providerId="LiveId" clId="{20FCB668-5F24-4E30-848F-B951468F1C98}" dt="2024-06-27T04:41:54.485" v="9244" actId="478"/>
          <ac:spMkLst>
            <pc:docMk/>
            <pc:sldMk cId="2212046253" sldId="367"/>
            <ac:spMk id="56" creationId="{00000000-0000-0000-0000-000000000000}"/>
          </ac:spMkLst>
        </pc:spChg>
        <pc:spChg chg="del">
          <ac:chgData name="Sharma Computer Academy" userId="08476b32c11f4418" providerId="LiveId" clId="{20FCB668-5F24-4E30-848F-B951468F1C98}" dt="2024-06-27T04:41:54.485" v="9244" actId="478"/>
          <ac:spMkLst>
            <pc:docMk/>
            <pc:sldMk cId="2212046253" sldId="367"/>
            <ac:spMk id="57" creationId="{00000000-0000-0000-0000-000000000000}"/>
          </ac:spMkLst>
        </pc:spChg>
        <pc:spChg chg="del">
          <ac:chgData name="Sharma Computer Academy" userId="08476b32c11f4418" providerId="LiveId" clId="{20FCB668-5F24-4E30-848F-B951468F1C98}" dt="2024-06-27T04:41:54.485" v="9244" actId="478"/>
          <ac:spMkLst>
            <pc:docMk/>
            <pc:sldMk cId="2212046253" sldId="367"/>
            <ac:spMk id="58" creationId="{00000000-0000-0000-0000-000000000000}"/>
          </ac:spMkLst>
        </pc:spChg>
        <pc:spChg chg="del">
          <ac:chgData name="Sharma Computer Academy" userId="08476b32c11f4418" providerId="LiveId" clId="{20FCB668-5F24-4E30-848F-B951468F1C98}" dt="2024-06-27T04:41:54.485" v="9244" actId="478"/>
          <ac:spMkLst>
            <pc:docMk/>
            <pc:sldMk cId="2212046253" sldId="367"/>
            <ac:spMk id="59" creationId="{00000000-0000-0000-0000-000000000000}"/>
          </ac:spMkLst>
        </pc:spChg>
        <pc:spChg chg="del">
          <ac:chgData name="Sharma Computer Academy" userId="08476b32c11f4418" providerId="LiveId" clId="{20FCB668-5F24-4E30-848F-B951468F1C98}" dt="2024-06-27T04:41:54.485" v="9244" actId="478"/>
          <ac:spMkLst>
            <pc:docMk/>
            <pc:sldMk cId="2212046253" sldId="367"/>
            <ac:spMk id="60" creationId="{00000000-0000-0000-0000-000000000000}"/>
          </ac:spMkLst>
        </pc:spChg>
        <pc:spChg chg="mod">
          <ac:chgData name="Sharma Computer Academy" userId="08476b32c11f4418" providerId="LiveId" clId="{20FCB668-5F24-4E30-848F-B951468F1C98}" dt="2024-06-27T04:42:29.201" v="9251" actId="1076"/>
          <ac:spMkLst>
            <pc:docMk/>
            <pc:sldMk cId="2212046253" sldId="367"/>
            <ac:spMk id="61" creationId="{06BE7EE5-6237-8875-72C4-D14A98670D46}"/>
          </ac:spMkLst>
        </pc:spChg>
        <pc:spChg chg="mod">
          <ac:chgData name="Sharma Computer Academy" userId="08476b32c11f4418" providerId="LiveId" clId="{20FCB668-5F24-4E30-848F-B951468F1C98}" dt="2024-06-27T04:41:24.050" v="9237" actId="14100"/>
          <ac:spMkLst>
            <pc:docMk/>
            <pc:sldMk cId="2212046253" sldId="367"/>
            <ac:spMk id="64" creationId="{127E5D77-2751-5C6F-93AF-BC1D828D55A5}"/>
          </ac:spMkLst>
        </pc:spChg>
        <pc:picChg chg="add mod">
          <ac:chgData name="Sharma Computer Academy" userId="08476b32c11f4418" providerId="LiveId" clId="{20FCB668-5F24-4E30-848F-B951468F1C98}" dt="2024-06-27T04:41:09.921" v="9236" actId="1076"/>
          <ac:picMkLst>
            <pc:docMk/>
            <pc:sldMk cId="2212046253" sldId="367"/>
            <ac:picMk id="3" creationId="{C2D566A9-49C7-1AE3-7047-5091EE1CC298}"/>
          </ac:picMkLst>
        </pc:picChg>
      </pc:sldChg>
      <pc:sldChg chg="delSp modSp add mod addAnim delAnim modAnim">
        <pc:chgData name="Sharma Computer Academy" userId="08476b32c11f4418" providerId="LiveId" clId="{20FCB668-5F24-4E30-848F-B951468F1C98}" dt="2024-06-27T11:33:44.344" v="9445" actId="115"/>
        <pc:sldMkLst>
          <pc:docMk/>
          <pc:sldMk cId="1631446644" sldId="368"/>
        </pc:sldMkLst>
        <pc:spChg chg="del">
          <ac:chgData name="Sharma Computer Academy" userId="08476b32c11f4418" providerId="LiveId" clId="{20FCB668-5F24-4E30-848F-B951468F1C98}" dt="2024-06-22T06:11:53.783" v="2049" actId="478"/>
          <ac:spMkLst>
            <pc:docMk/>
            <pc:sldMk cId="1631446644" sldId="368"/>
            <ac:spMk id="53" creationId="{00000000-0000-0000-0000-000000000000}"/>
          </ac:spMkLst>
        </pc:spChg>
        <pc:spChg chg="del">
          <ac:chgData name="Sharma Computer Academy" userId="08476b32c11f4418" providerId="LiveId" clId="{20FCB668-5F24-4E30-848F-B951468F1C98}" dt="2024-06-22T06:11:53.783" v="2049" actId="478"/>
          <ac:spMkLst>
            <pc:docMk/>
            <pc:sldMk cId="1631446644" sldId="368"/>
            <ac:spMk id="56" creationId="{00000000-0000-0000-0000-000000000000}"/>
          </ac:spMkLst>
        </pc:spChg>
        <pc:spChg chg="del">
          <ac:chgData name="Sharma Computer Academy" userId="08476b32c11f4418" providerId="LiveId" clId="{20FCB668-5F24-4E30-848F-B951468F1C98}" dt="2024-06-22T06:11:53.783" v="2049" actId="478"/>
          <ac:spMkLst>
            <pc:docMk/>
            <pc:sldMk cId="1631446644" sldId="368"/>
            <ac:spMk id="57" creationId="{00000000-0000-0000-0000-000000000000}"/>
          </ac:spMkLst>
        </pc:spChg>
        <pc:spChg chg="del">
          <ac:chgData name="Sharma Computer Academy" userId="08476b32c11f4418" providerId="LiveId" clId="{20FCB668-5F24-4E30-848F-B951468F1C98}" dt="2024-06-22T06:11:53.783" v="2049" actId="478"/>
          <ac:spMkLst>
            <pc:docMk/>
            <pc:sldMk cId="1631446644" sldId="368"/>
            <ac:spMk id="58" creationId="{00000000-0000-0000-0000-000000000000}"/>
          </ac:spMkLst>
        </pc:spChg>
        <pc:spChg chg="del">
          <ac:chgData name="Sharma Computer Academy" userId="08476b32c11f4418" providerId="LiveId" clId="{20FCB668-5F24-4E30-848F-B951468F1C98}" dt="2024-06-22T06:11:53.783" v="2049" actId="478"/>
          <ac:spMkLst>
            <pc:docMk/>
            <pc:sldMk cId="1631446644" sldId="368"/>
            <ac:spMk id="59" creationId="{00000000-0000-0000-0000-000000000000}"/>
          </ac:spMkLst>
        </pc:spChg>
        <pc:spChg chg="del">
          <ac:chgData name="Sharma Computer Academy" userId="08476b32c11f4418" providerId="LiveId" clId="{20FCB668-5F24-4E30-848F-B951468F1C98}" dt="2024-06-22T06:11:53.783" v="2049" actId="478"/>
          <ac:spMkLst>
            <pc:docMk/>
            <pc:sldMk cId="1631446644" sldId="368"/>
            <ac:spMk id="60" creationId="{00000000-0000-0000-0000-000000000000}"/>
          </ac:spMkLst>
        </pc:spChg>
        <pc:spChg chg="mod">
          <ac:chgData name="Sharma Computer Academy" userId="08476b32c11f4418" providerId="LiveId" clId="{20FCB668-5F24-4E30-848F-B951468F1C98}" dt="2024-06-22T06:47:42.431" v="2193" actId="14100"/>
          <ac:spMkLst>
            <pc:docMk/>
            <pc:sldMk cId="1631446644" sldId="368"/>
            <ac:spMk id="61" creationId="{06BE7EE5-6237-8875-72C4-D14A98670D46}"/>
          </ac:spMkLst>
        </pc:spChg>
        <pc:spChg chg="mod">
          <ac:chgData name="Sharma Computer Academy" userId="08476b32c11f4418" providerId="LiveId" clId="{20FCB668-5F24-4E30-848F-B951468F1C98}" dt="2024-06-27T11:33:44.344" v="9445" actId="115"/>
          <ac:spMkLst>
            <pc:docMk/>
            <pc:sldMk cId="1631446644" sldId="368"/>
            <ac:spMk id="64" creationId="{127E5D77-2751-5C6F-93AF-BC1D828D55A5}"/>
          </ac:spMkLst>
        </pc:spChg>
      </pc:sldChg>
      <pc:sldChg chg="addSp delSp modSp add mod modAnim">
        <pc:chgData name="Sharma Computer Academy" userId="08476b32c11f4418" providerId="LiveId" clId="{20FCB668-5F24-4E30-848F-B951468F1C98}" dt="2024-06-27T04:43:00.537" v="9261" actId="20577"/>
        <pc:sldMkLst>
          <pc:docMk/>
          <pc:sldMk cId="253761923" sldId="369"/>
        </pc:sldMkLst>
        <pc:spChg chg="add del mod">
          <ac:chgData name="Sharma Computer Academy" userId="08476b32c11f4418" providerId="LiveId" clId="{20FCB668-5F24-4E30-848F-B951468F1C98}" dt="2024-06-27T04:42:56.920" v="9259" actId="478"/>
          <ac:spMkLst>
            <pc:docMk/>
            <pc:sldMk cId="253761923" sldId="369"/>
            <ac:spMk id="2" creationId="{6A72E0AB-1A57-9E6D-F199-37D7363DF475}"/>
          </ac:spMkLst>
        </pc:spChg>
        <pc:spChg chg="add mod">
          <ac:chgData name="Sharma Computer Academy" userId="08476b32c11f4418" providerId="LiveId" clId="{20FCB668-5F24-4E30-848F-B951468F1C98}" dt="2024-06-27T04:43:00.537" v="9261" actId="20577"/>
          <ac:spMkLst>
            <pc:docMk/>
            <pc:sldMk cId="253761923" sldId="369"/>
            <ac:spMk id="3" creationId="{1E95F362-36FD-863B-D8E3-EB8E136F2B23}"/>
          </ac:spMkLst>
        </pc:spChg>
        <pc:spChg chg="del">
          <ac:chgData name="Sharma Computer Academy" userId="08476b32c11f4418" providerId="LiveId" clId="{20FCB668-5F24-4E30-848F-B951468F1C98}" dt="2024-06-27T04:35:09.537" v="9207" actId="478"/>
          <ac:spMkLst>
            <pc:docMk/>
            <pc:sldMk cId="253761923" sldId="369"/>
            <ac:spMk id="61" creationId="{06BE7EE5-6237-8875-72C4-D14A98670D46}"/>
          </ac:spMkLst>
        </pc:spChg>
        <pc:spChg chg="mod">
          <ac:chgData name="Sharma Computer Academy" userId="08476b32c11f4418" providerId="LiveId" clId="{20FCB668-5F24-4E30-848F-B951468F1C98}" dt="2024-06-22T05:40:02.570" v="1623" actId="115"/>
          <ac:spMkLst>
            <pc:docMk/>
            <pc:sldMk cId="253761923" sldId="369"/>
            <ac:spMk id="64" creationId="{127E5D77-2751-5C6F-93AF-BC1D828D55A5}"/>
          </ac:spMkLst>
        </pc:spChg>
      </pc:sldChg>
      <pc:sldChg chg="modSp add modAnim">
        <pc:chgData name="Sharma Computer Academy" userId="08476b32c11f4418" providerId="LiveId" clId="{20FCB668-5F24-4E30-848F-B951468F1C98}" dt="2024-06-22T05:44:05.531" v="1839" actId="20577"/>
        <pc:sldMkLst>
          <pc:docMk/>
          <pc:sldMk cId="1165611739" sldId="370"/>
        </pc:sldMkLst>
        <pc:spChg chg="mod">
          <ac:chgData name="Sharma Computer Academy" userId="08476b32c11f4418" providerId="LiveId" clId="{20FCB668-5F24-4E30-848F-B951468F1C98}" dt="2024-06-22T05:44:05.531" v="1839" actId="20577"/>
          <ac:spMkLst>
            <pc:docMk/>
            <pc:sldMk cId="1165611739" sldId="370"/>
            <ac:spMk id="64" creationId="{127E5D77-2751-5C6F-93AF-BC1D828D55A5}"/>
          </ac:spMkLst>
        </pc:spChg>
      </pc:sldChg>
      <pc:sldChg chg="addSp modSp add mod modAnim">
        <pc:chgData name="Sharma Computer Academy" userId="08476b32c11f4418" providerId="LiveId" clId="{20FCB668-5F24-4E30-848F-B951468F1C98}" dt="2024-06-22T06:16:33.524" v="2064"/>
        <pc:sldMkLst>
          <pc:docMk/>
          <pc:sldMk cId="4041076597" sldId="371"/>
        </pc:sldMkLst>
        <pc:spChg chg="mod">
          <ac:chgData name="Sharma Computer Academy" userId="08476b32c11f4418" providerId="LiveId" clId="{20FCB668-5F24-4E30-848F-B951468F1C98}" dt="2024-06-22T06:04:58.633" v="2000" actId="20577"/>
          <ac:spMkLst>
            <pc:docMk/>
            <pc:sldMk cId="4041076597" sldId="371"/>
            <ac:spMk id="61" creationId="{06BE7EE5-6237-8875-72C4-D14A98670D46}"/>
          </ac:spMkLst>
        </pc:spChg>
        <pc:spChg chg="mod">
          <ac:chgData name="Sharma Computer Academy" userId="08476b32c11f4418" providerId="LiveId" clId="{20FCB668-5F24-4E30-848F-B951468F1C98}" dt="2024-06-22T06:14:22.229" v="2056" actId="115"/>
          <ac:spMkLst>
            <pc:docMk/>
            <pc:sldMk cId="4041076597" sldId="371"/>
            <ac:spMk id="64" creationId="{127E5D77-2751-5C6F-93AF-BC1D828D55A5}"/>
          </ac:spMkLst>
        </pc:spChg>
        <pc:picChg chg="add mod">
          <ac:chgData name="Sharma Computer Academy" userId="08476b32c11f4418" providerId="LiveId" clId="{20FCB668-5F24-4E30-848F-B951468F1C98}" dt="2024-06-22T06:15:00.744" v="2060" actId="1076"/>
          <ac:picMkLst>
            <pc:docMk/>
            <pc:sldMk cId="4041076597" sldId="371"/>
            <ac:picMk id="3" creationId="{E0F5CC96-F903-48F5-2A9E-DF3B90A28121}"/>
          </ac:picMkLst>
        </pc:picChg>
      </pc:sldChg>
      <pc:sldChg chg="delSp modSp add mod delAnim modAnim">
        <pc:chgData name="Sharma Computer Academy" userId="08476b32c11f4418" providerId="LiveId" clId="{20FCB668-5F24-4E30-848F-B951468F1C98}" dt="2024-06-27T11:34:12.752" v="9447" actId="115"/>
        <pc:sldMkLst>
          <pc:docMk/>
          <pc:sldMk cId="863300798" sldId="372"/>
        </pc:sldMkLst>
        <pc:spChg chg="del">
          <ac:chgData name="Sharma Computer Academy" userId="08476b32c11f4418" providerId="LiveId" clId="{20FCB668-5F24-4E30-848F-B951468F1C98}" dt="2024-06-22T07:15:19.760" v="2749" actId="478"/>
          <ac:spMkLst>
            <pc:docMk/>
            <pc:sldMk cId="863300798" sldId="372"/>
            <ac:spMk id="53" creationId="{00000000-0000-0000-0000-000000000000}"/>
          </ac:spMkLst>
        </pc:spChg>
        <pc:spChg chg="del">
          <ac:chgData name="Sharma Computer Academy" userId="08476b32c11f4418" providerId="LiveId" clId="{20FCB668-5F24-4E30-848F-B951468F1C98}" dt="2024-06-22T07:15:19.760" v="2749" actId="478"/>
          <ac:spMkLst>
            <pc:docMk/>
            <pc:sldMk cId="863300798" sldId="372"/>
            <ac:spMk id="56" creationId="{00000000-0000-0000-0000-000000000000}"/>
          </ac:spMkLst>
        </pc:spChg>
        <pc:spChg chg="del">
          <ac:chgData name="Sharma Computer Academy" userId="08476b32c11f4418" providerId="LiveId" clId="{20FCB668-5F24-4E30-848F-B951468F1C98}" dt="2024-06-22T07:15:19.760" v="2749" actId="478"/>
          <ac:spMkLst>
            <pc:docMk/>
            <pc:sldMk cId="863300798" sldId="372"/>
            <ac:spMk id="57" creationId="{00000000-0000-0000-0000-000000000000}"/>
          </ac:spMkLst>
        </pc:spChg>
        <pc:spChg chg="del">
          <ac:chgData name="Sharma Computer Academy" userId="08476b32c11f4418" providerId="LiveId" clId="{20FCB668-5F24-4E30-848F-B951468F1C98}" dt="2024-06-22T07:15:19.760" v="2749" actId="478"/>
          <ac:spMkLst>
            <pc:docMk/>
            <pc:sldMk cId="863300798" sldId="372"/>
            <ac:spMk id="58" creationId="{00000000-0000-0000-0000-000000000000}"/>
          </ac:spMkLst>
        </pc:spChg>
        <pc:spChg chg="del">
          <ac:chgData name="Sharma Computer Academy" userId="08476b32c11f4418" providerId="LiveId" clId="{20FCB668-5F24-4E30-848F-B951468F1C98}" dt="2024-06-22T07:15:19.760" v="2749" actId="478"/>
          <ac:spMkLst>
            <pc:docMk/>
            <pc:sldMk cId="863300798" sldId="372"/>
            <ac:spMk id="59" creationId="{00000000-0000-0000-0000-000000000000}"/>
          </ac:spMkLst>
        </pc:spChg>
        <pc:spChg chg="del">
          <ac:chgData name="Sharma Computer Academy" userId="08476b32c11f4418" providerId="LiveId" clId="{20FCB668-5F24-4E30-848F-B951468F1C98}" dt="2024-06-22T07:15:19.760" v="2749" actId="478"/>
          <ac:spMkLst>
            <pc:docMk/>
            <pc:sldMk cId="863300798" sldId="372"/>
            <ac:spMk id="60" creationId="{00000000-0000-0000-0000-000000000000}"/>
          </ac:spMkLst>
        </pc:spChg>
        <pc:spChg chg="mod">
          <ac:chgData name="Sharma Computer Academy" userId="08476b32c11f4418" providerId="LiveId" clId="{20FCB668-5F24-4E30-848F-B951468F1C98}" dt="2024-06-22T07:09:18.681" v="2566" actId="14100"/>
          <ac:spMkLst>
            <pc:docMk/>
            <pc:sldMk cId="863300798" sldId="372"/>
            <ac:spMk id="61" creationId="{06BE7EE5-6237-8875-72C4-D14A98670D46}"/>
          </ac:spMkLst>
        </pc:spChg>
        <pc:spChg chg="mod">
          <ac:chgData name="Sharma Computer Academy" userId="08476b32c11f4418" providerId="LiveId" clId="{20FCB668-5F24-4E30-848F-B951468F1C98}" dt="2024-06-27T11:34:12.752" v="9447" actId="115"/>
          <ac:spMkLst>
            <pc:docMk/>
            <pc:sldMk cId="863300798" sldId="372"/>
            <ac:spMk id="64" creationId="{127E5D77-2751-5C6F-93AF-BC1D828D55A5}"/>
          </ac:spMkLst>
        </pc:spChg>
        <pc:picChg chg="del">
          <ac:chgData name="Sharma Computer Academy" userId="08476b32c11f4418" providerId="LiveId" clId="{20FCB668-5F24-4E30-848F-B951468F1C98}" dt="2024-06-22T07:12:06.614" v="2567" actId="478"/>
          <ac:picMkLst>
            <pc:docMk/>
            <pc:sldMk cId="863300798" sldId="372"/>
            <ac:picMk id="3" creationId="{E0F5CC96-F903-48F5-2A9E-DF3B90A28121}"/>
          </ac:picMkLst>
        </pc:picChg>
      </pc:sldChg>
      <pc:sldChg chg="modSp add mod ord modAnim">
        <pc:chgData name="Sharma Computer Academy" userId="08476b32c11f4418" providerId="LiveId" clId="{20FCB668-5F24-4E30-848F-B951468F1C98}" dt="2024-06-27T05:07:25.475" v="9321"/>
        <pc:sldMkLst>
          <pc:docMk/>
          <pc:sldMk cId="3045351559" sldId="373"/>
        </pc:sldMkLst>
        <pc:spChg chg="mod">
          <ac:chgData name="Sharma Computer Academy" userId="08476b32c11f4418" providerId="LiveId" clId="{20FCB668-5F24-4E30-848F-B951468F1C98}" dt="2024-06-27T04:51:52.838" v="9309" actId="20577"/>
          <ac:spMkLst>
            <pc:docMk/>
            <pc:sldMk cId="3045351559" sldId="373"/>
            <ac:spMk id="64" creationId="{127E5D77-2751-5C6F-93AF-BC1D828D55A5}"/>
          </ac:spMkLst>
        </pc:spChg>
      </pc:sldChg>
      <pc:sldChg chg="modSp add mod modAnim">
        <pc:chgData name="Sharma Computer Academy" userId="08476b32c11f4418" providerId="LiveId" clId="{20FCB668-5F24-4E30-848F-B951468F1C98}" dt="2024-06-22T07:08:49.899" v="2526" actId="20577"/>
        <pc:sldMkLst>
          <pc:docMk/>
          <pc:sldMk cId="399284297" sldId="374"/>
        </pc:sldMkLst>
        <pc:spChg chg="mod">
          <ac:chgData name="Sharma Computer Academy" userId="08476b32c11f4418" providerId="LiveId" clId="{20FCB668-5F24-4E30-848F-B951468F1C98}" dt="2024-06-22T07:08:49.899" v="2526" actId="20577"/>
          <ac:spMkLst>
            <pc:docMk/>
            <pc:sldMk cId="399284297" sldId="374"/>
            <ac:spMk id="61" creationId="{06BE7EE5-6237-8875-72C4-D14A98670D46}"/>
          </ac:spMkLst>
        </pc:spChg>
        <pc:spChg chg="mod">
          <ac:chgData name="Sharma Computer Academy" userId="08476b32c11f4418" providerId="LiveId" clId="{20FCB668-5F24-4E30-848F-B951468F1C98}" dt="2024-06-22T07:08:30.787" v="2525" actId="113"/>
          <ac:spMkLst>
            <pc:docMk/>
            <pc:sldMk cId="399284297" sldId="374"/>
            <ac:spMk id="64" creationId="{127E5D77-2751-5C6F-93AF-BC1D828D55A5}"/>
          </ac:spMkLst>
        </pc:spChg>
      </pc:sldChg>
      <pc:sldChg chg="addSp delSp modSp add mod delAnim">
        <pc:chgData name="Sharma Computer Academy" userId="08476b32c11f4418" providerId="LiveId" clId="{20FCB668-5F24-4E30-848F-B951468F1C98}" dt="2024-06-22T07:19:07.447" v="2925" actId="14100"/>
        <pc:sldMkLst>
          <pc:docMk/>
          <pc:sldMk cId="421813003" sldId="375"/>
        </pc:sldMkLst>
        <pc:spChg chg="mod">
          <ac:chgData name="Sharma Computer Academy" userId="08476b32c11f4418" providerId="LiveId" clId="{20FCB668-5F24-4E30-848F-B951468F1C98}" dt="2024-06-22T07:18:41.271" v="2920" actId="14100"/>
          <ac:spMkLst>
            <pc:docMk/>
            <pc:sldMk cId="421813003" sldId="375"/>
            <ac:spMk id="61" creationId="{06BE7EE5-6237-8875-72C4-D14A98670D46}"/>
          </ac:spMkLst>
        </pc:spChg>
        <pc:spChg chg="del">
          <ac:chgData name="Sharma Computer Academy" userId="08476b32c11f4418" providerId="LiveId" clId="{20FCB668-5F24-4E30-848F-B951468F1C98}" dt="2024-06-22T07:18:45.542" v="2921" actId="478"/>
          <ac:spMkLst>
            <pc:docMk/>
            <pc:sldMk cId="421813003" sldId="375"/>
            <ac:spMk id="64" creationId="{127E5D77-2751-5C6F-93AF-BC1D828D55A5}"/>
          </ac:spMkLst>
        </pc:spChg>
        <pc:picChg chg="add mod">
          <ac:chgData name="Sharma Computer Academy" userId="08476b32c11f4418" providerId="LiveId" clId="{20FCB668-5F24-4E30-848F-B951468F1C98}" dt="2024-06-22T07:19:07.447" v="2925" actId="14100"/>
          <ac:picMkLst>
            <pc:docMk/>
            <pc:sldMk cId="421813003" sldId="375"/>
            <ac:picMk id="3" creationId="{5627A675-5312-9C29-EA98-67DE9C693310}"/>
          </ac:picMkLst>
        </pc:picChg>
      </pc:sldChg>
      <pc:sldChg chg="addSp delSp modSp add mod delAnim">
        <pc:chgData name="Sharma Computer Academy" userId="08476b32c11f4418" providerId="LiveId" clId="{20FCB668-5F24-4E30-848F-B951468F1C98}" dt="2024-06-22T07:27:59.767" v="2940" actId="14100"/>
        <pc:sldMkLst>
          <pc:docMk/>
          <pc:sldMk cId="3207624138" sldId="376"/>
        </pc:sldMkLst>
        <pc:spChg chg="mod">
          <ac:chgData name="Sharma Computer Academy" userId="08476b32c11f4418" providerId="LiveId" clId="{20FCB668-5F24-4E30-848F-B951468F1C98}" dt="2024-06-22T07:27:59.767" v="2940" actId="14100"/>
          <ac:spMkLst>
            <pc:docMk/>
            <pc:sldMk cId="3207624138" sldId="376"/>
            <ac:spMk id="61" creationId="{06BE7EE5-6237-8875-72C4-D14A98670D46}"/>
          </ac:spMkLst>
        </pc:spChg>
        <pc:spChg chg="del">
          <ac:chgData name="Sharma Computer Academy" userId="08476b32c11f4418" providerId="LiveId" clId="{20FCB668-5F24-4E30-848F-B951468F1C98}" dt="2024-06-22T07:26:58.502" v="2927" actId="478"/>
          <ac:spMkLst>
            <pc:docMk/>
            <pc:sldMk cId="3207624138" sldId="376"/>
            <ac:spMk id="64" creationId="{127E5D77-2751-5C6F-93AF-BC1D828D55A5}"/>
          </ac:spMkLst>
        </pc:spChg>
        <pc:picChg chg="add mod">
          <ac:chgData name="Sharma Computer Academy" userId="08476b32c11f4418" providerId="LiveId" clId="{20FCB668-5F24-4E30-848F-B951468F1C98}" dt="2024-06-22T07:27:41.926" v="2930" actId="14100"/>
          <ac:picMkLst>
            <pc:docMk/>
            <pc:sldMk cId="3207624138" sldId="376"/>
            <ac:picMk id="3" creationId="{1AB3D443-DB50-251E-98EA-D02B57D0909A}"/>
          </ac:picMkLst>
        </pc:picChg>
      </pc:sldChg>
      <pc:sldChg chg="modSp add mod ord modAnim">
        <pc:chgData name="Sharma Computer Academy" userId="08476b32c11f4418" providerId="LiveId" clId="{20FCB668-5F24-4E30-848F-B951468F1C98}" dt="2024-06-26T06:39:51.060" v="4982"/>
        <pc:sldMkLst>
          <pc:docMk/>
          <pc:sldMk cId="2380433657" sldId="377"/>
        </pc:sldMkLst>
        <pc:spChg chg="mod">
          <ac:chgData name="Sharma Computer Academy" userId="08476b32c11f4418" providerId="LiveId" clId="{20FCB668-5F24-4E30-848F-B951468F1C98}" dt="2024-06-25T06:38:07.273" v="3561" actId="14100"/>
          <ac:spMkLst>
            <pc:docMk/>
            <pc:sldMk cId="2380433657" sldId="377"/>
            <ac:spMk id="61" creationId="{06BE7EE5-6237-8875-72C4-D14A98670D46}"/>
          </ac:spMkLst>
        </pc:spChg>
        <pc:spChg chg="mod">
          <ac:chgData name="Sharma Computer Academy" userId="08476b32c11f4418" providerId="LiveId" clId="{20FCB668-5F24-4E30-848F-B951468F1C98}" dt="2024-06-25T06:41:27.560" v="3819" actId="115"/>
          <ac:spMkLst>
            <pc:docMk/>
            <pc:sldMk cId="2380433657" sldId="377"/>
            <ac:spMk id="64" creationId="{127E5D77-2751-5C6F-93AF-BC1D828D55A5}"/>
          </ac:spMkLst>
        </pc:spChg>
      </pc:sldChg>
      <pc:sldChg chg="delSp modSp add del mod modAnim">
        <pc:chgData name="Sharma Computer Academy" userId="08476b32c11f4418" providerId="LiveId" clId="{20FCB668-5F24-4E30-848F-B951468F1C98}" dt="2024-06-26T08:26:35.785" v="8300" actId="47"/>
        <pc:sldMkLst>
          <pc:docMk/>
          <pc:sldMk cId="408463946" sldId="378"/>
        </pc:sldMkLst>
        <pc:spChg chg="del">
          <ac:chgData name="Sharma Computer Academy" userId="08476b32c11f4418" providerId="LiveId" clId="{20FCB668-5F24-4E30-848F-B951468F1C98}" dt="2024-06-26T06:39:08.473" v="4972" actId="478"/>
          <ac:spMkLst>
            <pc:docMk/>
            <pc:sldMk cId="408463946" sldId="378"/>
            <ac:spMk id="53" creationId="{00000000-0000-0000-0000-000000000000}"/>
          </ac:spMkLst>
        </pc:spChg>
        <pc:spChg chg="del">
          <ac:chgData name="Sharma Computer Academy" userId="08476b32c11f4418" providerId="LiveId" clId="{20FCB668-5F24-4E30-848F-B951468F1C98}" dt="2024-06-26T06:39:08.473" v="4972" actId="478"/>
          <ac:spMkLst>
            <pc:docMk/>
            <pc:sldMk cId="408463946" sldId="378"/>
            <ac:spMk id="56" creationId="{00000000-0000-0000-0000-000000000000}"/>
          </ac:spMkLst>
        </pc:spChg>
        <pc:spChg chg="del">
          <ac:chgData name="Sharma Computer Academy" userId="08476b32c11f4418" providerId="LiveId" clId="{20FCB668-5F24-4E30-848F-B951468F1C98}" dt="2024-06-26T06:39:08.473" v="4972" actId="478"/>
          <ac:spMkLst>
            <pc:docMk/>
            <pc:sldMk cId="408463946" sldId="378"/>
            <ac:spMk id="57" creationId="{00000000-0000-0000-0000-000000000000}"/>
          </ac:spMkLst>
        </pc:spChg>
        <pc:spChg chg="del">
          <ac:chgData name="Sharma Computer Academy" userId="08476b32c11f4418" providerId="LiveId" clId="{20FCB668-5F24-4E30-848F-B951468F1C98}" dt="2024-06-26T06:39:08.473" v="4972" actId="478"/>
          <ac:spMkLst>
            <pc:docMk/>
            <pc:sldMk cId="408463946" sldId="378"/>
            <ac:spMk id="58" creationId="{00000000-0000-0000-0000-000000000000}"/>
          </ac:spMkLst>
        </pc:spChg>
        <pc:spChg chg="del">
          <ac:chgData name="Sharma Computer Academy" userId="08476b32c11f4418" providerId="LiveId" clId="{20FCB668-5F24-4E30-848F-B951468F1C98}" dt="2024-06-26T06:39:08.473" v="4972" actId="478"/>
          <ac:spMkLst>
            <pc:docMk/>
            <pc:sldMk cId="408463946" sldId="378"/>
            <ac:spMk id="59" creationId="{00000000-0000-0000-0000-000000000000}"/>
          </ac:spMkLst>
        </pc:spChg>
        <pc:spChg chg="del">
          <ac:chgData name="Sharma Computer Academy" userId="08476b32c11f4418" providerId="LiveId" clId="{20FCB668-5F24-4E30-848F-B951468F1C98}" dt="2024-06-26T06:39:08.473" v="4972" actId="478"/>
          <ac:spMkLst>
            <pc:docMk/>
            <pc:sldMk cId="408463946" sldId="378"/>
            <ac:spMk id="60" creationId="{00000000-0000-0000-0000-000000000000}"/>
          </ac:spMkLst>
        </pc:spChg>
        <pc:spChg chg="mod">
          <ac:chgData name="Sharma Computer Academy" userId="08476b32c11f4418" providerId="LiveId" clId="{20FCB668-5F24-4E30-848F-B951468F1C98}" dt="2024-06-26T06:34:14.157" v="4526" actId="20577"/>
          <ac:spMkLst>
            <pc:docMk/>
            <pc:sldMk cId="408463946" sldId="378"/>
            <ac:spMk id="61" creationId="{06BE7EE5-6237-8875-72C4-D14A98670D46}"/>
          </ac:spMkLst>
        </pc:spChg>
        <pc:spChg chg="mod">
          <ac:chgData name="Sharma Computer Academy" userId="08476b32c11f4418" providerId="LiveId" clId="{20FCB668-5F24-4E30-848F-B951468F1C98}" dt="2024-06-26T06:40:34.011" v="4993" actId="20577"/>
          <ac:spMkLst>
            <pc:docMk/>
            <pc:sldMk cId="408463946" sldId="378"/>
            <ac:spMk id="64" creationId="{127E5D77-2751-5C6F-93AF-BC1D828D55A5}"/>
          </ac:spMkLst>
        </pc:spChg>
      </pc:sldChg>
      <pc:sldChg chg="modSp add del mod ord modAnim">
        <pc:chgData name="Sharma Computer Academy" userId="08476b32c11f4418" providerId="LiveId" clId="{20FCB668-5F24-4E30-848F-B951468F1C98}" dt="2024-06-26T08:26:35.785" v="8300" actId="47"/>
        <pc:sldMkLst>
          <pc:docMk/>
          <pc:sldMk cId="744142989" sldId="379"/>
        </pc:sldMkLst>
        <pc:spChg chg="mod">
          <ac:chgData name="Sharma Computer Academy" userId="08476b32c11f4418" providerId="LiveId" clId="{20FCB668-5F24-4E30-848F-B951468F1C98}" dt="2024-06-26T06:42:11.183" v="5006" actId="20577"/>
          <ac:spMkLst>
            <pc:docMk/>
            <pc:sldMk cId="744142989" sldId="379"/>
            <ac:spMk id="61" creationId="{06BE7EE5-6237-8875-72C4-D14A98670D46}"/>
          </ac:spMkLst>
        </pc:spChg>
        <pc:spChg chg="mod">
          <ac:chgData name="Sharma Computer Academy" userId="08476b32c11f4418" providerId="LiveId" clId="{20FCB668-5F24-4E30-848F-B951468F1C98}" dt="2024-06-26T06:49:05.875" v="5521" actId="115"/>
          <ac:spMkLst>
            <pc:docMk/>
            <pc:sldMk cId="744142989" sldId="379"/>
            <ac:spMk id="64" creationId="{127E5D77-2751-5C6F-93AF-BC1D828D55A5}"/>
          </ac:spMkLst>
        </pc:spChg>
      </pc:sldChg>
      <pc:sldChg chg="modSp add del mod modAnim">
        <pc:chgData name="Sharma Computer Academy" userId="08476b32c11f4418" providerId="LiveId" clId="{20FCB668-5F24-4E30-848F-B951468F1C98}" dt="2024-06-26T08:26:35.785" v="8300" actId="47"/>
        <pc:sldMkLst>
          <pc:docMk/>
          <pc:sldMk cId="4240103266" sldId="380"/>
        </pc:sldMkLst>
        <pc:spChg chg="mod">
          <ac:chgData name="Sharma Computer Academy" userId="08476b32c11f4418" providerId="LiveId" clId="{20FCB668-5F24-4E30-848F-B951468F1C98}" dt="2024-06-26T06:51:42.845" v="5567" actId="20577"/>
          <ac:spMkLst>
            <pc:docMk/>
            <pc:sldMk cId="4240103266" sldId="380"/>
            <ac:spMk id="61" creationId="{06BE7EE5-6237-8875-72C4-D14A98670D46}"/>
          </ac:spMkLst>
        </pc:spChg>
        <pc:spChg chg="mod">
          <ac:chgData name="Sharma Computer Academy" userId="08476b32c11f4418" providerId="LiveId" clId="{20FCB668-5F24-4E30-848F-B951468F1C98}" dt="2024-06-26T06:59:20.809" v="6210" actId="113"/>
          <ac:spMkLst>
            <pc:docMk/>
            <pc:sldMk cId="4240103266" sldId="380"/>
            <ac:spMk id="64" creationId="{127E5D77-2751-5C6F-93AF-BC1D828D55A5}"/>
          </ac:spMkLst>
        </pc:spChg>
      </pc:sldChg>
      <pc:sldChg chg="addSp delSp modSp add del mod delAnim">
        <pc:chgData name="Sharma Computer Academy" userId="08476b32c11f4418" providerId="LiveId" clId="{20FCB668-5F24-4E30-848F-B951468F1C98}" dt="2024-06-26T08:26:35.785" v="8300" actId="47"/>
        <pc:sldMkLst>
          <pc:docMk/>
          <pc:sldMk cId="1334620888" sldId="381"/>
        </pc:sldMkLst>
        <pc:spChg chg="add mod">
          <ac:chgData name="Sharma Computer Academy" userId="08476b32c11f4418" providerId="LiveId" clId="{20FCB668-5F24-4E30-848F-B951468F1C98}" dt="2024-06-26T07:02:28.570" v="6269" actId="20577"/>
          <ac:spMkLst>
            <pc:docMk/>
            <pc:sldMk cId="1334620888" sldId="381"/>
            <ac:spMk id="3" creationId="{8C809B3D-D911-F6C6-C3CC-8CB57FC7A424}"/>
          </ac:spMkLst>
        </pc:spChg>
        <pc:spChg chg="mod">
          <ac:chgData name="Sharma Computer Academy" userId="08476b32c11f4418" providerId="LiveId" clId="{20FCB668-5F24-4E30-848F-B951468F1C98}" dt="2024-06-26T06:59:55.435" v="6230" actId="20577"/>
          <ac:spMkLst>
            <pc:docMk/>
            <pc:sldMk cId="1334620888" sldId="381"/>
            <ac:spMk id="61" creationId="{06BE7EE5-6237-8875-72C4-D14A98670D46}"/>
          </ac:spMkLst>
        </pc:spChg>
        <pc:spChg chg="del">
          <ac:chgData name="Sharma Computer Academy" userId="08476b32c11f4418" providerId="LiveId" clId="{20FCB668-5F24-4E30-848F-B951468F1C98}" dt="2024-06-26T07:00:23.428" v="6231" actId="478"/>
          <ac:spMkLst>
            <pc:docMk/>
            <pc:sldMk cId="1334620888" sldId="381"/>
            <ac:spMk id="64" creationId="{127E5D77-2751-5C6F-93AF-BC1D828D55A5}"/>
          </ac:spMkLst>
        </pc:spChg>
      </pc:sldChg>
      <pc:sldChg chg="modSp add del mod">
        <pc:chgData name="Sharma Computer Academy" userId="08476b32c11f4418" providerId="LiveId" clId="{20FCB668-5F24-4E30-848F-B951468F1C98}" dt="2024-06-26T08:26:35.785" v="8300" actId="47"/>
        <pc:sldMkLst>
          <pc:docMk/>
          <pc:sldMk cId="379852080" sldId="382"/>
        </pc:sldMkLst>
        <pc:spChg chg="mod">
          <ac:chgData name="Sharma Computer Academy" userId="08476b32c11f4418" providerId="LiveId" clId="{20FCB668-5F24-4E30-848F-B951468F1C98}" dt="2024-06-26T07:03:10.846" v="6282" actId="20577"/>
          <ac:spMkLst>
            <pc:docMk/>
            <pc:sldMk cId="379852080" sldId="382"/>
            <ac:spMk id="3" creationId="{8C809B3D-D911-F6C6-C3CC-8CB57FC7A424}"/>
          </ac:spMkLst>
        </pc:spChg>
      </pc:sldChg>
      <pc:sldChg chg="modSp add del mod ord modAnim">
        <pc:chgData name="Sharma Computer Academy" userId="08476b32c11f4418" providerId="LiveId" clId="{20FCB668-5F24-4E30-848F-B951468F1C98}" dt="2024-06-26T08:26:35.785" v="8300" actId="47"/>
        <pc:sldMkLst>
          <pc:docMk/>
          <pc:sldMk cId="77664533" sldId="383"/>
        </pc:sldMkLst>
        <pc:spChg chg="mod">
          <ac:chgData name="Sharma Computer Academy" userId="08476b32c11f4418" providerId="LiveId" clId="{20FCB668-5F24-4E30-848F-B951468F1C98}" dt="2024-06-26T07:04:57.973" v="6325" actId="6549"/>
          <ac:spMkLst>
            <pc:docMk/>
            <pc:sldMk cId="77664533" sldId="383"/>
            <ac:spMk id="61" creationId="{06BE7EE5-6237-8875-72C4-D14A98670D46}"/>
          </ac:spMkLst>
        </pc:spChg>
        <pc:spChg chg="mod">
          <ac:chgData name="Sharma Computer Academy" userId="08476b32c11f4418" providerId="LiveId" clId="{20FCB668-5F24-4E30-848F-B951468F1C98}" dt="2024-06-26T07:09:03.777" v="6510" actId="20577"/>
          <ac:spMkLst>
            <pc:docMk/>
            <pc:sldMk cId="77664533" sldId="383"/>
            <ac:spMk id="64" creationId="{127E5D77-2751-5C6F-93AF-BC1D828D55A5}"/>
          </ac:spMkLst>
        </pc:spChg>
      </pc:sldChg>
      <pc:sldChg chg="modSp add del mod modAnim">
        <pc:chgData name="Sharma Computer Academy" userId="08476b32c11f4418" providerId="LiveId" clId="{20FCB668-5F24-4E30-848F-B951468F1C98}" dt="2024-06-26T08:26:35.785" v="8300" actId="47"/>
        <pc:sldMkLst>
          <pc:docMk/>
          <pc:sldMk cId="745211097" sldId="384"/>
        </pc:sldMkLst>
        <pc:spChg chg="mod">
          <ac:chgData name="Sharma Computer Academy" userId="08476b32c11f4418" providerId="LiveId" clId="{20FCB668-5F24-4E30-848F-B951468F1C98}" dt="2024-06-26T07:11:08.676" v="6526" actId="1076"/>
          <ac:spMkLst>
            <pc:docMk/>
            <pc:sldMk cId="745211097" sldId="384"/>
            <ac:spMk id="61" creationId="{06BE7EE5-6237-8875-72C4-D14A98670D46}"/>
          </ac:spMkLst>
        </pc:spChg>
        <pc:spChg chg="mod">
          <ac:chgData name="Sharma Computer Academy" userId="08476b32c11f4418" providerId="LiveId" clId="{20FCB668-5F24-4E30-848F-B951468F1C98}" dt="2024-06-26T07:15:54.856" v="6868" actId="207"/>
          <ac:spMkLst>
            <pc:docMk/>
            <pc:sldMk cId="745211097" sldId="384"/>
            <ac:spMk id="64" creationId="{127E5D77-2751-5C6F-93AF-BC1D828D55A5}"/>
          </ac:spMkLst>
        </pc:spChg>
      </pc:sldChg>
      <pc:sldChg chg="modSp add del mod modAnim">
        <pc:chgData name="Sharma Computer Academy" userId="08476b32c11f4418" providerId="LiveId" clId="{20FCB668-5F24-4E30-848F-B951468F1C98}" dt="2024-06-26T08:26:35.785" v="8300" actId="47"/>
        <pc:sldMkLst>
          <pc:docMk/>
          <pc:sldMk cId="593818689" sldId="385"/>
        </pc:sldMkLst>
        <pc:spChg chg="mod">
          <ac:chgData name="Sharma Computer Academy" userId="08476b32c11f4418" providerId="LiveId" clId="{20FCB668-5F24-4E30-848F-B951468F1C98}" dt="2024-06-26T07:25:19.322" v="7115" actId="14100"/>
          <ac:spMkLst>
            <pc:docMk/>
            <pc:sldMk cId="593818689" sldId="385"/>
            <ac:spMk id="61" creationId="{06BE7EE5-6237-8875-72C4-D14A98670D46}"/>
          </ac:spMkLst>
        </pc:spChg>
        <pc:spChg chg="mod">
          <ac:chgData name="Sharma Computer Academy" userId="08476b32c11f4418" providerId="LiveId" clId="{20FCB668-5F24-4E30-848F-B951468F1C98}" dt="2024-06-26T07:29:56.605" v="7329" actId="20577"/>
          <ac:spMkLst>
            <pc:docMk/>
            <pc:sldMk cId="593818689" sldId="385"/>
            <ac:spMk id="64" creationId="{127E5D77-2751-5C6F-93AF-BC1D828D55A5}"/>
          </ac:spMkLst>
        </pc:spChg>
      </pc:sldChg>
      <pc:sldChg chg="addSp delSp modSp add del mod modAnim">
        <pc:chgData name="Sharma Computer Academy" userId="08476b32c11f4418" providerId="LiveId" clId="{20FCB668-5F24-4E30-848F-B951468F1C98}" dt="2024-06-26T08:26:35.785" v="8300" actId="47"/>
        <pc:sldMkLst>
          <pc:docMk/>
          <pc:sldMk cId="1378462724" sldId="386"/>
        </pc:sldMkLst>
        <pc:spChg chg="add mod">
          <ac:chgData name="Sharma Computer Academy" userId="08476b32c11f4418" providerId="LiveId" clId="{20FCB668-5F24-4E30-848F-B951468F1C98}" dt="2024-06-26T07:31:12.976" v="7343" actId="1076"/>
          <ac:spMkLst>
            <pc:docMk/>
            <pc:sldMk cId="1378462724" sldId="386"/>
            <ac:spMk id="2" creationId="{86A6DA2A-6090-064B-732A-1BBD42E4BE7D}"/>
          </ac:spMkLst>
        </pc:spChg>
        <pc:spChg chg="del mod">
          <ac:chgData name="Sharma Computer Academy" userId="08476b32c11f4418" providerId="LiveId" clId="{20FCB668-5F24-4E30-848F-B951468F1C98}" dt="2024-06-26T07:30:16.861" v="7330" actId="478"/>
          <ac:spMkLst>
            <pc:docMk/>
            <pc:sldMk cId="1378462724" sldId="386"/>
            <ac:spMk id="64" creationId="{127E5D77-2751-5C6F-93AF-BC1D828D55A5}"/>
          </ac:spMkLst>
        </pc:spChg>
      </pc:sldChg>
      <pc:sldChg chg="addSp modSp add del mod">
        <pc:chgData name="Sharma Computer Academy" userId="08476b32c11f4418" providerId="LiveId" clId="{20FCB668-5F24-4E30-848F-B951468F1C98}" dt="2024-06-26T08:26:35.785" v="8300" actId="47"/>
        <pc:sldMkLst>
          <pc:docMk/>
          <pc:sldMk cId="2713006549" sldId="387"/>
        </pc:sldMkLst>
        <pc:spChg chg="mod">
          <ac:chgData name="Sharma Computer Academy" userId="08476b32c11f4418" providerId="LiveId" clId="{20FCB668-5F24-4E30-848F-B951468F1C98}" dt="2024-06-26T07:32:57.246" v="7392" actId="113"/>
          <ac:spMkLst>
            <pc:docMk/>
            <pc:sldMk cId="2713006549" sldId="387"/>
            <ac:spMk id="2" creationId="{86A6DA2A-6090-064B-732A-1BBD42E4BE7D}"/>
          </ac:spMkLst>
        </pc:spChg>
        <pc:spChg chg="add mod">
          <ac:chgData name="Sharma Computer Academy" userId="08476b32c11f4418" providerId="LiveId" clId="{20FCB668-5F24-4E30-848F-B951468F1C98}" dt="2024-06-26T07:33:23.956" v="7394" actId="207"/>
          <ac:spMkLst>
            <pc:docMk/>
            <pc:sldMk cId="2713006549" sldId="387"/>
            <ac:spMk id="3" creationId="{4B7AFBC4-2CF3-997E-E617-4332F5BC6E71}"/>
          </ac:spMkLst>
        </pc:spChg>
        <pc:spChg chg="mod">
          <ac:chgData name="Sharma Computer Academy" userId="08476b32c11f4418" providerId="LiveId" clId="{20FCB668-5F24-4E30-848F-B951468F1C98}" dt="2024-06-26T07:31:52.633" v="7377" actId="1076"/>
          <ac:spMkLst>
            <pc:docMk/>
            <pc:sldMk cId="2713006549" sldId="387"/>
            <ac:spMk id="61" creationId="{06BE7EE5-6237-8875-72C4-D14A98670D46}"/>
          </ac:spMkLst>
        </pc:spChg>
      </pc:sldChg>
      <pc:sldChg chg="modSp del mod modAnim">
        <pc:chgData name="Sharma Computer Academy" userId="08476b32c11f4418" providerId="LiveId" clId="{20FCB668-5F24-4E30-848F-B951468F1C98}" dt="2024-06-26T08:26:35.785" v="8300" actId="47"/>
        <pc:sldMkLst>
          <pc:docMk/>
          <pc:sldMk cId="3284680623" sldId="388"/>
        </pc:sldMkLst>
        <pc:spChg chg="mod">
          <ac:chgData name="Sharma Computer Academy" userId="08476b32c11f4418" providerId="LiveId" clId="{20FCB668-5F24-4E30-848F-B951468F1C98}" dt="2024-06-26T07:54:35.886" v="8149" actId="1076"/>
          <ac:spMkLst>
            <pc:docMk/>
            <pc:sldMk cId="3284680623" sldId="388"/>
            <ac:spMk id="61" creationId="{06BE7EE5-6237-8875-72C4-D14A98670D46}"/>
          </ac:spMkLst>
        </pc:spChg>
        <pc:spChg chg="mod">
          <ac:chgData name="Sharma Computer Academy" userId="08476b32c11f4418" providerId="LiveId" clId="{20FCB668-5F24-4E30-848F-B951468F1C98}" dt="2024-06-26T07:50:13.916" v="7835" actId="113"/>
          <ac:spMkLst>
            <pc:docMk/>
            <pc:sldMk cId="3284680623" sldId="388"/>
            <ac:spMk id="64" creationId="{127E5D77-2751-5C6F-93AF-BC1D828D55A5}"/>
          </ac:spMkLst>
        </pc:spChg>
      </pc:sldChg>
      <pc:sldChg chg="addSp delSp modSp add del mod modAnim">
        <pc:chgData name="Sharma Computer Academy" userId="08476b32c11f4418" providerId="LiveId" clId="{20FCB668-5F24-4E30-848F-B951468F1C98}" dt="2024-06-26T08:26:35.785" v="8300" actId="47"/>
        <pc:sldMkLst>
          <pc:docMk/>
          <pc:sldMk cId="2245889703" sldId="389"/>
        </pc:sldMkLst>
        <pc:spChg chg="add mod">
          <ac:chgData name="Sharma Computer Academy" userId="08476b32c11f4418" providerId="LiveId" clId="{20FCB668-5F24-4E30-848F-B951468F1C98}" dt="2024-06-26T07:54:48.834" v="8159" actId="20577"/>
          <ac:spMkLst>
            <pc:docMk/>
            <pc:sldMk cId="2245889703" sldId="389"/>
            <ac:spMk id="2" creationId="{E86F69C0-5159-14D9-644C-9187F3CAE624}"/>
          </ac:spMkLst>
        </pc:spChg>
        <pc:spChg chg="del">
          <ac:chgData name="Sharma Computer Academy" userId="08476b32c11f4418" providerId="LiveId" clId="{20FCB668-5F24-4E30-848F-B951468F1C98}" dt="2024-06-26T07:54:42.342" v="8150" actId="478"/>
          <ac:spMkLst>
            <pc:docMk/>
            <pc:sldMk cId="2245889703" sldId="389"/>
            <ac:spMk id="61" creationId="{06BE7EE5-6237-8875-72C4-D14A98670D46}"/>
          </ac:spMkLst>
        </pc:spChg>
        <pc:spChg chg="mod">
          <ac:chgData name="Sharma Computer Academy" userId="08476b32c11f4418" providerId="LiveId" clId="{20FCB668-5F24-4E30-848F-B951468F1C98}" dt="2024-06-26T07:54:16.283" v="8141" actId="113"/>
          <ac:spMkLst>
            <pc:docMk/>
            <pc:sldMk cId="2245889703" sldId="389"/>
            <ac:spMk id="64" creationId="{127E5D77-2751-5C6F-93AF-BC1D828D55A5}"/>
          </ac:spMkLst>
        </pc:spChg>
      </pc:sldChg>
      <pc:sldChg chg="modSp mod modAnim">
        <pc:chgData name="Sharma Computer Academy" userId="08476b32c11f4418" providerId="LiveId" clId="{20FCB668-5F24-4E30-848F-B951468F1C98}" dt="2024-06-27T04:17:08.318" v="8390" actId="115"/>
        <pc:sldMkLst>
          <pc:docMk/>
          <pc:sldMk cId="3667509811" sldId="392"/>
        </pc:sldMkLst>
        <pc:spChg chg="mod">
          <ac:chgData name="Sharma Computer Academy" userId="08476b32c11f4418" providerId="LiveId" clId="{20FCB668-5F24-4E30-848F-B951468F1C98}" dt="2024-06-27T04:17:08.318" v="8390" actId="115"/>
          <ac:spMkLst>
            <pc:docMk/>
            <pc:sldMk cId="3667509811" sldId="392"/>
            <ac:spMk id="64" creationId="{127E5D77-2751-5C6F-93AF-BC1D828D55A5}"/>
          </ac:spMkLst>
        </pc:spChg>
      </pc:sldChg>
      <pc:sldChg chg="modSp add mod ord modAnim">
        <pc:chgData name="Sharma Computer Academy" userId="08476b32c11f4418" providerId="LiveId" clId="{20FCB668-5F24-4E30-848F-B951468F1C98}" dt="2024-06-27T04:12:32.781" v="8334"/>
        <pc:sldMkLst>
          <pc:docMk/>
          <pc:sldMk cId="3691367376" sldId="393"/>
        </pc:sldMkLst>
        <pc:spChg chg="mod">
          <ac:chgData name="Sharma Computer Academy" userId="08476b32c11f4418" providerId="LiveId" clId="{20FCB668-5F24-4E30-848F-B951468F1C98}" dt="2024-06-26T08:18:04.730" v="8161" actId="20577"/>
          <ac:spMkLst>
            <pc:docMk/>
            <pc:sldMk cId="3691367376" sldId="393"/>
            <ac:spMk id="64" creationId="{127E5D77-2751-5C6F-93AF-BC1D828D55A5}"/>
          </ac:spMkLst>
        </pc:spChg>
      </pc:sldChg>
      <pc:sldChg chg="addSp delSp modSp add mod ord modAnim">
        <pc:chgData name="Sharma Computer Academy" userId="08476b32c11f4418" providerId="LiveId" clId="{20FCB668-5F24-4E30-848F-B951468F1C98}" dt="2024-06-27T04:46:42.921" v="9296"/>
        <pc:sldMkLst>
          <pc:docMk/>
          <pc:sldMk cId="1521500204" sldId="394"/>
        </pc:sldMkLst>
        <pc:spChg chg="add mod">
          <ac:chgData name="Sharma Computer Academy" userId="08476b32c11f4418" providerId="LiveId" clId="{20FCB668-5F24-4E30-848F-B951468F1C98}" dt="2024-06-27T04:42:48.613" v="9258" actId="20577"/>
          <ac:spMkLst>
            <pc:docMk/>
            <pc:sldMk cId="1521500204" sldId="394"/>
            <ac:spMk id="2" creationId="{DAD8B1D8-417B-9BB5-E604-7ADC1FA4A56F}"/>
          </ac:spMkLst>
        </pc:spChg>
        <pc:spChg chg="del mod">
          <ac:chgData name="Sharma Computer Academy" userId="08476b32c11f4418" providerId="LiveId" clId="{20FCB668-5F24-4E30-848F-B951468F1C98}" dt="2024-06-27T04:42:45.372" v="9256" actId="478"/>
          <ac:spMkLst>
            <pc:docMk/>
            <pc:sldMk cId="1521500204" sldId="394"/>
            <ac:spMk id="61" creationId="{06BE7EE5-6237-8875-72C4-D14A98670D46}"/>
          </ac:spMkLst>
        </pc:spChg>
      </pc:sldChg>
      <pc:sldChg chg="addSp delSp modSp add mod ord replId modAnim">
        <pc:chgData name="Sharma Computer Academy" userId="08476b32c11f4418" providerId="LiveId" clId="{20FCB668-5F24-4E30-848F-B951468F1C98}" dt="2024-06-27T11:31:06.030" v="9440" actId="207"/>
        <pc:sldMkLst>
          <pc:docMk/>
          <pc:sldMk cId="2531957620" sldId="395"/>
        </pc:sldMkLst>
        <pc:spChg chg="add mod">
          <ac:chgData name="Sharma Computer Academy" userId="08476b32c11f4418" providerId="LiveId" clId="{20FCB668-5F24-4E30-848F-B951468F1C98}" dt="2024-06-27T04:42:37.362" v="9253"/>
          <ac:spMkLst>
            <pc:docMk/>
            <pc:sldMk cId="2531957620" sldId="395"/>
            <ac:spMk id="2" creationId="{D9AE3630-5A37-57D8-BD12-8332B3137BC8}"/>
          </ac:spMkLst>
        </pc:spChg>
        <pc:spChg chg="del">
          <ac:chgData name="Sharma Computer Academy" userId="08476b32c11f4418" providerId="LiveId" clId="{20FCB668-5F24-4E30-848F-B951468F1C98}" dt="2024-06-27T04:25:25.975" v="8680" actId="478"/>
          <ac:spMkLst>
            <pc:docMk/>
            <pc:sldMk cId="2531957620" sldId="395"/>
            <ac:spMk id="56" creationId="{00000000-0000-0000-0000-000000000000}"/>
          </ac:spMkLst>
        </pc:spChg>
        <pc:spChg chg="del">
          <ac:chgData name="Sharma Computer Academy" userId="08476b32c11f4418" providerId="LiveId" clId="{20FCB668-5F24-4E30-848F-B951468F1C98}" dt="2024-06-27T04:25:25.975" v="8680" actId="478"/>
          <ac:spMkLst>
            <pc:docMk/>
            <pc:sldMk cId="2531957620" sldId="395"/>
            <ac:spMk id="57" creationId="{00000000-0000-0000-0000-000000000000}"/>
          </ac:spMkLst>
        </pc:spChg>
        <pc:spChg chg="del">
          <ac:chgData name="Sharma Computer Academy" userId="08476b32c11f4418" providerId="LiveId" clId="{20FCB668-5F24-4E30-848F-B951468F1C98}" dt="2024-06-27T04:25:30.704" v="8682" actId="478"/>
          <ac:spMkLst>
            <pc:docMk/>
            <pc:sldMk cId="2531957620" sldId="395"/>
            <ac:spMk id="58" creationId="{00000000-0000-0000-0000-000000000000}"/>
          </ac:spMkLst>
        </pc:spChg>
        <pc:spChg chg="del">
          <ac:chgData name="Sharma Computer Academy" userId="08476b32c11f4418" providerId="LiveId" clId="{20FCB668-5F24-4E30-848F-B951468F1C98}" dt="2024-06-27T04:25:25.975" v="8680" actId="478"/>
          <ac:spMkLst>
            <pc:docMk/>
            <pc:sldMk cId="2531957620" sldId="395"/>
            <ac:spMk id="59" creationId="{00000000-0000-0000-0000-000000000000}"/>
          </ac:spMkLst>
        </pc:spChg>
        <pc:spChg chg="del">
          <ac:chgData name="Sharma Computer Academy" userId="08476b32c11f4418" providerId="LiveId" clId="{20FCB668-5F24-4E30-848F-B951468F1C98}" dt="2024-06-27T04:25:28.555" v="8681" actId="478"/>
          <ac:spMkLst>
            <pc:docMk/>
            <pc:sldMk cId="2531957620" sldId="395"/>
            <ac:spMk id="60" creationId="{00000000-0000-0000-0000-000000000000}"/>
          </ac:spMkLst>
        </pc:spChg>
        <pc:spChg chg="del mod">
          <ac:chgData name="Sharma Computer Academy" userId="08476b32c11f4418" providerId="LiveId" clId="{20FCB668-5F24-4E30-848F-B951468F1C98}" dt="2024-06-27T04:42:35.414" v="9252" actId="478"/>
          <ac:spMkLst>
            <pc:docMk/>
            <pc:sldMk cId="2531957620" sldId="395"/>
            <ac:spMk id="61" creationId="{06BE7EE5-6237-8875-72C4-D14A98670D46}"/>
          </ac:spMkLst>
        </pc:spChg>
        <pc:spChg chg="mod">
          <ac:chgData name="Sharma Computer Academy" userId="08476b32c11f4418" providerId="LiveId" clId="{20FCB668-5F24-4E30-848F-B951468F1C98}" dt="2024-06-27T11:31:06.030" v="9440" actId="207"/>
          <ac:spMkLst>
            <pc:docMk/>
            <pc:sldMk cId="2531957620" sldId="395"/>
            <ac:spMk id="64" creationId="{127E5D77-2751-5C6F-93AF-BC1D828D55A5}"/>
          </ac:spMkLst>
        </pc:spChg>
      </pc:sldChg>
      <pc:sldChg chg="add del">
        <pc:chgData name="Sharma Computer Academy" userId="08476b32c11f4418" providerId="LiveId" clId="{20FCB668-5F24-4E30-848F-B951468F1C98}" dt="2024-06-27T04:35:18.475" v="9209" actId="47"/>
        <pc:sldMkLst>
          <pc:docMk/>
          <pc:sldMk cId="1562876269" sldId="396"/>
        </pc:sldMkLst>
      </pc:sldChg>
      <pc:sldChg chg="addSp delSp modSp add mod modAnim">
        <pc:chgData name="Sharma Computer Academy" userId="08476b32c11f4418" providerId="LiveId" clId="{20FCB668-5F24-4E30-848F-B951468F1C98}" dt="2024-06-27T04:42:42.493" v="9255"/>
        <pc:sldMkLst>
          <pc:docMk/>
          <pc:sldMk cId="2014797359" sldId="397"/>
        </pc:sldMkLst>
        <pc:spChg chg="add mod">
          <ac:chgData name="Sharma Computer Academy" userId="08476b32c11f4418" providerId="LiveId" clId="{20FCB668-5F24-4E30-848F-B951468F1C98}" dt="2024-06-27T04:42:42.493" v="9255"/>
          <ac:spMkLst>
            <pc:docMk/>
            <pc:sldMk cId="2014797359" sldId="397"/>
            <ac:spMk id="2" creationId="{ED45000E-27C5-60F7-4A29-5125C39322EF}"/>
          </ac:spMkLst>
        </pc:spChg>
        <pc:spChg chg="del mod">
          <ac:chgData name="Sharma Computer Academy" userId="08476b32c11f4418" providerId="LiveId" clId="{20FCB668-5F24-4E30-848F-B951468F1C98}" dt="2024-06-27T04:42:40.871" v="9254" actId="478"/>
          <ac:spMkLst>
            <pc:docMk/>
            <pc:sldMk cId="2014797359" sldId="397"/>
            <ac:spMk id="61" creationId="{06BE7EE5-6237-8875-72C4-D14A98670D46}"/>
          </ac:spMkLst>
        </pc:spChg>
        <pc:spChg chg="mod">
          <ac:chgData name="Sharma Computer Academy" userId="08476b32c11f4418" providerId="LiveId" clId="{20FCB668-5F24-4E30-848F-B951468F1C98}" dt="2024-06-27T04:34:36.679" v="9186" actId="113"/>
          <ac:spMkLst>
            <pc:docMk/>
            <pc:sldMk cId="2014797359" sldId="397"/>
            <ac:spMk id="64" creationId="{127E5D77-2751-5C6F-93AF-BC1D828D55A5}"/>
          </ac:spMkLst>
        </pc:spChg>
      </pc:sldChg>
      <pc:sldChg chg="modSp add modAnim">
        <pc:chgData name="Sharma Computer Academy" userId="08476b32c11f4418" providerId="LiveId" clId="{20FCB668-5F24-4E30-848F-B951468F1C98}" dt="2024-06-27T05:29:32.965" v="9380" actId="255"/>
        <pc:sldMkLst>
          <pc:docMk/>
          <pc:sldMk cId="3583211548" sldId="398"/>
        </pc:sldMkLst>
        <pc:spChg chg="mod">
          <ac:chgData name="Sharma Computer Academy" userId="08476b32c11f4418" providerId="LiveId" clId="{20FCB668-5F24-4E30-848F-B951468F1C98}" dt="2024-06-27T05:29:32.965" v="9380" actId="255"/>
          <ac:spMkLst>
            <pc:docMk/>
            <pc:sldMk cId="3583211548" sldId="398"/>
            <ac:spMk id="64" creationId="{127E5D77-2751-5C6F-93AF-BC1D828D55A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AA0DC-BD1A-4842-9050-FB93492D0E3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77F52-E682-0A42-BA8C-E013BB13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2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72F6-1315-AA78-A86E-4E4D45607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7FDC4-E2F7-4000-9DAC-06EAF19CD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33FA5-1344-6F43-C4FA-5B4FEFFD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80536-11B7-E815-0CCA-BECE698E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6913-39C9-EE3A-5E6B-09846F8A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5DCD-BFEF-1A2F-B506-F2A91EE5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A4693-F629-129D-4F8F-247CB346F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845D5-F99F-A69A-F625-1F9B51FF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74E38-B94E-EABB-B73E-4FA3D549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9485A-DDBF-A97F-945B-FECCEE0C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2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71097-DC6C-2BF8-11B9-4BEC36BF0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18FC8-32D9-B519-5761-5A315F786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88CF3-79BA-8158-94A8-78EA1B33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FC87D-6001-2510-F70B-13994399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5647-2FDE-D874-DC64-69085A00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5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8820-279D-CFFF-ADDA-83EF7C64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E0446-D5C3-7780-7BDF-F4FC4E47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CA0D-7A0F-9FC2-8375-2283F344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DBD8C-FFDE-596C-0D57-FA16839B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9C5F1-7FB0-1396-1011-248D077C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D4AC-F892-D220-0053-4F38D486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79680-A4F9-C488-AB40-082B66B14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ADE1-1886-067A-875A-0A8AB53B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34016-E65D-451A-881A-D874905F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7072F-75FD-D74D-930C-6BC58AB9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5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E639-3014-3891-CCAD-9DD1A34F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14ADD-E17B-0C05-914D-030AEA7B6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5DAF-4616-C48B-EB48-2876A3CE9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5BF7E-A87A-1953-330D-A8A97151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F1BC-B6D7-7590-1E8E-946E051E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AD88B-5318-65DB-2176-38AA82C5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4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F91F-9397-8E36-7FB6-A4036E8A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AE5ED-82C4-6650-D938-4D25EB6F8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FA6E2-14B4-1620-E4A2-D9384FD30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3F7D3-E0C2-5425-AA33-35109E84F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EE30E-6A7C-AD14-3370-BD6AA4226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53258-D9CA-D91E-9F7C-3E959645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ACCF9-4120-FB56-7F32-13F4CFCB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CF964-4E8C-5CE9-AC8A-06502EA1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5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73A2-DC82-F65E-87E5-40B5F019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9A30E-B07A-F3A1-6627-002D1EA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BFFD9-F82A-C63A-A894-AD2E0BF7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B3F79-6930-DAC0-64F1-8FB32A1B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2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AFABE-B094-C499-A67C-119E8E86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6E861-48F7-D673-1DB0-6A530849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404D1-0BEB-4AC5-D685-EEEA97BA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9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A5B6-E351-6960-8CD9-A963F152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08E3-CEA1-3DA8-4BCF-CCF515015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7B9D1-F18C-1F60-9C8E-2FA9DA753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3F821-5207-8113-A346-659F9D92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DFCBC-32FB-7150-BDD8-DBA9BB17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359F0-2BD8-E0C1-BBEC-8174777A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AE38-50F2-E46E-F405-2FB925C6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EB26E-8B04-0488-1C41-D54B943EB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F4641-4F54-1507-A4A6-025553887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9182F-50EF-406D-3F2E-370D8271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6B096-3355-BE08-B94B-4B192DBB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8D102-7161-29F3-DA68-B4869566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8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54710-99B0-1651-12AB-04BF6CEA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E9B4D-1676-F6C6-CE4C-A0FBB9D46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21CD-DD6E-C29F-68D4-21A3B18E4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59D2FF-66AC-D94A-8E45-568E4B3B110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DA750-DAF2-2F3D-A2D1-D45887AFF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1039-B599-F9C5-1288-2DFF203BB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jp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7.jp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8.web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Relationship Id="rId9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9587483" y="5049786"/>
            <a:ext cx="4943599" cy="2376730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02"/>
                </a:lnSpc>
              </a:pPr>
              <a:endParaRPr sz="1200"/>
            </a:p>
          </p:txBody>
        </p:sp>
      </p:grpSp>
      <p:sp>
        <p:nvSpPr>
          <p:cNvPr id="5" name="AutoShape 5"/>
          <p:cNvSpPr/>
          <p:nvPr/>
        </p:nvSpPr>
        <p:spPr>
          <a:xfrm>
            <a:off x="9279073" y="5596153"/>
            <a:ext cx="3456811" cy="342180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6" name="AutoShape 6"/>
          <p:cNvSpPr/>
          <p:nvPr/>
        </p:nvSpPr>
        <p:spPr>
          <a:xfrm>
            <a:off x="9136443" y="5804604"/>
            <a:ext cx="3359235" cy="335923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7" name="AutoShape 7"/>
          <p:cNvSpPr/>
          <p:nvPr/>
        </p:nvSpPr>
        <p:spPr>
          <a:xfrm>
            <a:off x="9016708" y="6043584"/>
            <a:ext cx="3244761" cy="324476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8" name="AutoShape 8"/>
          <p:cNvSpPr/>
          <p:nvPr/>
        </p:nvSpPr>
        <p:spPr>
          <a:xfrm>
            <a:off x="8932272" y="6301096"/>
            <a:ext cx="3127010" cy="312701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9" name="AutoShape 9"/>
          <p:cNvSpPr/>
          <p:nvPr/>
        </p:nvSpPr>
        <p:spPr>
          <a:xfrm>
            <a:off x="8836369" y="6594214"/>
            <a:ext cx="2898449" cy="289844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0" name="TextBox 10"/>
          <p:cNvSpPr txBox="1"/>
          <p:nvPr/>
        </p:nvSpPr>
        <p:spPr>
          <a:xfrm>
            <a:off x="536760" y="2129367"/>
            <a:ext cx="10791641" cy="2588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66"/>
              </a:lnSpc>
            </a:pPr>
            <a:r>
              <a:rPr lang="en-US" sz="6666" dirty="0">
                <a:solidFill>
                  <a:srgbClr val="227C9D"/>
                </a:solidFill>
                <a:latin typeface="Kollektif Bold"/>
              </a:rPr>
              <a:t>SPRING &amp; SPRING BOOT</a:t>
            </a:r>
          </a:p>
          <a:p>
            <a:pPr algn="ctr">
              <a:lnSpc>
                <a:spcPts val="6666"/>
              </a:lnSpc>
            </a:pPr>
            <a:endParaRPr lang="en-US" sz="6666" dirty="0">
              <a:solidFill>
                <a:srgbClr val="227C9D"/>
              </a:solidFill>
              <a:latin typeface="Kollektif Bold"/>
            </a:endParaRPr>
          </a:p>
          <a:p>
            <a:pPr algn="ctr">
              <a:lnSpc>
                <a:spcPts val="6666"/>
              </a:lnSpc>
            </a:pPr>
            <a:r>
              <a:rPr lang="en-US" sz="6666" dirty="0">
                <a:solidFill>
                  <a:srgbClr val="227C9D"/>
                </a:solidFill>
                <a:latin typeface="Kollektif Bold"/>
              </a:rPr>
              <a:t>LECTURE - 4</a:t>
            </a:r>
          </a:p>
        </p:txBody>
      </p:sp>
      <p:grpSp>
        <p:nvGrpSpPr>
          <p:cNvPr id="12" name="Group 12"/>
          <p:cNvGrpSpPr/>
          <p:nvPr/>
        </p:nvGrpSpPr>
        <p:grpSpPr>
          <a:xfrm rot="2700000">
            <a:off x="-917594" y="-2062214"/>
            <a:ext cx="4943599" cy="2376730"/>
            <a:chOff x="0" y="0"/>
            <a:chExt cx="660400" cy="317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02"/>
                </a:lnSpc>
              </a:pPr>
              <a:endParaRPr sz="1200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-1226003" y="-1515847"/>
            <a:ext cx="3456811" cy="342180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6" name="AutoShape 16"/>
          <p:cNvSpPr/>
          <p:nvPr/>
        </p:nvSpPr>
        <p:spPr>
          <a:xfrm>
            <a:off x="-1368633" y="-1307396"/>
            <a:ext cx="3359235" cy="335923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7" name="AutoShape 17"/>
          <p:cNvSpPr/>
          <p:nvPr/>
        </p:nvSpPr>
        <p:spPr>
          <a:xfrm>
            <a:off x="-1488368" y="-1068417"/>
            <a:ext cx="3244761" cy="324476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8" name="AutoShape 18"/>
          <p:cNvSpPr/>
          <p:nvPr/>
        </p:nvSpPr>
        <p:spPr>
          <a:xfrm>
            <a:off x="-1572805" y="-810904"/>
            <a:ext cx="3127010" cy="312701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9" name="AutoShape 19"/>
          <p:cNvSpPr/>
          <p:nvPr/>
        </p:nvSpPr>
        <p:spPr>
          <a:xfrm>
            <a:off x="-1668708" y="-517786"/>
            <a:ext cx="2898449" cy="289844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0" name="AutoShape 20"/>
          <p:cNvSpPr/>
          <p:nvPr/>
        </p:nvSpPr>
        <p:spPr>
          <a:xfrm>
            <a:off x="-1749253" y="-221971"/>
            <a:ext cx="2642399" cy="265706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1" name="AutoShape 21"/>
          <p:cNvSpPr/>
          <p:nvPr/>
        </p:nvSpPr>
        <p:spPr>
          <a:xfrm>
            <a:off x="-1732076" y="152451"/>
            <a:ext cx="2251657" cy="224003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2" name="AutoShape 22"/>
          <p:cNvSpPr/>
          <p:nvPr/>
        </p:nvSpPr>
        <p:spPr>
          <a:xfrm>
            <a:off x="-1673198" y="603840"/>
            <a:ext cx="1752399" cy="178131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3" name="Freeform 23"/>
          <p:cNvSpPr/>
          <p:nvPr/>
        </p:nvSpPr>
        <p:spPr>
          <a:xfrm>
            <a:off x="11469461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4" name="Freeform 24"/>
          <p:cNvSpPr/>
          <p:nvPr/>
        </p:nvSpPr>
        <p:spPr>
          <a:xfrm>
            <a:off x="11469461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5" name="Freeform 25"/>
          <p:cNvSpPr/>
          <p:nvPr/>
        </p:nvSpPr>
        <p:spPr>
          <a:xfrm rot="5400000" flipH="1" flipV="1">
            <a:off x="11469461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6" name="Freeform 26"/>
          <p:cNvSpPr/>
          <p:nvPr/>
        </p:nvSpPr>
        <p:spPr>
          <a:xfrm>
            <a:off x="10746922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7" name="Freeform 27"/>
          <p:cNvSpPr/>
          <p:nvPr/>
        </p:nvSpPr>
        <p:spPr>
          <a:xfrm rot="5400000">
            <a:off x="10024383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8" name="Freeform 28"/>
          <p:cNvSpPr/>
          <p:nvPr/>
        </p:nvSpPr>
        <p:spPr>
          <a:xfrm rot="-10800000">
            <a:off x="10746922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9" name="Freeform 29"/>
          <p:cNvSpPr/>
          <p:nvPr/>
        </p:nvSpPr>
        <p:spPr>
          <a:xfrm rot="-10800000" flipH="1" flipV="1">
            <a:off x="10024383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0" name="Freeform 30"/>
          <p:cNvSpPr/>
          <p:nvPr/>
        </p:nvSpPr>
        <p:spPr>
          <a:xfrm rot="5400000" flipH="1" flipV="1">
            <a:off x="8513804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1" name="Freeform 31"/>
          <p:cNvSpPr/>
          <p:nvPr/>
        </p:nvSpPr>
        <p:spPr>
          <a:xfrm rot="-10800000" flipH="1" flipV="1">
            <a:off x="8513804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2" name="Freeform 32"/>
          <p:cNvSpPr/>
          <p:nvPr/>
        </p:nvSpPr>
        <p:spPr>
          <a:xfrm rot="-10800000">
            <a:off x="6351" y="469610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3" name="Freeform 33"/>
          <p:cNvSpPr/>
          <p:nvPr/>
        </p:nvSpPr>
        <p:spPr>
          <a:xfrm>
            <a:off x="722540" y="471515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4" name="Freeform 34"/>
          <p:cNvSpPr/>
          <p:nvPr/>
        </p:nvSpPr>
        <p:spPr>
          <a:xfrm>
            <a:off x="1" y="54376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5" name="Freeform 35"/>
          <p:cNvSpPr/>
          <p:nvPr/>
        </p:nvSpPr>
        <p:spPr>
          <a:xfrm rot="-10800000">
            <a:off x="1" y="61602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6" name="Freeform 36"/>
          <p:cNvSpPr/>
          <p:nvPr/>
        </p:nvSpPr>
        <p:spPr>
          <a:xfrm rot="-5400000">
            <a:off x="722540" y="61602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7" name="Freeform 37"/>
          <p:cNvSpPr/>
          <p:nvPr/>
        </p:nvSpPr>
        <p:spPr>
          <a:xfrm rot="-10800000">
            <a:off x="2214501" y="61792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8" name="Freeform 38"/>
          <p:cNvSpPr/>
          <p:nvPr/>
        </p:nvSpPr>
        <p:spPr>
          <a:xfrm>
            <a:off x="2214501" y="545674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9" name="Freeform 39"/>
          <p:cNvSpPr/>
          <p:nvPr/>
        </p:nvSpPr>
        <p:spPr>
          <a:xfrm rot="5400000">
            <a:off x="2937040" y="61792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pic>
        <p:nvPicPr>
          <p:cNvPr id="41" name="Picture 4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CC435327-B2AD-AB7C-BF9C-664B7EAC89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060" y="28863"/>
            <a:ext cx="3395704" cy="10730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02448" y="1274011"/>
            <a:ext cx="11410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suppose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you join </a:t>
            </a:r>
            <a:r>
              <a:rPr lang="en-US" sz="2800" b="1" u="sng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Course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an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institute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it will be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institute’s responsibility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 </a:t>
            </a:r>
            <a:r>
              <a:rPr lang="en-US" sz="28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someone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will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you Spring ,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you notes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solve all your doubts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assignments and their solutions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asked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to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 Spring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it will be </a:t>
            </a:r>
            <a:r>
              <a:rPr lang="en-US" sz="2800" b="1" u="sng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easy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 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45000E-27C5-60F7-4A29-5125C39322EF}"/>
              </a:ext>
            </a:extLst>
          </p:cNvPr>
          <p:cNvSpPr txBox="1"/>
          <p:nvPr/>
        </p:nvSpPr>
        <p:spPr>
          <a:xfrm>
            <a:off x="4080727" y="211299"/>
            <a:ext cx="4633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01479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1694" y="1362248"/>
            <a:ext cx="11410347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Suppose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you are a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painter artist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should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your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task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expertise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Definitely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painting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Right 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10" indent="-19051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10" indent="-19051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D566A9-49C7-1AE3-7047-5091EE1CC2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6066" y="1991040"/>
            <a:ext cx="3226379" cy="26322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D8B1D8-417B-9BB5-E604-7ADC1FA4A56F}"/>
              </a:ext>
            </a:extLst>
          </p:cNvPr>
          <p:cNvSpPr txBox="1"/>
          <p:nvPr/>
        </p:nvSpPr>
        <p:spPr>
          <a:xfrm>
            <a:off x="4080727" y="211299"/>
            <a:ext cx="4633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152150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1694" y="1362248"/>
            <a:ext cx="114103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painting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require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like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canvas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board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brush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colour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palette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etc.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if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 to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arrange these tools yourself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it will be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difficult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your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 job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i.e.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painting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if </a:t>
            </a:r>
            <a:r>
              <a:rPr lang="en-US" sz="28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someone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arranges these tools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 and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asked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            to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the painting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it will be </a:t>
            </a:r>
            <a:r>
              <a:rPr lang="en-US" sz="2800" b="1" u="sng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easy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                                         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10" indent="-19051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10" indent="-19051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95F362-36FD-863B-D8E3-EB8E136F2B23}"/>
              </a:ext>
            </a:extLst>
          </p:cNvPr>
          <p:cNvSpPr txBox="1"/>
          <p:nvPr/>
        </p:nvSpPr>
        <p:spPr>
          <a:xfrm>
            <a:off x="4080727" y="211299"/>
            <a:ext cx="4633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25376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3389256" y="219320"/>
            <a:ext cx="4633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IOC ?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1694" y="1362248"/>
            <a:ext cx="114103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SOMEONE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sz="2800" b="1" u="sng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this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principle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called as </a:t>
            </a:r>
            <a:r>
              <a:rPr lang="en-US" sz="2800" b="1" u="sng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INVERSION OF CONTROL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implement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IOC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 </a:t>
            </a:r>
            <a:r>
              <a:rPr lang="en-US" sz="28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Dependency Injection support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Framework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</a:t>
            </a:r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IOC Container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                                         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10" indent="-19051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10" indent="-19051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1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1046376" y="219320"/>
            <a:ext cx="8978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Top Frameworks Using IOC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1694" y="1362248"/>
            <a:ext cx="1141034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ASP.Net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RoR</a:t>
            </a:r>
            <a:endParaRPr lang="en-US" sz="2800" b="1" dirty="0">
              <a:solidFill>
                <a:schemeClr val="accent5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Angular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Laravel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</a:t>
            </a:r>
            <a:r>
              <a:rPr lang="en-US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Guice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10" indent="-19051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4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3389256" y="219320"/>
            <a:ext cx="6869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Spring IOC Container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493295" y="1438810"/>
            <a:ext cx="114103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IoC container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Container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"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or              "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 Component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of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Framework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like :-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JVM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which is used to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 Java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programs.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Servlet Container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is used to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Servlets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10" indent="-19051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5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575036" y="219320"/>
            <a:ext cx="9683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Responsibilities Of Spring Container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493295" y="1438810"/>
            <a:ext cx="1141034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Container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many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responsibilities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important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them are: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Instantiate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bean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000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bean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bean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0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bean</a:t>
            </a:r>
            <a:r>
              <a:rPr lang="en-US" sz="2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life-cycle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000" b="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Destroy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bean</a:t>
            </a:r>
            <a:r>
              <a:rPr lang="en-US" sz="2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000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Dependency Injection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 Management (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conn,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integration, security integration</a:t>
            </a:r>
            <a:r>
              <a:rPr lang="en-US" sz="20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4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3389256" y="219320"/>
            <a:ext cx="6869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A Spring Bean ?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1694" y="1362248"/>
            <a:ext cx="114103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any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object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is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the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container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called as a </a:t>
            </a:r>
            <a:r>
              <a:rPr lang="en-US" sz="2800" b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Bean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90510" indent="-19051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F5CC96-F903-48F5-2A9E-DF3B90A281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1760" y="2965764"/>
            <a:ext cx="661224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7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752628" y="219320"/>
            <a:ext cx="7506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Types Of Spring Containers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712888" y="1513645"/>
            <a:ext cx="1141034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basically </a:t>
            </a:r>
            <a:r>
              <a:rPr lang="en-US" sz="28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types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IOC Containers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b="1" u="sng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BeanFactory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It is an </a:t>
            </a:r>
            <a:r>
              <a:rPr lang="en-US" sz="26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available in the package </a:t>
            </a:r>
            <a:r>
              <a:rPr lang="en-US" sz="260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org.springframework.beans.factory</a:t>
            </a:r>
            <a:r>
              <a:rPr lang="en-US" sz="2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is the </a:t>
            </a:r>
            <a:r>
              <a:rPr lang="en-US" sz="2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old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outdated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container.</a:t>
            </a:r>
          </a:p>
          <a:p>
            <a:pPr lvl="1"/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b="1" u="sng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ApplicationContext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It is also an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it </a:t>
            </a:r>
            <a:r>
              <a:rPr lang="en-US" sz="2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inherits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the </a:t>
            </a:r>
            <a:r>
              <a:rPr lang="en-US" sz="2600" b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BeanFactory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interface. It is </a:t>
            </a:r>
            <a:r>
              <a:rPr lang="en-US" sz="2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available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package </a:t>
            </a:r>
            <a:r>
              <a:rPr lang="en-US" sz="26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org.springframework.context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is the </a:t>
            </a:r>
            <a:r>
              <a:rPr lang="en-US" sz="26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6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modern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container.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0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1310326" y="219320"/>
            <a:ext cx="89486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Hierarchy Of Spring Containers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B3D443-DB50-251E-98EA-D02B57D090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845" y="1316480"/>
            <a:ext cx="9972381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2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 rot="-10800000">
            <a:off x="6351" y="549544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9" name="Freeform 9"/>
          <p:cNvSpPr/>
          <p:nvPr/>
        </p:nvSpPr>
        <p:spPr>
          <a:xfrm>
            <a:off x="722540" y="55144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0" name="Freeform 10"/>
          <p:cNvSpPr/>
          <p:nvPr/>
        </p:nvSpPr>
        <p:spPr>
          <a:xfrm>
            <a:off x="1" y="62370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1" name="Freeform 11"/>
          <p:cNvSpPr/>
          <p:nvPr/>
        </p:nvSpPr>
        <p:spPr>
          <a:xfrm>
            <a:off x="2214501" y="62560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2" name="Freeform 12"/>
          <p:cNvSpPr/>
          <p:nvPr/>
        </p:nvSpPr>
        <p:spPr>
          <a:xfrm>
            <a:off x="11469461" y="54249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3" name="Freeform 13"/>
          <p:cNvSpPr/>
          <p:nvPr/>
        </p:nvSpPr>
        <p:spPr>
          <a:xfrm>
            <a:off x="11469461" y="61475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4" name="Freeform 14"/>
          <p:cNvSpPr/>
          <p:nvPr/>
        </p:nvSpPr>
        <p:spPr>
          <a:xfrm>
            <a:off x="10746922" y="470245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5" name="Freeform 15"/>
          <p:cNvSpPr/>
          <p:nvPr/>
        </p:nvSpPr>
        <p:spPr>
          <a:xfrm>
            <a:off x="10746922" y="54249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6" name="Freeform 16"/>
          <p:cNvSpPr/>
          <p:nvPr/>
        </p:nvSpPr>
        <p:spPr>
          <a:xfrm rot="5400000">
            <a:off x="10024383" y="61475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7" name="Freeform 17"/>
          <p:cNvSpPr/>
          <p:nvPr/>
        </p:nvSpPr>
        <p:spPr>
          <a:xfrm rot="5400000" flipH="1" flipV="1">
            <a:off x="8513804" y="54249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8" name="Freeform 18"/>
          <p:cNvSpPr/>
          <p:nvPr/>
        </p:nvSpPr>
        <p:spPr>
          <a:xfrm rot="-10800000" flipH="1" flipV="1">
            <a:off x="8513804" y="61475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601A063-7C82-D153-D8DC-AE1A165FDC58}"/>
              </a:ext>
            </a:extLst>
          </p:cNvPr>
          <p:cNvCxnSpPr>
            <a:cxnSpLocks/>
          </p:cNvCxnSpPr>
          <p:nvPr/>
        </p:nvCxnSpPr>
        <p:spPr>
          <a:xfrm>
            <a:off x="4521200" y="939800"/>
            <a:ext cx="1189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F118D37-B426-0FC3-5A37-DFAE4C3AFDCF}"/>
              </a:ext>
            </a:extLst>
          </p:cNvPr>
          <p:cNvSpPr txBox="1"/>
          <p:nvPr/>
        </p:nvSpPr>
        <p:spPr>
          <a:xfrm>
            <a:off x="3472651" y="127000"/>
            <a:ext cx="5041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Today’s Agenda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52F244-5C27-A732-E74C-4FD991F24413}"/>
              </a:ext>
            </a:extLst>
          </p:cNvPr>
          <p:cNvSpPr txBox="1"/>
          <p:nvPr/>
        </p:nvSpPr>
        <p:spPr>
          <a:xfrm rot="10800000" flipV="1">
            <a:off x="2502400" y="3766907"/>
            <a:ext cx="4762824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chemeClr val="accent2">
                    <a:lumMod val="75000"/>
                  </a:schemeClr>
                </a:solidFill>
              </a:rPr>
              <a:t>Types Of IOC Containers</a:t>
            </a: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7A997683-5298-6E82-0F4F-4679DCD66A63}"/>
              </a:ext>
            </a:extLst>
          </p:cNvPr>
          <p:cNvSpPr/>
          <p:nvPr/>
        </p:nvSpPr>
        <p:spPr>
          <a:xfrm rot="5400000">
            <a:off x="1879286" y="3857926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44" name="Picture 43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AACE809-500E-9518-687B-1492528CC66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804" y="65884"/>
            <a:ext cx="1718365" cy="543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EF25F6-6062-F95F-AE89-A95811304242}"/>
              </a:ext>
            </a:extLst>
          </p:cNvPr>
          <p:cNvSpPr txBox="1"/>
          <p:nvPr/>
        </p:nvSpPr>
        <p:spPr>
          <a:xfrm rot="10800000" flipV="1">
            <a:off x="2502398" y="4881318"/>
            <a:ext cx="5736628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rgbClr val="0070C0"/>
                </a:solidFill>
              </a:rPr>
              <a:t>Working Of Spring Container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9A00111D-FC35-EB13-C7D7-F0AB90B2F101}"/>
              </a:ext>
            </a:extLst>
          </p:cNvPr>
          <p:cNvSpPr/>
          <p:nvPr/>
        </p:nvSpPr>
        <p:spPr>
          <a:xfrm rot="5400000">
            <a:off x="1879286" y="4966788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0095FF-1826-FDCD-3380-B3970D421C88}"/>
              </a:ext>
            </a:extLst>
          </p:cNvPr>
          <p:cNvSpPr txBox="1"/>
          <p:nvPr/>
        </p:nvSpPr>
        <p:spPr>
          <a:xfrm rot="10800000" flipV="1">
            <a:off x="2502399" y="2652496"/>
            <a:ext cx="6980965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chemeClr val="accent5">
                    <a:lumMod val="75000"/>
                  </a:schemeClr>
                </a:solidFill>
              </a:rPr>
              <a:t>Introduction To IOC &amp; IOC Container</a:t>
            </a:r>
          </a:p>
        </p:txBody>
      </p:sp>
      <p:sp>
        <p:nvSpPr>
          <p:cNvPr id="3" name="Triangle 34">
            <a:extLst>
              <a:ext uri="{FF2B5EF4-FFF2-40B4-BE49-F238E27FC236}">
                <a16:creationId xmlns:a16="http://schemas.microsoft.com/office/drawing/2014/main" id="{4E24418B-A963-FC93-22A4-1959313AD0CD}"/>
              </a:ext>
            </a:extLst>
          </p:cNvPr>
          <p:cNvSpPr/>
          <p:nvPr/>
        </p:nvSpPr>
        <p:spPr>
          <a:xfrm rot="5400000">
            <a:off x="1879286" y="2813477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2DFB6-7683-75F2-E711-1697D27F4F93}"/>
              </a:ext>
            </a:extLst>
          </p:cNvPr>
          <p:cNvSpPr txBox="1"/>
          <p:nvPr/>
        </p:nvSpPr>
        <p:spPr>
          <a:xfrm rot="10800000" flipV="1">
            <a:off x="2502397" y="1624168"/>
            <a:ext cx="732986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rgbClr val="00B050"/>
                </a:solidFill>
              </a:rPr>
              <a:t>How Spring Helps In DI ?</a:t>
            </a:r>
          </a:p>
        </p:txBody>
      </p:sp>
      <p:sp>
        <p:nvSpPr>
          <p:cNvPr id="5" name="Triangle 34">
            <a:extLst>
              <a:ext uri="{FF2B5EF4-FFF2-40B4-BE49-F238E27FC236}">
                <a16:creationId xmlns:a16="http://schemas.microsoft.com/office/drawing/2014/main" id="{6B615682-E630-35D2-73EA-FDA4E9C7EF7D}"/>
              </a:ext>
            </a:extLst>
          </p:cNvPr>
          <p:cNvSpPr/>
          <p:nvPr/>
        </p:nvSpPr>
        <p:spPr>
          <a:xfrm rot="5400000">
            <a:off x="1879284" y="1785149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 animBg="1"/>
      <p:bldP spid="6" grpId="0"/>
      <p:bldP spid="22" grpId="0" animBg="1"/>
      <p:bldP spid="2" grpId="0"/>
      <p:bldP spid="3" grpId="0" animBg="1"/>
      <p:bldP spid="4" grpId="0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281287" y="219320"/>
            <a:ext cx="7977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 Of Spring Container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27A675-5312-9C29-EA98-67DE9C6933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4949" y="1836746"/>
            <a:ext cx="9644668" cy="430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3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219217" y="230416"/>
            <a:ext cx="8769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Configuration ?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1694" y="1362248"/>
            <a:ext cx="11410347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Configuration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means </a:t>
            </a:r>
            <a:r>
              <a:rPr lang="en-US" sz="26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settings/instructions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provided to the </a:t>
            </a:r>
            <a:r>
              <a:rPr lang="en-US" sz="26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container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6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various </a:t>
            </a:r>
            <a:r>
              <a:rPr lang="en-US" sz="26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aspects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an </a:t>
            </a:r>
            <a:r>
              <a:rPr lang="en-US" sz="2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6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lot of </a:t>
            </a:r>
            <a:r>
              <a:rPr lang="en-US" sz="2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configurations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like: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 definitions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Dependency Injection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 Lifecycle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 </a:t>
            </a:r>
            <a:r>
              <a:rPr lang="en-US" sz="2400" b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Autowiring</a:t>
            </a:r>
            <a:endParaRPr lang="en-US" sz="2400" b="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 Post Processing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Configurations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Confgurations</a:t>
            </a:r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AOP Configurations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1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1800520" y="230416"/>
            <a:ext cx="9188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Ways Of Providing Configurations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1694" y="1362248"/>
            <a:ext cx="114103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Configurations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provided to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: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Annotation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Properties file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Environment Variables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Command line arguments</a:t>
            </a: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more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ways.</a:t>
            </a:r>
          </a:p>
          <a:p>
            <a:pPr marL="190510" indent="-19051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3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219217" y="230416"/>
            <a:ext cx="8769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How Spring Helps In DI ?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1694" y="1362248"/>
            <a:ext cx="1152346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all the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previous examples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discussed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we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ourself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implemented </a:t>
            </a:r>
            <a:r>
              <a:rPr lang="en-US" sz="2800" b="1" u="sng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through 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Framework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can perform </a:t>
            </a:r>
            <a:r>
              <a:rPr lang="en-US" sz="2800" b="1" u="sng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</a:t>
            </a: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us </a:t>
            </a:r>
            <a:r>
              <a:rPr lang="en-US" sz="2800" b="1" u="sng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automatically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that’s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probably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REASON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us to use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our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10" indent="-19051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10" indent="-19051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7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219217" y="230416"/>
            <a:ext cx="8769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Important Question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1694" y="1362248"/>
            <a:ext cx="115234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?</a:t>
            </a: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would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objects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 dependencies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if we can do it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ourself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8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keyword 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6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219217" y="230416"/>
            <a:ext cx="8769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Important Question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1694" y="1362248"/>
            <a:ext cx="1152346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Answer</a:t>
            </a: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nothing wrong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we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ourself creating the object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but </a:t>
            </a:r>
            <a:r>
              <a:rPr lang="en-US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wouldn’t it be nice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dependencies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en-US" sz="2000" b="1" u="sng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way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Imagine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dozens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even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hundreds of classes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such a </a:t>
            </a:r>
            <a:r>
              <a:rPr lang="en-US" sz="20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 number of objects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be </a:t>
            </a:r>
            <a:r>
              <a:rPr lang="en-US" sz="2000" b="1" u="sng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extremely difficult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This is where </a:t>
            </a: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comes to the </a:t>
            </a:r>
            <a:r>
              <a:rPr lang="en-US" sz="2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rescue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Instead of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constructing dependencies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itself,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its </a:t>
            </a:r>
            <a:r>
              <a:rPr lang="en-US" sz="20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dependencies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we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to do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to </a:t>
            </a: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0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appropriate </a:t>
            </a:r>
            <a:r>
              <a:rPr lang="en-US" sz="20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configuration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0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219217" y="230416"/>
            <a:ext cx="8769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How Spring Performs DI ?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1694" y="1362248"/>
            <a:ext cx="114103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performs </a:t>
            </a:r>
            <a:r>
              <a:rPr lang="en-US" sz="2800" b="1" u="sng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a </a:t>
            </a:r>
            <a:r>
              <a:rPr lang="en-US" sz="2800" b="1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special software component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IOC Container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discussing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IOC Container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lets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what is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IOC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10" indent="-19051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10" indent="-19051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6" name="Freeform 56"/>
          <p:cNvSpPr/>
          <p:nvPr/>
        </p:nvSpPr>
        <p:spPr>
          <a:xfrm>
            <a:off x="10746922" y="3969322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7" name="Freeform 57"/>
          <p:cNvSpPr/>
          <p:nvPr/>
        </p:nvSpPr>
        <p:spPr>
          <a:xfrm>
            <a:off x="10746922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8" name="Freeform 58"/>
          <p:cNvSpPr/>
          <p:nvPr/>
        </p:nvSpPr>
        <p:spPr>
          <a:xfrm rot="5400000">
            <a:off x="10024383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9" name="Freeform 59"/>
          <p:cNvSpPr/>
          <p:nvPr/>
        </p:nvSpPr>
        <p:spPr>
          <a:xfrm rot="-10800000">
            <a:off x="10746922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0024383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3389256" y="219320"/>
            <a:ext cx="4633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IOC ?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1694" y="1362248"/>
            <a:ext cx="114103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IOC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stands for </a:t>
            </a:r>
            <a:r>
              <a:rPr lang="en-US" sz="28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Inversion Of Control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a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principle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8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engineering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transfers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sections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a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a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Lets take 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examples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this.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10" indent="-19051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10" indent="-19051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0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4080727" y="211299"/>
            <a:ext cx="4633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 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1695" y="1362248"/>
            <a:ext cx="583596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Suppose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you are a </a:t>
            </a:r>
            <a:r>
              <a:rPr lang="en-US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D566A9-49C7-1AE3-7047-5091EE1CC29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801278" y="2191698"/>
            <a:ext cx="4993064" cy="42777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CA5CC6-A7F8-7CAD-83EF-6994507C9074}"/>
              </a:ext>
            </a:extLst>
          </p:cNvPr>
          <p:cNvSpPr txBox="1"/>
          <p:nvPr/>
        </p:nvSpPr>
        <p:spPr>
          <a:xfrm>
            <a:off x="6033925" y="2098156"/>
            <a:ext cx="609914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lang="en-US" sz="26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should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your </a:t>
            </a:r>
            <a:r>
              <a:rPr lang="en-US" sz="2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task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Definitely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learning/studying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Right 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, </a:t>
            </a:r>
            <a:r>
              <a:rPr lang="en-US" sz="2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imagine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you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want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learn </a:t>
            </a:r>
            <a:r>
              <a:rPr lang="en-US" sz="2600" b="1" u="sng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Framework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204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02448" y="1274011"/>
            <a:ext cx="11410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you can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learning Spring</a:t>
            </a: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yourself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u="sng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why not !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 Spring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require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like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books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videos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assignments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importantly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doubt solving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if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 to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arrange these resources yourself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it will be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difficult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your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 task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i.e.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 Spring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AE3630-5A37-57D8-BD12-8332B3137BC8}"/>
              </a:ext>
            </a:extLst>
          </p:cNvPr>
          <p:cNvSpPr txBox="1"/>
          <p:nvPr/>
        </p:nvSpPr>
        <p:spPr>
          <a:xfrm>
            <a:off x="4080727" y="211299"/>
            <a:ext cx="4633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53195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872</Words>
  <Application>Microsoft Office PowerPoint</Application>
  <PresentationFormat>Widescreen</PresentationFormat>
  <Paragraphs>201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Aharoni</vt:lpstr>
      <vt:lpstr>Aptos</vt:lpstr>
      <vt:lpstr>Aptos Display</vt:lpstr>
      <vt:lpstr>Arial</vt:lpstr>
      <vt:lpstr>Calibri</vt:lpstr>
      <vt:lpstr>Kollektif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jain</dc:creator>
  <cp:lastModifiedBy>Sharma Computer Academy</cp:lastModifiedBy>
  <cp:revision>10</cp:revision>
  <dcterms:created xsi:type="dcterms:W3CDTF">2024-06-13T12:14:21Z</dcterms:created>
  <dcterms:modified xsi:type="dcterms:W3CDTF">2024-06-27T11:35:26Z</dcterms:modified>
</cp:coreProperties>
</file>