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8" r:id="rId2"/>
    <p:sldId id="256" r:id="rId3"/>
    <p:sldId id="395" r:id="rId4"/>
    <p:sldId id="313" r:id="rId5"/>
    <p:sldId id="378" r:id="rId6"/>
    <p:sldId id="379" r:id="rId7"/>
    <p:sldId id="380" r:id="rId8"/>
    <p:sldId id="381" r:id="rId9"/>
    <p:sldId id="382" r:id="rId10"/>
    <p:sldId id="383" r:id="rId11"/>
    <p:sldId id="384" r:id="rId12"/>
    <p:sldId id="416" r:id="rId13"/>
    <p:sldId id="417" r:id="rId14"/>
    <p:sldId id="418" r:id="rId15"/>
    <p:sldId id="419" r:id="rId16"/>
    <p:sldId id="420" r:id="rId17"/>
    <p:sldId id="385" r:id="rId18"/>
    <p:sldId id="386" r:id="rId19"/>
    <p:sldId id="387" r:id="rId20"/>
    <p:sldId id="388" r:id="rId21"/>
    <p:sldId id="391" r:id="rId22"/>
    <p:sldId id="389" r:id="rId23"/>
    <p:sldId id="415" r:id="rId24"/>
    <p:sldId id="390" r:id="rId25"/>
    <p:sldId id="392" r:id="rId26"/>
    <p:sldId id="393" r:id="rId27"/>
    <p:sldId id="421" r:id="rId28"/>
    <p:sldId id="399" r:id="rId29"/>
    <p:sldId id="400" r:id="rId30"/>
    <p:sldId id="401" r:id="rId31"/>
    <p:sldId id="408" r:id="rId32"/>
    <p:sldId id="396" r:id="rId33"/>
    <p:sldId id="397" r:id="rId34"/>
    <p:sldId id="398" r:id="rId35"/>
    <p:sldId id="402" r:id="rId36"/>
    <p:sldId id="403" r:id="rId37"/>
    <p:sldId id="414" r:id="rId38"/>
    <p:sldId id="413" r:id="rId39"/>
    <p:sldId id="411" r:id="rId40"/>
    <p:sldId id="412" r:id="rId41"/>
    <p:sldId id="404" r:id="rId42"/>
    <p:sldId id="405" r:id="rId43"/>
    <p:sldId id="406" r:id="rId44"/>
    <p:sldId id="407" r:id="rId45"/>
    <p:sldId id="409" r:id="rId46"/>
    <p:sldId id="315" r:id="rId47"/>
    <p:sldId id="41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8AC6C81-2584-4423-BA33-05B1EF119318}"/>
    <pc:docChg chg="undo redo custSel addSld delSld modSld sldOrd">
      <pc:chgData name="Sharma Computer Academy" userId="08476b32c11f4418" providerId="LiveId" clId="{08AC6C81-2584-4423-BA33-05B1EF119318}" dt="2024-07-02T08:01:01.971" v="6668" actId="14100"/>
      <pc:docMkLst>
        <pc:docMk/>
      </pc:docMkLst>
      <pc:sldChg chg="modSp mod modAnim">
        <pc:chgData name="Sharma Computer Academy" userId="08476b32c11f4418" providerId="LiveId" clId="{08AC6C81-2584-4423-BA33-05B1EF119318}" dt="2024-06-29T05:05:01.670" v="5368" actId="207"/>
        <pc:sldMkLst>
          <pc:docMk/>
          <pc:sldMk cId="0" sldId="256"/>
        </pc:sldMkLst>
        <pc:spChg chg="mod">
          <ac:chgData name="Sharma Computer Academy" userId="08476b32c11f4418" providerId="LiveId" clId="{08AC6C81-2584-4423-BA33-05B1EF119318}" dt="2024-06-29T05:04:01.788" v="5329" actId="207"/>
          <ac:spMkLst>
            <pc:docMk/>
            <pc:sldMk cId="0" sldId="256"/>
            <ac:spMk id="2" creationId="{7E0095FF-1826-FDCD-3380-B3970D421C88}"/>
          </ac:spMkLst>
        </pc:spChg>
        <pc:spChg chg="mod">
          <ac:chgData name="Sharma Computer Academy" userId="08476b32c11f4418" providerId="LiveId" clId="{08AC6C81-2584-4423-BA33-05B1EF119318}" dt="2024-06-29T05:03:56.287" v="5327" actId="1076"/>
          <ac:spMkLst>
            <pc:docMk/>
            <pc:sldMk cId="0" sldId="256"/>
            <ac:spMk id="4" creationId="{3C92DFB6-7683-75F2-E711-1697D27F4F93}"/>
          </ac:spMkLst>
        </pc:spChg>
        <pc:spChg chg="mod">
          <ac:chgData name="Sharma Computer Academy" userId="08476b32c11f4418" providerId="LiveId" clId="{08AC6C81-2584-4423-BA33-05B1EF119318}" dt="2024-06-29T05:05:01.670" v="5368" actId="207"/>
          <ac:spMkLst>
            <pc:docMk/>
            <pc:sldMk cId="0" sldId="256"/>
            <ac:spMk id="6" creationId="{86EF25F6-6062-F95F-AE89-A95811304242}"/>
          </ac:spMkLst>
        </pc:spChg>
        <pc:spChg chg="mod">
          <ac:chgData name="Sharma Computer Academy" userId="08476b32c11f4418" providerId="LiveId" clId="{08AC6C81-2584-4423-BA33-05B1EF119318}" dt="2024-06-29T05:04:38.012" v="5347" actId="20577"/>
          <ac:spMkLst>
            <pc:docMk/>
            <pc:sldMk cId="0" sldId="256"/>
            <ac:spMk id="31" creationId="{EF52F244-5C27-A732-E74C-4FD991F24413}"/>
          </ac:spMkLst>
        </pc:spChg>
      </pc:sldChg>
      <pc:sldChg chg="modSp mod">
        <pc:chgData name="Sharma Computer Academy" userId="08476b32c11f4418" providerId="LiveId" clId="{08AC6C81-2584-4423-BA33-05B1EF119318}" dt="2024-06-26T08:27:24.677" v="225" actId="20577"/>
        <pc:sldMkLst>
          <pc:docMk/>
          <pc:sldMk cId="0" sldId="258"/>
        </pc:sldMkLst>
        <pc:spChg chg="mod">
          <ac:chgData name="Sharma Computer Academy" userId="08476b32c11f4418" providerId="LiveId" clId="{08AC6C81-2584-4423-BA33-05B1EF119318}" dt="2024-06-26T08:27:24.677" v="225" actId="20577"/>
          <ac:spMkLst>
            <pc:docMk/>
            <pc:sldMk cId="0" sldId="258"/>
            <ac:spMk id="10" creationId="{00000000-0000-0000-0000-000000000000}"/>
          </ac:spMkLst>
        </pc:spChg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4031573699" sldId="26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143264774" sldId="301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3198522932" sldId="312"/>
        </pc:sldMkLst>
      </pc:sldChg>
      <pc:sldChg chg="addSp delSp modSp mod addAnim delAnim modAnim">
        <pc:chgData name="Sharma Computer Academy" userId="08476b32c11f4418" providerId="LiveId" clId="{08AC6C81-2584-4423-BA33-05B1EF119318}" dt="2024-06-27T05:54:26.243" v="1496" actId="255"/>
        <pc:sldMkLst>
          <pc:docMk/>
          <pc:sldMk cId="1798636082" sldId="313"/>
        </pc:sldMkLst>
        <pc:spChg chg="del mod">
          <ac:chgData name="Sharma Computer Academy" userId="08476b32c11f4418" providerId="LiveId" clId="{08AC6C81-2584-4423-BA33-05B1EF119318}" dt="2024-06-27T05:51:50.258" v="1466" actId="478"/>
          <ac:spMkLst>
            <pc:docMk/>
            <pc:sldMk cId="1798636082" sldId="313"/>
            <ac:spMk id="2" creationId="{27553C20-F283-FE84-E8BA-4572BCDABECD}"/>
          </ac:spMkLst>
        </pc:spChg>
        <pc:spChg chg="mod">
          <ac:chgData name="Sharma Computer Academy" userId="08476b32c11f4418" providerId="LiveId" clId="{08AC6C81-2584-4423-BA33-05B1EF119318}" dt="2024-06-27T05:53:55.880" v="1492" actId="1076"/>
          <ac:spMkLst>
            <pc:docMk/>
            <pc:sldMk cId="1798636082" sldId="313"/>
            <ac:spMk id="3" creationId="{A40B1E71-352B-BC35-9EA0-DF1F07FD98D0}"/>
          </ac:spMkLst>
        </pc:spChg>
        <pc:spChg chg="add mod">
          <ac:chgData name="Sharma Computer Academy" userId="08476b32c11f4418" providerId="LiveId" clId="{08AC6C81-2584-4423-BA33-05B1EF119318}" dt="2024-06-27T05:54:18.639" v="1495" actId="1076"/>
          <ac:spMkLst>
            <pc:docMk/>
            <pc:sldMk cId="1798636082" sldId="313"/>
            <ac:spMk id="5" creationId="{3C566B6A-50E6-F974-D41A-4E05C2043230}"/>
          </ac:spMkLst>
        </pc:spChg>
        <pc:spChg chg="add del mod">
          <ac:chgData name="Sharma Computer Academy" userId="08476b32c11f4418" providerId="LiveId" clId="{08AC6C81-2584-4423-BA33-05B1EF119318}" dt="2024-06-27T05:52:25.732" v="1478" actId="478"/>
          <ac:spMkLst>
            <pc:docMk/>
            <pc:sldMk cId="1798636082" sldId="313"/>
            <ac:spMk id="56" creationId="{00000000-0000-0000-0000-000000000000}"/>
          </ac:spMkLst>
        </pc:spChg>
        <pc:spChg chg="add del">
          <ac:chgData name="Sharma Computer Academy" userId="08476b32c11f4418" providerId="LiveId" clId="{08AC6C81-2584-4423-BA33-05B1EF119318}" dt="2024-06-27T05:52:22.261" v="1476" actId="478"/>
          <ac:spMkLst>
            <pc:docMk/>
            <pc:sldMk cId="1798636082" sldId="313"/>
            <ac:spMk id="57" creationId="{00000000-0000-0000-0000-000000000000}"/>
          </ac:spMkLst>
        </pc:spChg>
        <pc:spChg chg="add del">
          <ac:chgData name="Sharma Computer Academy" userId="08476b32c11f4418" providerId="LiveId" clId="{08AC6C81-2584-4423-BA33-05B1EF119318}" dt="2024-06-27T05:52:20.857" v="1475" actId="478"/>
          <ac:spMkLst>
            <pc:docMk/>
            <pc:sldMk cId="1798636082" sldId="313"/>
            <ac:spMk id="58" creationId="{00000000-0000-0000-0000-000000000000}"/>
          </ac:spMkLst>
        </pc:spChg>
        <pc:spChg chg="add del">
          <ac:chgData name="Sharma Computer Academy" userId="08476b32c11f4418" providerId="LiveId" clId="{08AC6C81-2584-4423-BA33-05B1EF119318}" dt="2024-06-27T05:52:19.920" v="1474" actId="478"/>
          <ac:spMkLst>
            <pc:docMk/>
            <pc:sldMk cId="1798636082" sldId="313"/>
            <ac:spMk id="59" creationId="{00000000-0000-0000-0000-000000000000}"/>
          </ac:spMkLst>
        </pc:spChg>
        <pc:spChg chg="add del">
          <ac:chgData name="Sharma Computer Academy" userId="08476b32c11f4418" providerId="LiveId" clId="{08AC6C81-2584-4423-BA33-05B1EF119318}" dt="2024-06-27T05:52:18.716" v="1473" actId="478"/>
          <ac:spMkLst>
            <pc:docMk/>
            <pc:sldMk cId="1798636082" sldId="313"/>
            <ac:spMk id="60" creationId="{00000000-0000-0000-0000-000000000000}"/>
          </ac:spMkLst>
        </pc:spChg>
        <pc:spChg chg="add del mod">
          <ac:chgData name="Sharma Computer Academy" userId="08476b32c11f4418" providerId="LiveId" clId="{08AC6C81-2584-4423-BA33-05B1EF119318}" dt="2024-06-27T05:54:26.243" v="1496" actId="255"/>
          <ac:spMkLst>
            <pc:docMk/>
            <pc:sldMk cId="1798636082" sldId="313"/>
            <ac:spMk id="64" creationId="{127E5D77-2751-5C6F-93AF-BC1D828D55A5}"/>
          </ac:spMkLst>
        </pc:spChg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697875604" sldId="314"/>
        </pc:sldMkLst>
      </pc:sldChg>
      <pc:sldChg chg="addSp delSp modSp mod ord">
        <pc:chgData name="Sharma Computer Academy" userId="08476b32c11f4418" providerId="LiveId" clId="{08AC6C81-2584-4423-BA33-05B1EF119318}" dt="2024-06-28T08:32:45.178" v="5279" actId="113"/>
        <pc:sldMkLst>
          <pc:docMk/>
          <pc:sldMk cId="1024779111" sldId="315"/>
        </pc:sldMkLst>
        <pc:spChg chg="del">
          <ac:chgData name="Sharma Computer Academy" userId="08476b32c11f4418" providerId="LiveId" clId="{08AC6C81-2584-4423-BA33-05B1EF119318}" dt="2024-06-27T08:21:12.236" v="4097" actId="478"/>
          <ac:spMkLst>
            <pc:docMk/>
            <pc:sldMk cId="1024779111" sldId="315"/>
            <ac:spMk id="56" creationId="{00000000-0000-0000-0000-000000000000}"/>
          </ac:spMkLst>
        </pc:spChg>
        <pc:spChg chg="del">
          <ac:chgData name="Sharma Computer Academy" userId="08476b32c11f4418" providerId="LiveId" clId="{08AC6C81-2584-4423-BA33-05B1EF119318}" dt="2024-06-27T08:21:12.236" v="4097" actId="478"/>
          <ac:spMkLst>
            <pc:docMk/>
            <pc:sldMk cId="1024779111" sldId="315"/>
            <ac:spMk id="57" creationId="{00000000-0000-0000-0000-000000000000}"/>
          </ac:spMkLst>
        </pc:spChg>
        <pc:spChg chg="del">
          <ac:chgData name="Sharma Computer Academy" userId="08476b32c11f4418" providerId="LiveId" clId="{08AC6C81-2584-4423-BA33-05B1EF119318}" dt="2024-06-27T08:21:12.236" v="4097" actId="478"/>
          <ac:spMkLst>
            <pc:docMk/>
            <pc:sldMk cId="1024779111" sldId="315"/>
            <ac:spMk id="58" creationId="{00000000-0000-0000-0000-000000000000}"/>
          </ac:spMkLst>
        </pc:spChg>
        <pc:spChg chg="del">
          <ac:chgData name="Sharma Computer Academy" userId="08476b32c11f4418" providerId="LiveId" clId="{08AC6C81-2584-4423-BA33-05B1EF119318}" dt="2024-06-27T08:21:12.236" v="4097" actId="478"/>
          <ac:spMkLst>
            <pc:docMk/>
            <pc:sldMk cId="1024779111" sldId="315"/>
            <ac:spMk id="59" creationId="{00000000-0000-0000-0000-000000000000}"/>
          </ac:spMkLst>
        </pc:spChg>
        <pc:spChg chg="del">
          <ac:chgData name="Sharma Computer Academy" userId="08476b32c11f4418" providerId="LiveId" clId="{08AC6C81-2584-4423-BA33-05B1EF119318}" dt="2024-06-27T08:21:12.236" v="4097" actId="478"/>
          <ac:spMkLst>
            <pc:docMk/>
            <pc:sldMk cId="1024779111" sldId="315"/>
            <ac:spMk id="60" creationId="{00000000-0000-0000-0000-000000000000}"/>
          </ac:spMkLst>
        </pc:spChg>
        <pc:spChg chg="mod">
          <ac:chgData name="Sharma Computer Academy" userId="08476b32c11f4418" providerId="LiveId" clId="{08AC6C81-2584-4423-BA33-05B1EF119318}" dt="2024-06-27T08:17:09.460" v="4046" actId="14100"/>
          <ac:spMkLst>
            <pc:docMk/>
            <pc:sldMk cId="1024779111" sldId="315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6-27T08:18:06.222" v="4048" actId="5793"/>
          <ac:spMkLst>
            <pc:docMk/>
            <pc:sldMk cId="1024779111" sldId="315"/>
            <ac:spMk id="64" creationId="{127E5D77-2751-5C6F-93AF-BC1D828D55A5}"/>
          </ac:spMkLst>
        </pc:spChg>
        <pc:graphicFrameChg chg="add mod modGraphic">
          <ac:chgData name="Sharma Computer Academy" userId="08476b32c11f4418" providerId="LiveId" clId="{08AC6C81-2584-4423-BA33-05B1EF119318}" dt="2024-06-28T08:32:45.178" v="5279" actId="113"/>
          <ac:graphicFrameMkLst>
            <pc:docMk/>
            <pc:sldMk cId="1024779111" sldId="315"/>
            <ac:graphicFrameMk id="2" creationId="{1297DB6F-BA2C-B60D-972C-C2B995D120A6}"/>
          </ac:graphicFrameMkLst>
        </pc:graphicFrameChg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972709786" sldId="316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715846266" sldId="317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797224447" sldId="318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592055658" sldId="319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911342239" sldId="32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797012277" sldId="321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4105354987" sldId="322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881847013" sldId="323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492334753" sldId="324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743844196" sldId="325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503135048" sldId="326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466326151" sldId="327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27378043" sldId="328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807155297" sldId="329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934472972" sldId="33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733697931" sldId="331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18247397" sldId="332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158525670" sldId="333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672100808" sldId="334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259636070" sldId="335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208421440" sldId="336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938615143" sldId="337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4255321726" sldId="338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701058147" sldId="339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198638530" sldId="34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473226036" sldId="341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079050333" sldId="342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90492857" sldId="343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964654258" sldId="344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81937746" sldId="345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87644848" sldId="346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80281353" sldId="347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20633437" sldId="348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223033294" sldId="349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4036794700" sldId="35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627644920" sldId="351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86731022" sldId="352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3455504292" sldId="353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363859464" sldId="354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520622729" sldId="355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959331263" sldId="356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952021039" sldId="357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021898979" sldId="358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615544226" sldId="359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1344006323" sldId="360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142337419" sldId="361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4197760672" sldId="362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535146704" sldId="363"/>
        </pc:sldMkLst>
      </pc:sldChg>
      <pc:sldChg chg="del">
        <pc:chgData name="Sharma Computer Academy" userId="08476b32c11f4418" providerId="LiveId" clId="{08AC6C81-2584-4423-BA33-05B1EF119318}" dt="2024-06-27T08:49:51.877" v="4331" actId="47"/>
        <pc:sldMkLst>
          <pc:docMk/>
          <pc:sldMk cId="2433983477" sldId="364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9071420" sldId="365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2678009310" sldId="366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2212046253" sldId="367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1631446644" sldId="368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253761923" sldId="369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1165611739" sldId="370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4041076597" sldId="371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863300798" sldId="372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3045351559" sldId="373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399284297" sldId="374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421813003" sldId="375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3207624138" sldId="376"/>
        </pc:sldMkLst>
      </pc:sldChg>
      <pc:sldChg chg="del">
        <pc:chgData name="Sharma Computer Academy" userId="08476b32c11f4418" providerId="LiveId" clId="{08AC6C81-2584-4423-BA33-05B1EF119318}" dt="2024-06-26T08:27:49.155" v="226" actId="47"/>
        <pc:sldMkLst>
          <pc:docMk/>
          <pc:sldMk cId="2380433657" sldId="377"/>
        </pc:sldMkLst>
      </pc:sldChg>
      <pc:sldChg chg="modSp mod">
        <pc:chgData name="Sharma Computer Academy" userId="08476b32c11f4418" providerId="LiveId" clId="{08AC6C81-2584-4423-BA33-05B1EF119318}" dt="2024-06-26T08:33:42.572" v="362" actId="403"/>
        <pc:sldMkLst>
          <pc:docMk/>
          <pc:sldMk cId="408463946" sldId="378"/>
        </pc:sldMkLst>
        <pc:spChg chg="mod">
          <ac:chgData name="Sharma Computer Academy" userId="08476b32c11f4418" providerId="LiveId" clId="{08AC6C81-2584-4423-BA33-05B1EF119318}" dt="2024-06-26T08:33:42.572" v="362" actId="403"/>
          <ac:spMkLst>
            <pc:docMk/>
            <pc:sldMk cId="408463946" sldId="378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08AC6C81-2584-4423-BA33-05B1EF119318}" dt="2024-06-26T08:33:39.180" v="361" actId="403"/>
        <pc:sldMkLst>
          <pc:docMk/>
          <pc:sldMk cId="744142989" sldId="379"/>
        </pc:sldMkLst>
        <pc:spChg chg="mod">
          <ac:chgData name="Sharma Computer Academy" userId="08476b32c11f4418" providerId="LiveId" clId="{08AC6C81-2584-4423-BA33-05B1EF119318}" dt="2024-06-26T08:33:39.180" v="361" actId="403"/>
          <ac:spMkLst>
            <pc:docMk/>
            <pc:sldMk cId="744142989" sldId="379"/>
            <ac:spMk id="61" creationId="{06BE7EE5-6237-8875-72C4-D14A98670D46}"/>
          </ac:spMkLst>
        </pc:spChg>
      </pc:sldChg>
      <pc:sldChg chg="modSp">
        <pc:chgData name="Sharma Computer Academy" userId="08476b32c11f4418" providerId="LiveId" clId="{08AC6C81-2584-4423-BA33-05B1EF119318}" dt="2024-06-26T08:33:34.572" v="360" actId="403"/>
        <pc:sldMkLst>
          <pc:docMk/>
          <pc:sldMk cId="4240103266" sldId="380"/>
        </pc:sldMkLst>
        <pc:spChg chg="mod">
          <ac:chgData name="Sharma Computer Academy" userId="08476b32c11f4418" providerId="LiveId" clId="{08AC6C81-2584-4423-BA33-05B1EF119318}" dt="2024-06-26T08:33:34.572" v="360" actId="403"/>
          <ac:spMkLst>
            <pc:docMk/>
            <pc:sldMk cId="4240103266" sldId="380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08AC6C81-2584-4423-BA33-05B1EF119318}" dt="2024-06-26T08:33:30.140" v="359" actId="403"/>
        <pc:sldMkLst>
          <pc:docMk/>
          <pc:sldMk cId="1334620888" sldId="381"/>
        </pc:sldMkLst>
        <pc:spChg chg="mod">
          <ac:chgData name="Sharma Computer Academy" userId="08476b32c11f4418" providerId="LiveId" clId="{08AC6C81-2584-4423-BA33-05B1EF119318}" dt="2024-06-26T08:33:30.140" v="359" actId="403"/>
          <ac:spMkLst>
            <pc:docMk/>
            <pc:sldMk cId="1334620888" sldId="381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08AC6C81-2584-4423-BA33-05B1EF119318}" dt="2024-06-26T08:33:25.148" v="358" actId="403"/>
        <pc:sldMkLst>
          <pc:docMk/>
          <pc:sldMk cId="379852080" sldId="382"/>
        </pc:sldMkLst>
        <pc:spChg chg="mod">
          <ac:chgData name="Sharma Computer Academy" userId="08476b32c11f4418" providerId="LiveId" clId="{08AC6C81-2584-4423-BA33-05B1EF119318}" dt="2024-06-26T08:33:25.148" v="358" actId="403"/>
          <ac:spMkLst>
            <pc:docMk/>
            <pc:sldMk cId="379852080" sldId="382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08AC6C81-2584-4423-BA33-05B1EF119318}" dt="2024-07-02T03:41:40.649" v="5636" actId="113"/>
        <pc:sldMkLst>
          <pc:docMk/>
          <pc:sldMk cId="77664533" sldId="383"/>
        </pc:sldMkLst>
        <pc:spChg chg="mod">
          <ac:chgData name="Sharma Computer Academy" userId="08476b32c11f4418" providerId="LiveId" clId="{08AC6C81-2584-4423-BA33-05B1EF119318}" dt="2024-06-26T08:33:13.650" v="357" actId="403"/>
          <ac:spMkLst>
            <pc:docMk/>
            <pc:sldMk cId="77664533" sldId="383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3:41:40.649" v="5636" actId="113"/>
          <ac:spMkLst>
            <pc:docMk/>
            <pc:sldMk cId="77664533" sldId="383"/>
            <ac:spMk id="64" creationId="{127E5D77-2751-5C6F-93AF-BC1D828D55A5}"/>
          </ac:spMkLst>
        </pc:spChg>
      </pc:sldChg>
      <pc:sldChg chg="modSp mod addAnim delAnim modAnim">
        <pc:chgData name="Sharma Computer Academy" userId="08476b32c11f4418" providerId="LiveId" clId="{08AC6C81-2584-4423-BA33-05B1EF119318}" dt="2024-07-02T04:28:34.022" v="5644" actId="21"/>
        <pc:sldMkLst>
          <pc:docMk/>
          <pc:sldMk cId="745211097" sldId="384"/>
        </pc:sldMkLst>
        <pc:spChg chg="mod">
          <ac:chgData name="Sharma Computer Academy" userId="08476b32c11f4418" providerId="LiveId" clId="{08AC6C81-2584-4423-BA33-05B1EF119318}" dt="2024-06-26T08:33:05.838" v="356" actId="255"/>
          <ac:spMkLst>
            <pc:docMk/>
            <pc:sldMk cId="745211097" sldId="384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4:28:34.022" v="5644" actId="21"/>
          <ac:spMkLst>
            <pc:docMk/>
            <pc:sldMk cId="745211097" sldId="384"/>
            <ac:spMk id="64" creationId="{127E5D77-2751-5C6F-93AF-BC1D828D55A5}"/>
          </ac:spMkLst>
        </pc:spChg>
      </pc:sldChg>
      <pc:sldChg chg="modSp">
        <pc:chgData name="Sharma Computer Academy" userId="08476b32c11f4418" providerId="LiveId" clId="{08AC6C81-2584-4423-BA33-05B1EF119318}" dt="2024-07-02T04:57:49.160" v="6186" actId="207"/>
        <pc:sldMkLst>
          <pc:docMk/>
          <pc:sldMk cId="593818689" sldId="385"/>
        </pc:sldMkLst>
        <pc:spChg chg="mod">
          <ac:chgData name="Sharma Computer Academy" userId="08476b32c11f4418" providerId="LiveId" clId="{08AC6C81-2584-4423-BA33-05B1EF119318}" dt="2024-07-02T04:57:49.160" v="6186" actId="207"/>
          <ac:spMkLst>
            <pc:docMk/>
            <pc:sldMk cId="593818689" sldId="385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08AC6C81-2584-4423-BA33-05B1EF119318}" dt="2024-06-29T11:10:29.236" v="5372" actId="20577"/>
        <pc:sldMkLst>
          <pc:docMk/>
          <pc:sldMk cId="1378462724" sldId="386"/>
        </pc:sldMkLst>
        <pc:spChg chg="mod">
          <ac:chgData name="Sharma Computer Academy" userId="08476b32c11f4418" providerId="LiveId" clId="{08AC6C81-2584-4423-BA33-05B1EF119318}" dt="2024-06-29T11:10:29.236" v="5372" actId="20577"/>
          <ac:spMkLst>
            <pc:docMk/>
            <pc:sldMk cId="1378462724" sldId="386"/>
            <ac:spMk id="2" creationId="{86A6DA2A-6090-064B-732A-1BBD42E4BE7D}"/>
          </ac:spMkLst>
        </pc:spChg>
      </pc:sldChg>
      <pc:sldChg chg="modSp mod">
        <pc:chgData name="Sharma Computer Academy" userId="08476b32c11f4418" providerId="LiveId" clId="{08AC6C81-2584-4423-BA33-05B1EF119318}" dt="2024-06-26T08:32:53.840" v="355" actId="255"/>
        <pc:sldMkLst>
          <pc:docMk/>
          <pc:sldMk cId="2713006549" sldId="387"/>
        </pc:sldMkLst>
        <pc:spChg chg="mod">
          <ac:chgData name="Sharma Computer Academy" userId="08476b32c11f4418" providerId="LiveId" clId="{08AC6C81-2584-4423-BA33-05B1EF119318}" dt="2024-06-26T08:32:53.840" v="355" actId="255"/>
          <ac:spMkLst>
            <pc:docMk/>
            <pc:sldMk cId="2713006549" sldId="387"/>
            <ac:spMk id="61" creationId="{06BE7EE5-6237-8875-72C4-D14A98670D46}"/>
          </ac:spMkLst>
        </pc:spChg>
      </pc:sldChg>
      <pc:sldChg chg="modSp mod">
        <pc:chgData name="Sharma Computer Academy" userId="08476b32c11f4418" providerId="LiveId" clId="{08AC6C81-2584-4423-BA33-05B1EF119318}" dt="2024-06-26T08:32:47.257" v="354" actId="255"/>
        <pc:sldMkLst>
          <pc:docMk/>
          <pc:sldMk cId="3284680623" sldId="388"/>
        </pc:sldMkLst>
        <pc:spChg chg="mod">
          <ac:chgData name="Sharma Computer Academy" userId="08476b32c11f4418" providerId="LiveId" clId="{08AC6C81-2584-4423-BA33-05B1EF119318}" dt="2024-06-26T08:32:47.257" v="354" actId="255"/>
          <ac:spMkLst>
            <pc:docMk/>
            <pc:sldMk cId="3284680623" sldId="388"/>
            <ac:spMk id="61" creationId="{06BE7EE5-6237-8875-72C4-D14A98670D46}"/>
          </ac:spMkLst>
        </pc:spChg>
      </pc:sldChg>
      <pc:sldChg chg="modSp mod modAnim">
        <pc:chgData name="Sharma Computer Academy" userId="08476b32c11f4418" providerId="LiveId" clId="{08AC6C81-2584-4423-BA33-05B1EF119318}" dt="2024-06-30T17:55:02.841" v="5545" actId="20577"/>
        <pc:sldMkLst>
          <pc:docMk/>
          <pc:sldMk cId="2245889703" sldId="389"/>
        </pc:sldMkLst>
        <pc:spChg chg="mod">
          <ac:chgData name="Sharma Computer Academy" userId="08476b32c11f4418" providerId="LiveId" clId="{08AC6C81-2584-4423-BA33-05B1EF119318}" dt="2024-06-26T08:32:31.538" v="352" actId="1076"/>
          <ac:spMkLst>
            <pc:docMk/>
            <pc:sldMk cId="2245889703" sldId="389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30T17:55:02.841" v="5545" actId="20577"/>
          <ac:spMkLst>
            <pc:docMk/>
            <pc:sldMk cId="2245889703" sldId="389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08AC6C81-2584-4423-BA33-05B1EF119318}" dt="2024-06-29T11:11:36.951" v="5373"/>
        <pc:sldMkLst>
          <pc:docMk/>
          <pc:sldMk cId="3623238038" sldId="390"/>
        </pc:sldMkLst>
        <pc:spChg chg="mod">
          <ac:chgData name="Sharma Computer Academy" userId="08476b32c11f4418" providerId="LiveId" clId="{08AC6C81-2584-4423-BA33-05B1EF119318}" dt="2024-06-26T08:32:04.252" v="347" actId="14100"/>
          <ac:spMkLst>
            <pc:docMk/>
            <pc:sldMk cId="3623238038" sldId="390"/>
            <ac:spMk id="2" creationId="{E86F69C0-5159-14D9-644C-9187F3CAE624}"/>
          </ac:spMkLst>
        </pc:spChg>
      </pc:sldChg>
      <pc:sldChg chg="modSp mod modAnim">
        <pc:chgData name="Sharma Computer Academy" userId="08476b32c11f4418" providerId="LiveId" clId="{08AC6C81-2584-4423-BA33-05B1EF119318}" dt="2024-07-02T05:09:47.030" v="6555" actId="115"/>
        <pc:sldMkLst>
          <pc:docMk/>
          <pc:sldMk cId="1736573604" sldId="391"/>
        </pc:sldMkLst>
        <pc:spChg chg="mod">
          <ac:chgData name="Sharma Computer Academy" userId="08476b32c11f4418" providerId="LiveId" clId="{08AC6C81-2584-4423-BA33-05B1EF119318}" dt="2024-06-26T08:32:41.069" v="353" actId="255"/>
          <ac:spMkLst>
            <pc:docMk/>
            <pc:sldMk cId="1736573604" sldId="391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5:09:47.030" v="6555" actId="115"/>
          <ac:spMkLst>
            <pc:docMk/>
            <pc:sldMk cId="1736573604" sldId="391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08AC6C81-2584-4423-BA33-05B1EF119318}" dt="2024-06-26T08:38:52.769" v="663" actId="207"/>
        <pc:sldMkLst>
          <pc:docMk/>
          <pc:sldMk cId="3353183377" sldId="392"/>
        </pc:sldMkLst>
        <pc:spChg chg="mod">
          <ac:chgData name="Sharma Computer Academy" userId="08476b32c11f4418" providerId="LiveId" clId="{08AC6C81-2584-4423-BA33-05B1EF119318}" dt="2024-06-26T08:31:53.955" v="345" actId="255"/>
          <ac:spMkLst>
            <pc:docMk/>
            <pc:sldMk cId="3353183377" sldId="392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6T08:38:52.769" v="663" actId="207"/>
          <ac:spMkLst>
            <pc:docMk/>
            <pc:sldMk cId="3353183377" sldId="392"/>
            <ac:spMk id="64" creationId="{127E5D77-2751-5C6F-93AF-BC1D828D55A5}"/>
          </ac:spMkLst>
        </pc:spChg>
      </pc:sldChg>
      <pc:sldChg chg="modSp add del mod">
        <pc:chgData name="Sharma Computer Academy" userId="08476b32c11f4418" providerId="LiveId" clId="{08AC6C81-2584-4423-BA33-05B1EF119318}" dt="2024-06-26T08:17:47.469" v="224" actId="2696"/>
        <pc:sldMkLst>
          <pc:docMk/>
          <pc:sldMk cId="3667509811" sldId="392"/>
        </pc:sldMkLst>
        <pc:spChg chg="mod">
          <ac:chgData name="Sharma Computer Academy" userId="08476b32c11f4418" providerId="LiveId" clId="{08AC6C81-2584-4423-BA33-05B1EF119318}" dt="2024-06-26T08:14:11.692" v="39" actId="20577"/>
          <ac:spMkLst>
            <pc:docMk/>
            <pc:sldMk cId="3667509811" sldId="392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6-26T08:16:29.332" v="223" actId="115"/>
          <ac:spMkLst>
            <pc:docMk/>
            <pc:sldMk cId="3667509811" sldId="392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08AC6C81-2584-4423-BA33-05B1EF119318}" dt="2024-07-02T05:11:50.917" v="6559" actId="113"/>
        <pc:sldMkLst>
          <pc:docMk/>
          <pc:sldMk cId="2266754585" sldId="393"/>
        </pc:sldMkLst>
        <pc:spChg chg="mod">
          <ac:chgData name="Sharma Computer Academy" userId="08476b32c11f4418" providerId="LiveId" clId="{08AC6C81-2584-4423-BA33-05B1EF119318}" dt="2024-06-26T08:39:23.642" v="693" actId="20577"/>
          <ac:spMkLst>
            <pc:docMk/>
            <pc:sldMk cId="2266754585" sldId="393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7-02T05:11:50.917" v="6559" actId="113"/>
          <ac:spMkLst>
            <pc:docMk/>
            <pc:sldMk cId="2266754585" sldId="393"/>
            <ac:spMk id="64" creationId="{127E5D77-2751-5C6F-93AF-BC1D828D55A5}"/>
          </ac:spMkLst>
        </pc:spChg>
      </pc:sldChg>
      <pc:sldChg chg="addSp modSp add del mod modAnim">
        <pc:chgData name="Sharma Computer Academy" userId="08476b32c11f4418" providerId="LiveId" clId="{08AC6C81-2584-4423-BA33-05B1EF119318}" dt="2024-06-27T06:46:36.806" v="2079" actId="47"/>
        <pc:sldMkLst>
          <pc:docMk/>
          <pc:sldMk cId="3893057463" sldId="394"/>
        </pc:sldMkLst>
        <pc:spChg chg="add mod">
          <ac:chgData name="Sharma Computer Academy" userId="08476b32c11f4418" providerId="LiveId" clId="{08AC6C81-2584-4423-BA33-05B1EF119318}" dt="2024-06-27T05:58:25.845" v="1540" actId="1076"/>
          <ac:spMkLst>
            <pc:docMk/>
            <pc:sldMk cId="3893057463" sldId="394"/>
            <ac:spMk id="4" creationId="{38C5E39B-5986-62B4-C51D-C084F1D502B2}"/>
          </ac:spMkLst>
        </pc:spChg>
        <pc:spChg chg="mod">
          <ac:chgData name="Sharma Computer Academy" userId="08476b32c11f4418" providerId="LiveId" clId="{08AC6C81-2584-4423-BA33-05B1EF119318}" dt="2024-06-27T05:59:29.142" v="1565" actId="20577"/>
          <ac:spMkLst>
            <pc:docMk/>
            <pc:sldMk cId="3893057463" sldId="394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08AC6C81-2584-4423-BA33-05B1EF119318}" dt="2024-06-29T11:08:20.274" v="5371"/>
        <pc:sldMkLst>
          <pc:docMk/>
          <pc:sldMk cId="871270429" sldId="395"/>
        </pc:sldMkLst>
        <pc:spChg chg="mod">
          <ac:chgData name="Sharma Computer Academy" userId="08476b32c11f4418" providerId="LiveId" clId="{08AC6C81-2584-4423-BA33-05B1EF119318}" dt="2024-06-27T05:11:39.723" v="782" actId="20577"/>
          <ac:spMkLst>
            <pc:docMk/>
            <pc:sldMk cId="871270429" sldId="395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6-27T05:20:03.257" v="1241" actId="113"/>
          <ac:spMkLst>
            <pc:docMk/>
            <pc:sldMk cId="871270429" sldId="395"/>
            <ac:spMk id="64" creationId="{127E5D77-2751-5C6F-93AF-BC1D828D55A5}"/>
          </ac:spMkLst>
        </pc:spChg>
      </pc:sldChg>
      <pc:sldChg chg="delSp modSp add mod ord delAnim">
        <pc:chgData name="Sharma Computer Academy" userId="08476b32c11f4418" providerId="LiveId" clId="{08AC6C81-2584-4423-BA33-05B1EF119318}" dt="2024-06-27T07:04:07.354" v="2548" actId="20577"/>
        <pc:sldMkLst>
          <pc:docMk/>
          <pc:sldMk cId="3316924348" sldId="396"/>
        </pc:sldMkLst>
        <pc:spChg chg="mod">
          <ac:chgData name="Sharma Computer Academy" userId="08476b32c11f4418" providerId="LiveId" clId="{08AC6C81-2584-4423-BA33-05B1EF119318}" dt="2024-06-27T07:04:07.354" v="2548" actId="20577"/>
          <ac:spMkLst>
            <pc:docMk/>
            <pc:sldMk cId="3316924348" sldId="396"/>
            <ac:spMk id="2" creationId="{E86F69C0-5159-14D9-644C-9187F3CAE624}"/>
          </ac:spMkLst>
        </pc:spChg>
        <pc:spChg chg="del">
          <ac:chgData name="Sharma Computer Academy" userId="08476b32c11f4418" providerId="LiveId" clId="{08AC6C81-2584-4423-BA33-05B1EF119318}" dt="2024-06-27T05:58:05.231" v="1536" actId="478"/>
          <ac:spMkLst>
            <pc:docMk/>
            <pc:sldMk cId="3316924348" sldId="396"/>
            <ac:spMk id="4" creationId="{38C5E39B-5986-62B4-C51D-C084F1D502B2}"/>
          </ac:spMkLst>
        </pc:spChg>
        <pc:spChg chg="mod">
          <ac:chgData name="Sharma Computer Academy" userId="08476b32c11f4418" providerId="LiveId" clId="{08AC6C81-2584-4423-BA33-05B1EF119318}" dt="2024-06-27T05:57:55.866" v="1533" actId="207"/>
          <ac:spMkLst>
            <pc:docMk/>
            <pc:sldMk cId="3316924348" sldId="396"/>
            <ac:spMk id="64" creationId="{127E5D77-2751-5C6F-93AF-BC1D828D55A5}"/>
          </ac:spMkLst>
        </pc:spChg>
      </pc:sldChg>
      <pc:sldChg chg="addSp delSp modSp add mod modAnim">
        <pc:chgData name="Sharma Computer Academy" userId="08476b32c11f4418" providerId="LiveId" clId="{08AC6C81-2584-4423-BA33-05B1EF119318}" dt="2024-06-27T07:18:36.115" v="3259" actId="255"/>
        <pc:sldMkLst>
          <pc:docMk/>
          <pc:sldMk cId="1926305655" sldId="397"/>
        </pc:sldMkLst>
        <pc:spChg chg="mod">
          <ac:chgData name="Sharma Computer Academy" userId="08476b32c11f4418" providerId="LiveId" clId="{08AC6C81-2584-4423-BA33-05B1EF119318}" dt="2024-06-27T07:04:13.869" v="2552" actId="20577"/>
          <ac:spMkLst>
            <pc:docMk/>
            <pc:sldMk cId="1926305655" sldId="397"/>
            <ac:spMk id="2" creationId="{E86F69C0-5159-14D9-644C-9187F3CAE624}"/>
          </ac:spMkLst>
        </pc:spChg>
        <pc:spChg chg="del mod">
          <ac:chgData name="Sharma Computer Academy" userId="08476b32c11f4418" providerId="LiveId" clId="{08AC6C81-2584-4423-BA33-05B1EF119318}" dt="2024-06-27T07:16:35.464" v="3240" actId="478"/>
          <ac:spMkLst>
            <pc:docMk/>
            <pc:sldMk cId="1926305655" sldId="397"/>
            <ac:spMk id="4" creationId="{38C5E39B-5986-62B4-C51D-C084F1D502B2}"/>
          </ac:spMkLst>
        </pc:spChg>
        <pc:spChg chg="add mod">
          <ac:chgData name="Sharma Computer Academy" userId="08476b32c11f4418" providerId="LiveId" clId="{08AC6C81-2584-4423-BA33-05B1EF119318}" dt="2024-06-27T07:18:36.115" v="3259" actId="255"/>
          <ac:spMkLst>
            <pc:docMk/>
            <pc:sldMk cId="1926305655" sldId="397"/>
            <ac:spMk id="5" creationId="{15993054-BC27-3185-24C1-4EF055170A0B}"/>
          </ac:spMkLst>
        </pc:spChg>
        <pc:spChg chg="mod">
          <ac:chgData name="Sharma Computer Academy" userId="08476b32c11f4418" providerId="LiveId" clId="{08AC6C81-2584-4423-BA33-05B1EF119318}" dt="2024-06-27T07:16:59.853" v="3246" actId="20577"/>
          <ac:spMkLst>
            <pc:docMk/>
            <pc:sldMk cId="1926305655" sldId="397"/>
            <ac:spMk id="64" creationId="{127E5D77-2751-5C6F-93AF-BC1D828D55A5}"/>
          </ac:spMkLst>
        </pc:spChg>
      </pc:sldChg>
      <pc:sldChg chg="delSp modSp add mod modAnim">
        <pc:chgData name="Sharma Computer Academy" userId="08476b32c11f4418" providerId="LiveId" clId="{08AC6C81-2584-4423-BA33-05B1EF119318}" dt="2024-06-27T06:53:00.583" v="2440"/>
        <pc:sldMkLst>
          <pc:docMk/>
          <pc:sldMk cId="295628807" sldId="398"/>
        </pc:sldMkLst>
        <pc:spChg chg="mod">
          <ac:chgData name="Sharma Computer Academy" userId="08476b32c11f4418" providerId="LiveId" clId="{08AC6C81-2584-4423-BA33-05B1EF119318}" dt="2024-06-27T06:40:11.953" v="1667" actId="1076"/>
          <ac:spMkLst>
            <pc:docMk/>
            <pc:sldMk cId="295628807" sldId="398"/>
            <ac:spMk id="2" creationId="{E86F69C0-5159-14D9-644C-9187F3CAE624}"/>
          </ac:spMkLst>
        </pc:spChg>
        <pc:spChg chg="del">
          <ac:chgData name="Sharma Computer Academy" userId="08476b32c11f4418" providerId="LiveId" clId="{08AC6C81-2584-4423-BA33-05B1EF119318}" dt="2024-06-27T06:46:49.307" v="2080" actId="478"/>
          <ac:spMkLst>
            <pc:docMk/>
            <pc:sldMk cId="295628807" sldId="398"/>
            <ac:spMk id="4" creationId="{38C5E39B-5986-62B4-C51D-C084F1D502B2}"/>
          </ac:spMkLst>
        </pc:spChg>
        <pc:spChg chg="mod">
          <ac:chgData name="Sharma Computer Academy" userId="08476b32c11f4418" providerId="LiveId" clId="{08AC6C81-2584-4423-BA33-05B1EF119318}" dt="2024-06-27T06:52:48.113" v="2436" actId="1076"/>
          <ac:spMkLst>
            <pc:docMk/>
            <pc:sldMk cId="295628807" sldId="398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08AC6C81-2584-4423-BA33-05B1EF119318}" dt="2024-07-02T05:55:44.841" v="6611" actId="20577"/>
        <pc:sldMkLst>
          <pc:docMk/>
          <pc:sldMk cId="1874597240" sldId="399"/>
        </pc:sldMkLst>
        <pc:spChg chg="mod">
          <ac:chgData name="Sharma Computer Academy" userId="08476b32c11f4418" providerId="LiveId" clId="{08AC6C81-2584-4423-BA33-05B1EF119318}" dt="2024-07-02T05:13:17.269" v="6576" actId="20577"/>
          <ac:spMkLst>
            <pc:docMk/>
            <pc:sldMk cId="1874597240" sldId="399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7-02T05:55:44.841" v="6611" actId="20577"/>
          <ac:spMkLst>
            <pc:docMk/>
            <pc:sldMk cId="1874597240" sldId="399"/>
            <ac:spMk id="64" creationId="{127E5D77-2751-5C6F-93AF-BC1D828D55A5}"/>
          </ac:spMkLst>
        </pc:spChg>
      </pc:sldChg>
      <pc:sldChg chg="addSp delSp modSp add mod ord">
        <pc:chgData name="Sharma Computer Academy" userId="08476b32c11f4418" providerId="LiveId" clId="{08AC6C81-2584-4423-BA33-05B1EF119318}" dt="2024-06-27T07:01:45.701" v="2544"/>
        <pc:sldMkLst>
          <pc:docMk/>
          <pc:sldMk cId="974666980" sldId="400"/>
        </pc:sldMkLst>
        <pc:spChg chg="mod">
          <ac:chgData name="Sharma Computer Academy" userId="08476b32c11f4418" providerId="LiveId" clId="{08AC6C81-2584-4423-BA33-05B1EF119318}" dt="2024-06-27T06:57:08.636" v="2478" actId="20577"/>
          <ac:spMkLst>
            <pc:docMk/>
            <pc:sldMk cId="974666980" sldId="400"/>
            <ac:spMk id="2" creationId="{E86F69C0-5159-14D9-644C-9187F3CAE624}"/>
          </ac:spMkLst>
        </pc:spChg>
        <pc:spChg chg="del mod">
          <ac:chgData name="Sharma Computer Academy" userId="08476b32c11f4418" providerId="LiveId" clId="{08AC6C81-2584-4423-BA33-05B1EF119318}" dt="2024-06-27T06:58:43.229" v="2484"/>
          <ac:spMkLst>
            <pc:docMk/>
            <pc:sldMk cId="974666980" sldId="400"/>
            <ac:spMk id="64" creationId="{127E5D77-2751-5C6F-93AF-BC1D828D55A5}"/>
          </ac:spMkLst>
        </pc:spChg>
        <pc:picChg chg="add mod">
          <ac:chgData name="Sharma Computer Academy" userId="08476b32c11f4418" providerId="LiveId" clId="{08AC6C81-2584-4423-BA33-05B1EF119318}" dt="2024-06-27T06:58:52.858" v="2485" actId="1076"/>
          <ac:picMkLst>
            <pc:docMk/>
            <pc:sldMk cId="974666980" sldId="400"/>
            <ac:picMk id="4" creationId="{DE412CC8-B053-B65F-7F52-05D5D3E634F9}"/>
          </ac:picMkLst>
        </pc:picChg>
      </pc:sldChg>
      <pc:sldChg chg="addSp delSp modSp add mod delAnim modAnim">
        <pc:chgData name="Sharma Computer Academy" userId="08476b32c11f4418" providerId="LiveId" clId="{08AC6C81-2584-4423-BA33-05B1EF119318}" dt="2024-06-27T08:16:05.908" v="3978" actId="1076"/>
        <pc:sldMkLst>
          <pc:docMk/>
          <pc:sldMk cId="3345320410" sldId="401"/>
        </pc:sldMkLst>
        <pc:spChg chg="mod">
          <ac:chgData name="Sharma Computer Academy" userId="08476b32c11f4418" providerId="LiveId" clId="{08AC6C81-2584-4423-BA33-05B1EF119318}" dt="2024-06-27T06:59:41.298" v="2504" actId="1076"/>
          <ac:spMkLst>
            <pc:docMk/>
            <pc:sldMk cId="3345320410" sldId="401"/>
            <ac:spMk id="2" creationId="{E86F69C0-5159-14D9-644C-9187F3CAE624}"/>
          </ac:spMkLst>
        </pc:spChg>
        <pc:spChg chg="add mod">
          <ac:chgData name="Sharma Computer Academy" userId="08476b32c11f4418" providerId="LiveId" clId="{08AC6C81-2584-4423-BA33-05B1EF119318}" dt="2024-06-27T08:16:05.908" v="3978" actId="1076"/>
          <ac:spMkLst>
            <pc:docMk/>
            <pc:sldMk cId="3345320410" sldId="401"/>
            <ac:spMk id="4" creationId="{D05524E3-86A7-7D99-8DC8-17DC45CE4E05}"/>
          </ac:spMkLst>
        </pc:spChg>
        <pc:spChg chg="add del mod">
          <ac:chgData name="Sharma Computer Academy" userId="08476b32c11f4418" providerId="LiveId" clId="{08AC6C81-2584-4423-BA33-05B1EF119318}" dt="2024-06-27T08:16:03.119" v="3977" actId="21"/>
          <ac:spMkLst>
            <pc:docMk/>
            <pc:sldMk cId="3345320410" sldId="401"/>
            <ac:spMk id="5" creationId="{5E9FDD6B-D757-164A-DC3F-DF83DF3BF151}"/>
          </ac:spMkLst>
        </pc:spChg>
        <pc:spChg chg="del">
          <ac:chgData name="Sharma Computer Academy" userId="08476b32c11f4418" providerId="LiveId" clId="{08AC6C81-2584-4423-BA33-05B1EF119318}" dt="2024-06-27T07:00:16.899" v="2505" actId="478"/>
          <ac:spMkLst>
            <pc:docMk/>
            <pc:sldMk cId="3345320410" sldId="401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08AC6C81-2584-4423-BA33-05B1EF119318}" dt="2024-06-27T07:12:21.317" v="3140" actId="20577"/>
        <pc:sldMkLst>
          <pc:docMk/>
          <pc:sldMk cId="1618493460" sldId="402"/>
        </pc:sldMkLst>
        <pc:spChg chg="mod">
          <ac:chgData name="Sharma Computer Academy" userId="08476b32c11f4418" providerId="LiveId" clId="{08AC6C81-2584-4423-BA33-05B1EF119318}" dt="2024-06-27T07:04:28.499" v="2562" actId="20577"/>
          <ac:spMkLst>
            <pc:docMk/>
            <pc:sldMk cId="1618493460" sldId="402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7T07:12:21.317" v="3140" actId="20577"/>
          <ac:spMkLst>
            <pc:docMk/>
            <pc:sldMk cId="1618493460" sldId="402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08AC6C81-2584-4423-BA33-05B1EF119318}" dt="2024-06-27T07:15:29.206" v="3235" actId="20577"/>
        <pc:sldMkLst>
          <pc:docMk/>
          <pc:sldMk cId="2972968529" sldId="403"/>
        </pc:sldMkLst>
        <pc:spChg chg="mod">
          <ac:chgData name="Sharma Computer Academy" userId="08476b32c11f4418" providerId="LiveId" clId="{08AC6C81-2584-4423-BA33-05B1EF119318}" dt="2024-06-27T07:15:29.206" v="3235" actId="20577"/>
          <ac:spMkLst>
            <pc:docMk/>
            <pc:sldMk cId="2972968529" sldId="403"/>
            <ac:spMk id="64" creationId="{127E5D77-2751-5C6F-93AF-BC1D828D55A5}"/>
          </ac:spMkLst>
        </pc:spChg>
      </pc:sldChg>
      <pc:sldChg chg="modSp mod modAnim">
        <pc:chgData name="Sharma Computer Academy" userId="08476b32c11f4418" providerId="LiveId" clId="{08AC6C81-2584-4423-BA33-05B1EF119318}" dt="2024-06-27T07:24:10.784" v="3481" actId="113"/>
        <pc:sldMkLst>
          <pc:docMk/>
          <pc:sldMk cId="2351160256" sldId="404"/>
        </pc:sldMkLst>
        <pc:spChg chg="mod">
          <ac:chgData name="Sharma Computer Academy" userId="08476b32c11f4418" providerId="LiveId" clId="{08AC6C81-2584-4423-BA33-05B1EF119318}" dt="2024-06-27T07:21:10.861" v="3299" actId="14100"/>
          <ac:spMkLst>
            <pc:docMk/>
            <pc:sldMk cId="2351160256" sldId="404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7T07:24:10.784" v="3481" actId="113"/>
          <ac:spMkLst>
            <pc:docMk/>
            <pc:sldMk cId="2351160256" sldId="404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08AC6C81-2584-4423-BA33-05B1EF119318}" dt="2024-07-02T07:01:07.631" v="6666" actId="115"/>
        <pc:sldMkLst>
          <pc:docMk/>
          <pc:sldMk cId="3231837609" sldId="405"/>
        </pc:sldMkLst>
        <pc:spChg chg="mod">
          <ac:chgData name="Sharma Computer Academy" userId="08476b32c11f4418" providerId="LiveId" clId="{08AC6C81-2584-4423-BA33-05B1EF119318}" dt="2024-06-27T07:53:20.345" v="3500" actId="14100"/>
          <ac:spMkLst>
            <pc:docMk/>
            <pc:sldMk cId="3231837609" sldId="405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7-02T07:01:07.631" v="6666" actId="115"/>
          <ac:spMkLst>
            <pc:docMk/>
            <pc:sldMk cId="3231837609" sldId="405"/>
            <ac:spMk id="64" creationId="{127E5D77-2751-5C6F-93AF-BC1D828D55A5}"/>
          </ac:spMkLst>
        </pc:spChg>
      </pc:sldChg>
      <pc:sldChg chg="modSp add mod">
        <pc:chgData name="Sharma Computer Academy" userId="08476b32c11f4418" providerId="LiveId" clId="{08AC6C81-2584-4423-BA33-05B1EF119318}" dt="2024-06-28T05:58:34.154" v="4360" actId="6549"/>
        <pc:sldMkLst>
          <pc:docMk/>
          <pc:sldMk cId="718384914" sldId="406"/>
        </pc:sldMkLst>
        <pc:spChg chg="mod">
          <ac:chgData name="Sharma Computer Academy" userId="08476b32c11f4418" providerId="LiveId" clId="{08AC6C81-2584-4423-BA33-05B1EF119318}" dt="2024-06-27T08:04:45.613" v="3867" actId="14100"/>
          <ac:spMkLst>
            <pc:docMk/>
            <pc:sldMk cId="718384914" sldId="406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8T05:58:34.154" v="4360" actId="6549"/>
          <ac:spMkLst>
            <pc:docMk/>
            <pc:sldMk cId="718384914" sldId="406"/>
            <ac:spMk id="64" creationId="{127E5D77-2751-5C6F-93AF-BC1D828D55A5}"/>
          </ac:spMkLst>
        </pc:spChg>
      </pc:sldChg>
      <pc:sldChg chg="modSp mod">
        <pc:chgData name="Sharma Computer Academy" userId="08476b32c11f4418" providerId="LiveId" clId="{08AC6C81-2584-4423-BA33-05B1EF119318}" dt="2024-06-27T08:13:32.948" v="3955" actId="20577"/>
        <pc:sldMkLst>
          <pc:docMk/>
          <pc:sldMk cId="1000228398" sldId="407"/>
        </pc:sldMkLst>
        <pc:spChg chg="mod">
          <ac:chgData name="Sharma Computer Academy" userId="08476b32c11f4418" providerId="LiveId" clId="{08AC6C81-2584-4423-BA33-05B1EF119318}" dt="2024-06-27T08:11:25.806" v="3934" actId="14100"/>
          <ac:spMkLst>
            <pc:docMk/>
            <pc:sldMk cId="1000228398" sldId="407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7T08:13:32.948" v="3955" actId="20577"/>
          <ac:spMkLst>
            <pc:docMk/>
            <pc:sldMk cId="1000228398" sldId="407"/>
            <ac:spMk id="4" creationId="{D05524E3-86A7-7D99-8DC8-17DC45CE4E05}"/>
          </ac:spMkLst>
        </pc:spChg>
      </pc:sldChg>
      <pc:sldChg chg="addSp delSp modSp add mod delAnim modAnim">
        <pc:chgData name="Sharma Computer Academy" userId="08476b32c11f4418" providerId="LiveId" clId="{08AC6C81-2584-4423-BA33-05B1EF119318}" dt="2024-06-27T08:16:32.806" v="3991" actId="20577"/>
        <pc:sldMkLst>
          <pc:docMk/>
          <pc:sldMk cId="3182650366" sldId="408"/>
        </pc:sldMkLst>
        <pc:spChg chg="mod">
          <ac:chgData name="Sharma Computer Academy" userId="08476b32c11f4418" providerId="LiveId" clId="{08AC6C81-2584-4423-BA33-05B1EF119318}" dt="2024-06-27T08:16:19.067" v="3987" actId="1076"/>
          <ac:spMkLst>
            <pc:docMk/>
            <pc:sldMk cId="3182650366" sldId="408"/>
            <ac:spMk id="2" creationId="{E86F69C0-5159-14D9-644C-9187F3CAE624}"/>
          </ac:spMkLst>
        </pc:spChg>
        <pc:spChg chg="del">
          <ac:chgData name="Sharma Computer Academy" userId="08476b32c11f4418" providerId="LiveId" clId="{08AC6C81-2584-4423-BA33-05B1EF119318}" dt="2024-06-27T08:16:11.734" v="3980" actId="478"/>
          <ac:spMkLst>
            <pc:docMk/>
            <pc:sldMk cId="3182650366" sldId="408"/>
            <ac:spMk id="4" creationId="{D05524E3-86A7-7D99-8DC8-17DC45CE4E05}"/>
          </ac:spMkLst>
        </pc:spChg>
        <pc:spChg chg="add mod">
          <ac:chgData name="Sharma Computer Academy" userId="08476b32c11f4418" providerId="LiveId" clId="{08AC6C81-2584-4423-BA33-05B1EF119318}" dt="2024-06-27T08:16:32.806" v="3991" actId="20577"/>
          <ac:spMkLst>
            <pc:docMk/>
            <pc:sldMk cId="3182650366" sldId="408"/>
            <ac:spMk id="5" creationId="{5E9FDD6B-D757-164A-DC3F-DF83DF3BF151}"/>
          </ac:spMkLst>
        </pc:spChg>
      </pc:sldChg>
      <pc:sldChg chg="modSp add mod">
        <pc:chgData name="Sharma Computer Academy" userId="08476b32c11f4418" providerId="LiveId" clId="{08AC6C81-2584-4423-BA33-05B1EF119318}" dt="2024-07-02T08:01:01.971" v="6668" actId="14100"/>
        <pc:sldMkLst>
          <pc:docMk/>
          <pc:sldMk cId="4155594568" sldId="410"/>
        </pc:sldMkLst>
        <pc:spChg chg="mod">
          <ac:chgData name="Sharma Computer Academy" userId="08476b32c11f4418" providerId="LiveId" clId="{08AC6C81-2584-4423-BA33-05B1EF119318}" dt="2024-06-27T08:29:15.204" v="4272" actId="1076"/>
          <ac:spMkLst>
            <pc:docMk/>
            <pc:sldMk cId="4155594568" sldId="410"/>
            <ac:spMk id="61" creationId="{06BE7EE5-6237-8875-72C4-D14A98670D46}"/>
          </ac:spMkLst>
        </pc:spChg>
        <pc:graphicFrameChg chg="mod modGraphic">
          <ac:chgData name="Sharma Computer Academy" userId="08476b32c11f4418" providerId="LiveId" clId="{08AC6C81-2584-4423-BA33-05B1EF119318}" dt="2024-07-02T08:01:01.971" v="6668" actId="14100"/>
          <ac:graphicFrameMkLst>
            <pc:docMk/>
            <pc:sldMk cId="4155594568" sldId="410"/>
            <ac:graphicFrameMk id="2" creationId="{1297DB6F-BA2C-B60D-972C-C2B995D120A6}"/>
          </ac:graphicFrameMkLst>
        </pc:graphicFrameChg>
      </pc:sldChg>
      <pc:sldChg chg="add del">
        <pc:chgData name="Sharma Computer Academy" userId="08476b32c11f4418" providerId="LiveId" clId="{08AC6C81-2584-4423-BA33-05B1EF119318}" dt="2024-06-28T08:09:20.465" v="4362" actId="2696"/>
        <pc:sldMkLst>
          <pc:docMk/>
          <pc:sldMk cId="218107289" sldId="411"/>
        </pc:sldMkLst>
      </pc:sldChg>
      <pc:sldChg chg="addSp delSp modSp mod addAnim delAnim modAnim">
        <pc:chgData name="Sharma Computer Academy" userId="08476b32c11f4418" providerId="LiveId" clId="{08AC6C81-2584-4423-BA33-05B1EF119318}" dt="2024-06-28T08:12:45.004" v="4465" actId="207"/>
        <pc:sldMkLst>
          <pc:docMk/>
          <pc:sldMk cId="839709580" sldId="411"/>
        </pc:sldMkLst>
        <pc:spChg chg="add del mod">
          <ac:chgData name="Sharma Computer Academy" userId="08476b32c11f4418" providerId="LiveId" clId="{08AC6C81-2584-4423-BA33-05B1EF119318}" dt="2024-06-28T08:12:45.004" v="4465" actId="207"/>
          <ac:spMkLst>
            <pc:docMk/>
            <pc:sldMk cId="839709580" sldId="411"/>
            <ac:spMk id="4" creationId="{D05524E3-86A7-7D99-8DC8-17DC45CE4E05}"/>
          </ac:spMkLst>
        </pc:spChg>
      </pc:sldChg>
      <pc:sldChg chg="add del replId">
        <pc:chgData name="Sharma Computer Academy" userId="08476b32c11f4418" providerId="LiveId" clId="{08AC6C81-2584-4423-BA33-05B1EF119318}" dt="2024-06-28T08:09:20.465" v="4362" actId="2696"/>
        <pc:sldMkLst>
          <pc:docMk/>
          <pc:sldMk cId="21314696" sldId="412"/>
        </pc:sldMkLst>
      </pc:sldChg>
      <pc:sldChg chg="modSp add mod ord modAnim">
        <pc:chgData name="Sharma Computer Academy" userId="08476b32c11f4418" providerId="LiveId" clId="{08AC6C81-2584-4423-BA33-05B1EF119318}" dt="2024-06-28T08:27:50.589" v="5162"/>
        <pc:sldMkLst>
          <pc:docMk/>
          <pc:sldMk cId="3671761874" sldId="413"/>
        </pc:sldMkLst>
        <pc:spChg chg="mod">
          <ac:chgData name="Sharma Computer Academy" userId="08476b32c11f4418" providerId="LiveId" clId="{08AC6C81-2584-4423-BA33-05B1EF119318}" dt="2024-06-28T08:13:35.406" v="4494" actId="14100"/>
          <ac:spMkLst>
            <pc:docMk/>
            <pc:sldMk cId="3671761874" sldId="413"/>
            <ac:spMk id="2" creationId="{E86F69C0-5159-14D9-644C-9187F3CAE624}"/>
          </ac:spMkLst>
        </pc:spChg>
        <pc:spChg chg="mod">
          <ac:chgData name="Sharma Computer Academy" userId="08476b32c11f4418" providerId="LiveId" clId="{08AC6C81-2584-4423-BA33-05B1EF119318}" dt="2024-06-28T08:27:21.822" v="5157" actId="207"/>
          <ac:spMkLst>
            <pc:docMk/>
            <pc:sldMk cId="3671761874" sldId="413"/>
            <ac:spMk id="64" creationId="{127E5D77-2751-5C6F-93AF-BC1D828D55A5}"/>
          </ac:spMkLst>
        </pc:spChg>
      </pc:sldChg>
      <pc:sldChg chg="modSp add mod ord modAnim">
        <pc:chgData name="Sharma Computer Academy" userId="08476b32c11f4418" providerId="LiveId" clId="{08AC6C81-2584-4423-BA33-05B1EF119318}" dt="2024-06-28T08:22:58.578" v="4902"/>
        <pc:sldMkLst>
          <pc:docMk/>
          <pc:sldMk cId="4132132933" sldId="414"/>
        </pc:sldMkLst>
        <pc:spChg chg="mod">
          <ac:chgData name="Sharma Computer Academy" userId="08476b32c11f4418" providerId="LiveId" clId="{08AC6C81-2584-4423-BA33-05B1EF119318}" dt="2024-06-28T08:22:49.148" v="4900" actId="113"/>
          <ac:spMkLst>
            <pc:docMk/>
            <pc:sldMk cId="4132132933" sldId="414"/>
            <ac:spMk id="64" creationId="{127E5D77-2751-5C6F-93AF-BC1D828D55A5}"/>
          </ac:spMkLst>
        </pc:spChg>
      </pc:sldChg>
      <pc:sldChg chg="modSp add modAnim">
        <pc:chgData name="Sharma Computer Academy" userId="08476b32c11f4418" providerId="LiveId" clId="{08AC6C81-2584-4423-BA33-05B1EF119318}" dt="2024-07-02T05:10:43.406" v="6556" actId="115"/>
        <pc:sldMkLst>
          <pc:docMk/>
          <pc:sldMk cId="167187300" sldId="415"/>
        </pc:sldMkLst>
        <pc:spChg chg="mod">
          <ac:chgData name="Sharma Computer Academy" userId="08476b32c11f4418" providerId="LiveId" clId="{08AC6C81-2584-4423-BA33-05B1EF119318}" dt="2024-07-02T05:10:43.406" v="6556" actId="115"/>
          <ac:spMkLst>
            <pc:docMk/>
            <pc:sldMk cId="167187300" sldId="415"/>
            <ac:spMk id="64" creationId="{127E5D77-2751-5C6F-93AF-BC1D828D55A5}"/>
          </ac:spMkLst>
        </pc:spChg>
      </pc:sldChg>
      <pc:sldChg chg="modSp add mod modAnim">
        <pc:chgData name="Sharma Computer Academy" userId="08476b32c11f4418" providerId="LiveId" clId="{08AC6C81-2584-4423-BA33-05B1EF119318}" dt="2024-07-02T04:38:23.045" v="5933" actId="20577"/>
        <pc:sldMkLst>
          <pc:docMk/>
          <pc:sldMk cId="1633611377" sldId="416"/>
        </pc:sldMkLst>
        <pc:spChg chg="mod">
          <ac:chgData name="Sharma Computer Academy" userId="08476b32c11f4418" providerId="LiveId" clId="{08AC6C81-2584-4423-BA33-05B1EF119318}" dt="2024-07-02T04:29:14.959" v="5675" actId="14100"/>
          <ac:spMkLst>
            <pc:docMk/>
            <pc:sldMk cId="1633611377" sldId="416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4:38:23.045" v="5933" actId="20577"/>
          <ac:spMkLst>
            <pc:docMk/>
            <pc:sldMk cId="1633611377" sldId="416"/>
            <ac:spMk id="64" creationId="{127E5D77-2751-5C6F-93AF-BC1D828D55A5}"/>
          </ac:spMkLst>
        </pc:spChg>
      </pc:sldChg>
      <pc:sldChg chg="addSp modSp add mod modAnim">
        <pc:chgData name="Sharma Computer Academy" userId="08476b32c11f4418" providerId="LiveId" clId="{08AC6C81-2584-4423-BA33-05B1EF119318}" dt="2024-07-02T04:40:48.278" v="5978" actId="14100"/>
        <pc:sldMkLst>
          <pc:docMk/>
          <pc:sldMk cId="2512483676" sldId="417"/>
        </pc:sldMkLst>
        <pc:spChg chg="mod">
          <ac:chgData name="Sharma Computer Academy" userId="08476b32c11f4418" providerId="LiveId" clId="{08AC6C81-2584-4423-BA33-05B1EF119318}" dt="2024-07-02T04:38:58.735" v="5970" actId="1076"/>
          <ac:spMkLst>
            <pc:docMk/>
            <pc:sldMk cId="2512483676" sldId="417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4:39:05.766" v="5971" actId="20577"/>
          <ac:spMkLst>
            <pc:docMk/>
            <pc:sldMk cId="2512483676" sldId="417"/>
            <ac:spMk id="64" creationId="{127E5D77-2751-5C6F-93AF-BC1D828D55A5}"/>
          </ac:spMkLst>
        </pc:spChg>
        <pc:picChg chg="add mod">
          <ac:chgData name="Sharma Computer Academy" userId="08476b32c11f4418" providerId="LiveId" clId="{08AC6C81-2584-4423-BA33-05B1EF119318}" dt="2024-07-02T04:40:48.278" v="5978" actId="14100"/>
          <ac:picMkLst>
            <pc:docMk/>
            <pc:sldMk cId="2512483676" sldId="417"/>
            <ac:picMk id="3" creationId="{9B1E3F21-023B-AD62-8BE6-2BFAFAE13B48}"/>
          </ac:picMkLst>
        </pc:picChg>
      </pc:sldChg>
      <pc:sldChg chg="modSp add mod">
        <pc:chgData name="Sharma Computer Academy" userId="08476b32c11f4418" providerId="LiveId" clId="{08AC6C81-2584-4423-BA33-05B1EF119318}" dt="2024-07-02T04:42:18.005" v="6027" actId="14100"/>
        <pc:sldMkLst>
          <pc:docMk/>
          <pc:sldMk cId="738423602" sldId="418"/>
        </pc:sldMkLst>
        <pc:spChg chg="mod">
          <ac:chgData name="Sharma Computer Academy" userId="08476b32c11f4418" providerId="LiveId" clId="{08AC6C81-2584-4423-BA33-05B1EF119318}" dt="2024-07-02T04:42:02.757" v="6024" actId="6549"/>
          <ac:spMkLst>
            <pc:docMk/>
            <pc:sldMk cId="738423602" sldId="418"/>
            <ac:spMk id="61" creationId="{06BE7EE5-6237-8875-72C4-D14A98670D46}"/>
          </ac:spMkLst>
        </pc:spChg>
        <pc:picChg chg="mod">
          <ac:chgData name="Sharma Computer Academy" userId="08476b32c11f4418" providerId="LiveId" clId="{08AC6C81-2584-4423-BA33-05B1EF119318}" dt="2024-07-02T04:42:18.005" v="6027" actId="14100"/>
          <ac:picMkLst>
            <pc:docMk/>
            <pc:sldMk cId="738423602" sldId="418"/>
            <ac:picMk id="3" creationId="{9B1E3F21-023B-AD62-8BE6-2BFAFAE13B48}"/>
          </ac:picMkLst>
        </pc:picChg>
      </pc:sldChg>
      <pc:sldChg chg="modSp add mod">
        <pc:chgData name="Sharma Computer Academy" userId="08476b32c11f4418" providerId="LiveId" clId="{08AC6C81-2584-4423-BA33-05B1EF119318}" dt="2024-07-02T04:49:22.788" v="6068" actId="20577"/>
        <pc:sldMkLst>
          <pc:docMk/>
          <pc:sldMk cId="562053895" sldId="419"/>
        </pc:sldMkLst>
        <pc:spChg chg="mod">
          <ac:chgData name="Sharma Computer Academy" userId="08476b32c11f4418" providerId="LiveId" clId="{08AC6C81-2584-4423-BA33-05B1EF119318}" dt="2024-07-02T04:49:22.788" v="6068" actId="20577"/>
          <ac:spMkLst>
            <pc:docMk/>
            <pc:sldMk cId="562053895" sldId="419"/>
            <ac:spMk id="61" creationId="{06BE7EE5-6237-8875-72C4-D14A98670D46}"/>
          </ac:spMkLst>
        </pc:spChg>
        <pc:picChg chg="mod">
          <ac:chgData name="Sharma Computer Academy" userId="08476b32c11f4418" providerId="LiveId" clId="{08AC6C81-2584-4423-BA33-05B1EF119318}" dt="2024-07-02T04:49:03.284" v="6031" actId="14100"/>
          <ac:picMkLst>
            <pc:docMk/>
            <pc:sldMk cId="562053895" sldId="419"/>
            <ac:picMk id="3" creationId="{9B1E3F21-023B-AD62-8BE6-2BFAFAE13B48}"/>
          </ac:picMkLst>
        </pc:picChg>
      </pc:sldChg>
      <pc:sldChg chg="modSp mod modAnim">
        <pc:chgData name="Sharma Computer Academy" userId="08476b32c11f4418" providerId="LiveId" clId="{08AC6C81-2584-4423-BA33-05B1EF119318}" dt="2024-07-02T05:04:41.791" v="6372" actId="115"/>
        <pc:sldMkLst>
          <pc:docMk/>
          <pc:sldMk cId="3212263252" sldId="420"/>
        </pc:sldMkLst>
        <pc:spChg chg="mod">
          <ac:chgData name="Sharma Computer Academy" userId="08476b32c11f4418" providerId="LiveId" clId="{08AC6C81-2584-4423-BA33-05B1EF119318}" dt="2024-07-02T04:50:34.974" v="6088" actId="14100"/>
          <ac:spMkLst>
            <pc:docMk/>
            <pc:sldMk cId="3212263252" sldId="420"/>
            <ac:spMk id="61" creationId="{06BE7EE5-6237-8875-72C4-D14A98670D46}"/>
          </ac:spMkLst>
        </pc:spChg>
        <pc:spChg chg="mod">
          <ac:chgData name="Sharma Computer Academy" userId="08476b32c11f4418" providerId="LiveId" clId="{08AC6C81-2584-4423-BA33-05B1EF119318}" dt="2024-07-02T05:04:41.791" v="6372" actId="115"/>
          <ac:spMkLst>
            <pc:docMk/>
            <pc:sldMk cId="3212263252" sldId="420"/>
            <ac:spMk id="64" creationId="{127E5D77-2751-5C6F-93AF-BC1D828D55A5}"/>
          </ac:spMkLst>
        </pc:spChg>
      </pc:sldChg>
      <pc:sldChg chg="modSp add mod ord modAnim">
        <pc:chgData name="Sharma Computer Academy" userId="08476b32c11f4418" providerId="LiveId" clId="{08AC6C81-2584-4423-BA33-05B1EF119318}" dt="2024-07-02T05:55:37.612" v="6607"/>
        <pc:sldMkLst>
          <pc:docMk/>
          <pc:sldMk cId="99893241" sldId="421"/>
        </pc:sldMkLst>
        <pc:spChg chg="mod">
          <ac:chgData name="Sharma Computer Academy" userId="08476b32c11f4418" providerId="LiveId" clId="{08AC6C81-2584-4423-BA33-05B1EF119318}" dt="2024-07-02T05:55:32.422" v="6605" actId="207"/>
          <ac:spMkLst>
            <pc:docMk/>
            <pc:sldMk cId="99893241" sldId="421"/>
            <ac:spMk id="64" creationId="{127E5D77-2751-5C6F-93AF-BC1D828D55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AA0DC-BD1A-4842-9050-FB93492D0E3A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77F52-E682-0A42-BA8C-E013BB139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2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72F6-1315-AA78-A86E-4E4D45607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7FDC4-E2F7-4000-9DAC-06EAF19CD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33FA5-1344-6F43-C4FA-5B4FEFFD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536-11B7-E815-0CCA-BECE698E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6913-39C9-EE3A-5E6B-09846F8A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65DCD-BFEF-1A2F-B506-F2A91EE5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A4693-F629-129D-4F8F-247CB346F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845D5-F99F-A69A-F625-1F9B51FF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74E38-B94E-EABB-B73E-4FA3D549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9485A-DDBF-A97F-945B-FECCEE0C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2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71097-DC6C-2BF8-11B9-4BEC36BF0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18FC8-32D9-B519-5761-5A315F786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88CF3-79BA-8158-94A8-78EA1B33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FC87D-6001-2510-F70B-13994399F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5647-2FDE-D874-DC64-69085A00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8820-279D-CFFF-ADDA-83EF7C64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E0446-D5C3-7780-7BDF-F4FC4E470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CA0D-7A0F-9FC2-8375-2283F344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BD8C-FFDE-596C-0D57-FA16839B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C5F1-7FB0-1396-1011-248D077C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D4AC-F892-D220-0053-4F38D486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9680-A4F9-C488-AB40-082B66B14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BADE1-1886-067A-875A-0A8AB53B0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34016-E65D-451A-881A-D874905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072F-75FD-D74D-930C-6BC58AB9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E639-3014-3891-CCAD-9DD1A34FC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4ADD-E17B-0C05-914D-030AEA7B6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5DAF-4616-C48B-EB48-2876A3CE9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5BF7E-A87A-1953-330D-A8A97151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F1BC-B6D7-7590-1E8E-946E051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AD88B-5318-65DB-2176-38AA82C5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4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F91F-9397-8E36-7FB6-A4036E8A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AE5ED-82C4-6650-D938-4D25EB6F8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FA6E2-14B4-1620-E4A2-D9384FD30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3F7D3-E0C2-5425-AA33-35109E84F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EE30E-6A7C-AD14-3370-BD6AA4226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53258-D9CA-D91E-9F7C-3E959645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ACCF9-4120-FB56-7F32-13F4CFCB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CF964-4E8C-5CE9-AC8A-06502EA1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51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73A2-DC82-F65E-87E5-40B5F0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9A30E-B07A-F3A1-6627-002D1EA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BFFD9-F82A-C63A-A894-AD2E0BF7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B3F79-6930-DAC0-64F1-8FB32A1B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2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FABE-B094-C499-A67C-119E8E86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6E861-48F7-D673-1DB0-6A530849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404D1-0BEB-4AC5-D685-EEEA97BA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9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A5B6-E351-6960-8CD9-A963F152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8E3-CEA1-3DA8-4BCF-CCF515015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B9D1-F18C-1F60-9C8E-2FA9DA753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F821-5207-8113-A346-659F9D9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DFCBC-32FB-7150-BDD8-DBA9BB17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359F0-2BD8-E0C1-BBEC-8174777A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AE38-50F2-E46E-F405-2FB925C62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EB26E-8B04-0488-1C41-D54B943E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4641-4F54-1507-A4A6-025553887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9182F-50EF-406D-3F2E-370D82716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B096-3355-BE08-B94B-4B192DBBE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D102-7161-29F3-DA68-B486956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8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54710-99B0-1651-12AB-04BF6CEA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E9B4D-1676-F6C6-CE4C-A0FBB9D46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821CD-DD6E-C29F-68D4-21A3B18E4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59D2FF-66AC-D94A-8E45-568E4B3B110E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DA750-DAF2-2F3D-A2D1-D45887AF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1039-B599-F9C5-1288-2DFF203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B9246-0816-8148-9314-D472232DC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6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mvnrepository.com/artifact/org.springframework/spring-core" TargetMode="External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9587483" y="5049786"/>
            <a:ext cx="4943599" cy="2376730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5" name="AutoShape 5"/>
          <p:cNvSpPr/>
          <p:nvPr/>
        </p:nvSpPr>
        <p:spPr>
          <a:xfrm>
            <a:off x="9279073" y="5596153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6" name="AutoShape 6"/>
          <p:cNvSpPr/>
          <p:nvPr/>
        </p:nvSpPr>
        <p:spPr>
          <a:xfrm>
            <a:off x="9136443" y="5804604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7" name="AutoShape 7"/>
          <p:cNvSpPr/>
          <p:nvPr/>
        </p:nvSpPr>
        <p:spPr>
          <a:xfrm>
            <a:off x="9016708" y="6043584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8" name="AutoShape 8"/>
          <p:cNvSpPr/>
          <p:nvPr/>
        </p:nvSpPr>
        <p:spPr>
          <a:xfrm>
            <a:off x="8932272" y="6301096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9" name="AutoShape 9"/>
          <p:cNvSpPr/>
          <p:nvPr/>
        </p:nvSpPr>
        <p:spPr>
          <a:xfrm>
            <a:off x="8836369" y="6594214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0" name="TextBox 10"/>
          <p:cNvSpPr txBox="1"/>
          <p:nvPr/>
        </p:nvSpPr>
        <p:spPr>
          <a:xfrm>
            <a:off x="536760" y="2129367"/>
            <a:ext cx="10791641" cy="25884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6666"/>
              </a:lnSpc>
            </a:pPr>
            <a:endParaRPr lang="en-US" sz="6666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6666"/>
              </a:lnSpc>
            </a:pPr>
            <a:r>
              <a:rPr lang="en-US" sz="6666" dirty="0">
                <a:solidFill>
                  <a:srgbClr val="227C9D"/>
                </a:solidFill>
                <a:latin typeface="Kollektif Bold"/>
              </a:rPr>
              <a:t>LECTURE - 5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917594" y="-2062214"/>
            <a:ext cx="4943599" cy="2376730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02"/>
                </a:lnSpc>
              </a:pPr>
              <a:endParaRPr sz="1200"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226003" y="-1515847"/>
            <a:ext cx="3456811" cy="342180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6" name="AutoShape 16"/>
          <p:cNvSpPr/>
          <p:nvPr/>
        </p:nvSpPr>
        <p:spPr>
          <a:xfrm>
            <a:off x="-1368633" y="-1307396"/>
            <a:ext cx="3359235" cy="335923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7" name="AutoShape 17"/>
          <p:cNvSpPr/>
          <p:nvPr/>
        </p:nvSpPr>
        <p:spPr>
          <a:xfrm>
            <a:off x="-1488368" y="-1068417"/>
            <a:ext cx="3244761" cy="324476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8" name="AutoShape 18"/>
          <p:cNvSpPr/>
          <p:nvPr/>
        </p:nvSpPr>
        <p:spPr>
          <a:xfrm>
            <a:off x="-1572805" y="-810904"/>
            <a:ext cx="3127010" cy="3127010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19" name="AutoShape 19"/>
          <p:cNvSpPr/>
          <p:nvPr/>
        </p:nvSpPr>
        <p:spPr>
          <a:xfrm>
            <a:off x="-1668708" y="-517786"/>
            <a:ext cx="2898449" cy="289844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0" name="AutoShape 20"/>
          <p:cNvSpPr/>
          <p:nvPr/>
        </p:nvSpPr>
        <p:spPr>
          <a:xfrm>
            <a:off x="-1749253" y="-221971"/>
            <a:ext cx="2642399" cy="265706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1" name="AutoShape 21"/>
          <p:cNvSpPr/>
          <p:nvPr/>
        </p:nvSpPr>
        <p:spPr>
          <a:xfrm>
            <a:off x="-1732076" y="152451"/>
            <a:ext cx="2251657" cy="224003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2" name="AutoShape 22"/>
          <p:cNvSpPr/>
          <p:nvPr/>
        </p:nvSpPr>
        <p:spPr>
          <a:xfrm>
            <a:off x="-1673198" y="603840"/>
            <a:ext cx="1752399" cy="178131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sp>
        <p:nvSpPr>
          <p:cNvPr id="23" name="Freeform 23"/>
          <p:cNvSpPr/>
          <p:nvPr/>
        </p:nvSpPr>
        <p:spPr>
          <a:xfrm>
            <a:off x="11469461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4" name="Freeform 24"/>
          <p:cNvSpPr/>
          <p:nvPr/>
        </p:nvSpPr>
        <p:spPr>
          <a:xfrm>
            <a:off x="11469461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1469461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6" name="Freeform 26"/>
          <p:cNvSpPr/>
          <p:nvPr/>
        </p:nvSpPr>
        <p:spPr>
          <a:xfrm>
            <a:off x="10746922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7" name="Freeform 27"/>
          <p:cNvSpPr/>
          <p:nvPr/>
        </p:nvSpPr>
        <p:spPr>
          <a:xfrm rot="5400000">
            <a:off x="10024383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8" name="Freeform 28"/>
          <p:cNvSpPr/>
          <p:nvPr/>
        </p:nvSpPr>
        <p:spPr>
          <a:xfrm rot="-10800000">
            <a:off x="10746922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0024383" y="14083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8513804" y="-36739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8513804" y="6858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2" name="Freeform 32"/>
          <p:cNvSpPr/>
          <p:nvPr/>
        </p:nvSpPr>
        <p:spPr>
          <a:xfrm rot="-10800000">
            <a:off x="6351" y="469610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3" name="Freeform 33"/>
          <p:cNvSpPr/>
          <p:nvPr/>
        </p:nvSpPr>
        <p:spPr>
          <a:xfrm>
            <a:off x="722540" y="47151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4" name="Freeform 34"/>
          <p:cNvSpPr/>
          <p:nvPr/>
        </p:nvSpPr>
        <p:spPr>
          <a:xfrm>
            <a:off x="1" y="54376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5" name="Freeform 35"/>
          <p:cNvSpPr/>
          <p:nvPr/>
        </p:nvSpPr>
        <p:spPr>
          <a:xfrm rot="-10800000">
            <a:off x="1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6" name="Freeform 36"/>
          <p:cNvSpPr/>
          <p:nvPr/>
        </p:nvSpPr>
        <p:spPr>
          <a:xfrm rot="-5400000">
            <a:off x="722540" y="61602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7" name="Freeform 37"/>
          <p:cNvSpPr/>
          <p:nvPr/>
        </p:nvSpPr>
        <p:spPr>
          <a:xfrm rot="-10800000">
            <a:off x="2214501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8" name="Freeform 38"/>
          <p:cNvSpPr/>
          <p:nvPr/>
        </p:nvSpPr>
        <p:spPr>
          <a:xfrm>
            <a:off x="2214501" y="54567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9" name="Freeform 39"/>
          <p:cNvSpPr/>
          <p:nvPr/>
        </p:nvSpPr>
        <p:spPr>
          <a:xfrm rot="5400000">
            <a:off x="2937040" y="61792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60" y="28863"/>
            <a:ext cx="3395704" cy="10730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configuration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en-US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metadata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metadata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means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 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their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other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application-specific settings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generally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package and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extension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be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.xml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538328" y="220036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XML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stands for </a:t>
            </a:r>
            <a:r>
              <a:rPr lang="en-US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Extensible Markup Language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also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markup language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based language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for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Rather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use it for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data/info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by our </a:t>
            </a:r>
            <a:r>
              <a:rPr lang="en-US" sz="28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21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754143" y="220036"/>
            <a:ext cx="102563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Difference Between HTML &amp; 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were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goals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carry data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with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data is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was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data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with </a:t>
            </a:r>
            <a:r>
              <a:rPr lang="en-US" sz="26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data looks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 tags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&lt;head&gt;, &lt;body&gt;,&lt;title&gt;, &lt;p&gt;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in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tags are </a:t>
            </a:r>
            <a:r>
              <a:rPr lang="en-US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predefined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technology/framework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uses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defines its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 tags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734531" y="231617"/>
            <a:ext cx="855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Android’s activity_main.xml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E3F21-023B-AD62-8BE6-2BFAFAE13B4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59118" y="1365038"/>
            <a:ext cx="9257121" cy="500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8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734531" y="231617"/>
            <a:ext cx="855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ASP.NET’s web.config.xml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E3F21-023B-AD62-8BE6-2BFAFAE13B4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59118" y="1365038"/>
            <a:ext cx="9257121" cy="495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734531" y="231617"/>
            <a:ext cx="85501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JEE Servlet’s web. 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E3F21-023B-AD62-8BE6-2BFAFAE13B4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659118" y="1392862"/>
            <a:ext cx="9257121" cy="50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538328" y="220036"/>
            <a:ext cx="6454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Common Rules Of XML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important rules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we 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always remember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irrespective of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technology/framework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using 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5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documents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contain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25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element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is the </a:t>
            </a:r>
            <a:r>
              <a:rPr lang="en-US" sz="25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elements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AutoNum type="arabicPeriod"/>
            </a:pPr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5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elements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have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5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tag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AutoNum type="arabicPeriod"/>
            </a:pPr>
            <a:endParaRPr lang="en-US" sz="25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5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tags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25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sensitive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buAutoNum type="arabicPeriod"/>
            </a:pPr>
            <a:endParaRPr lang="en-US" sz="25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AutoNum type="arabicPeriod"/>
            </a:pP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25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Attribute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sz="2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always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</a:t>
            </a:r>
            <a:r>
              <a:rPr lang="en-US" sz="25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quoted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99621" y="220036"/>
            <a:ext cx="111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Default Format Of Spring Configuration XML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configuration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the following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structure/format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Declarations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&lt;beans&gt;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:This is the parent/root tag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&lt;bean&gt;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 only handle this tag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find this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format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at: </a:t>
            </a:r>
          </a:p>
          <a:p>
            <a:endParaRPr lang="en-US" sz="24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https://docs.spring.io/spring-framework/docs/4.2.x/spring-framework-reference/html/xsd-configuration.html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1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99621" y="220036"/>
            <a:ext cx="1111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Default Format Of Spring Configuration XML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21" y="1798799"/>
            <a:ext cx="11481847" cy="341632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&lt;beans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"http://www.springframework.org/schema/beans"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"http://www.w3.org/2001/XMLSchema-instance"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http://www.springframework.org/schema/beans http://www.springframework.org/schema/beans/spring-beans.xsd"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3F5F5F"/>
                </a:solidFill>
                <a:effectLst/>
                <a:latin typeface="Consolas" panose="020B0609020204030204" pitchFamily="49" charset="0"/>
              </a:rPr>
              <a:t>&lt;!-- bean definitions here --&gt;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&lt;/beans&gt;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6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94479" y="274654"/>
            <a:ext cx="798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Our Spring Configuration File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A6DA2A-6090-064B-732A-1BBD42E4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47" y="1428256"/>
            <a:ext cx="11481847" cy="489364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spcAft>
                <a:spcPts val="0"/>
              </a:spcAft>
            </a:pP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&lt;?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version</a:t>
            </a: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1.0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 encoding</a:t>
            </a: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UTF-8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B589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?&gt;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u="sng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http://www.springframework.org/schema/beans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xmlns:xsi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http://www.w3.org/2001/XMLSchema-instance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 err="1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xsi:schemaLocation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http://www.springframework.org/schema/beans </a:t>
            </a:r>
            <a:r>
              <a:rPr lang="en-IN" sz="2400" u="sng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http://www.springframework.org/schema/beans/spring-beans.xsd</a:t>
            </a:r>
            <a:r>
              <a:rPr lang="en-IN" sz="2400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4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4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2400" b="1" dirty="0">
                <a:solidFill>
                  <a:srgbClr val="93A1A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&lt;/</a:t>
            </a:r>
            <a:r>
              <a:rPr lang="en-IN" sz="2400" b="1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&lt;/</a:t>
            </a:r>
            <a:r>
              <a:rPr lang="en-IN" sz="2400" dirty="0">
                <a:solidFill>
                  <a:srgbClr val="268BD2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beans</a:t>
            </a:r>
            <a:r>
              <a:rPr lang="en-IN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7AFBC4-2CF3-997E-E617-4332F5BC6E71}"/>
              </a:ext>
            </a:extLst>
          </p:cNvPr>
          <p:cNvSpPr/>
          <p:nvPr/>
        </p:nvSpPr>
        <p:spPr>
          <a:xfrm>
            <a:off x="1432874" y="4053526"/>
            <a:ext cx="9046108" cy="1508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0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6351" y="549544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722540" y="55144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" y="62370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2214501" y="625608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11469461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11469461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0746922" y="4702454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10746922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Freeform 16"/>
          <p:cNvSpPr/>
          <p:nvPr/>
        </p:nvSpPr>
        <p:spPr>
          <a:xfrm rot="5400000">
            <a:off x="10024383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8513804" y="542499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8513804" y="6147533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4521200" y="939800"/>
            <a:ext cx="1189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3472651" y="127000"/>
            <a:ext cx="50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2502400" y="3766907"/>
            <a:ext cx="476282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2">
                    <a:lumMod val="75000"/>
                  </a:schemeClr>
                </a:solidFill>
              </a:rPr>
              <a:t>Downloading Jars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1879286" y="3857926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804" y="65884"/>
            <a:ext cx="1718365" cy="543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2502398" y="4881318"/>
            <a:ext cx="5736628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FFC000"/>
                </a:solidFill>
              </a:rPr>
              <a:t>Developing Classes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1879286" y="4966788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2502398" y="2652496"/>
            <a:ext cx="7521984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chemeClr val="accent1"/>
                </a:solidFill>
              </a:rPr>
              <a:t>Steps Required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1879286" y="2813477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92DFB6-7683-75F2-E711-1697D27F4F93}"/>
              </a:ext>
            </a:extLst>
          </p:cNvPr>
          <p:cNvSpPr txBox="1"/>
          <p:nvPr/>
        </p:nvSpPr>
        <p:spPr>
          <a:xfrm rot="10800000" flipV="1">
            <a:off x="2502397" y="1664183"/>
            <a:ext cx="732986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33" b="1" dirty="0">
                <a:solidFill>
                  <a:srgbClr val="00B050"/>
                </a:solidFill>
              </a:rPr>
              <a:t>Developing Our First Spring Application</a:t>
            </a:r>
          </a:p>
        </p:txBody>
      </p:sp>
      <p:sp>
        <p:nvSpPr>
          <p:cNvPr id="5" name="Triangle 34">
            <a:extLst>
              <a:ext uri="{FF2B5EF4-FFF2-40B4-BE49-F238E27FC236}">
                <a16:creationId xmlns:a16="http://schemas.microsoft.com/office/drawing/2014/main" id="{6B615682-E630-35D2-73EA-FDA4E9C7EF7D}"/>
              </a:ext>
            </a:extLst>
          </p:cNvPr>
          <p:cNvSpPr/>
          <p:nvPr/>
        </p:nvSpPr>
        <p:spPr>
          <a:xfrm rot="5400000">
            <a:off x="1879284" y="1785149"/>
            <a:ext cx="362070" cy="36126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22" grpId="0" animBg="1"/>
      <p:bldP spid="2" grpId="0"/>
      <p:bldP spid="3" grpId="0" animBg="1"/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&lt;bean&gt; Tag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require </a:t>
            </a:r>
            <a:r>
              <a:rPr lang="en-US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bean tag per bean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&lt;bean&gt; Tag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&lt;bean&gt;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uses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attributes: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sz="2600" b="1" u="sng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qualified name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sz="26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6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 ref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which we will </a:t>
            </a:r>
            <a:r>
              <a:rPr lang="en-US" sz="2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&lt;</a:t>
            </a:r>
            <a:r>
              <a:rPr lang="en-IN" sz="2400" b="1" dirty="0">
                <a:solidFill>
                  <a:srgbClr val="268BD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bean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stdObj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Note: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attributes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like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we will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upcoming lectures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7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done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automatically call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methods of that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964810" y="189258"/>
            <a:ext cx="10633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&lt;property&gt; Tag</a:t>
            </a:r>
          </a:p>
        </p:txBody>
      </p:sp>
    </p:spTree>
    <p:extLst>
      <p:ext uri="{BB962C8B-B14F-4D97-AF65-F5344CB8AC3E}">
        <p14:creationId xmlns:p14="http://schemas.microsoft.com/office/powerpoint/2010/main" val="22458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&lt;property&gt;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we say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&lt;property&gt;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is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implementing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the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SETTER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mechanism.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964810" y="189258"/>
            <a:ext cx="10633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&lt;property&gt; Tag</a:t>
            </a:r>
          </a:p>
        </p:txBody>
      </p:sp>
    </p:spTree>
    <p:extLst>
      <p:ext uri="{BB962C8B-B14F-4D97-AF65-F5344CB8AC3E}">
        <p14:creationId xmlns:p14="http://schemas.microsoft.com/office/powerpoint/2010/main" val="16718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&lt;property&gt;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 also uses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attributes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This the </a:t>
            </a:r>
            <a:r>
              <a:rPr lang="en-US" sz="2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field/data member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to be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initialized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</a:t>
            </a:r>
            <a:r>
              <a:rPr lang="en-US" sz="26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be </a:t>
            </a:r>
            <a:r>
              <a:rPr lang="en-US" sz="2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6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initialization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400" b="1" dirty="0">
                <a:solidFill>
                  <a:srgbClr val="268BD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Amit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&lt;</a:t>
            </a:r>
            <a:r>
              <a:rPr lang="en-IN" sz="2400" b="1" dirty="0">
                <a:solidFill>
                  <a:srgbClr val="268BD2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property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 err="1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2AA19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101</a:t>
            </a:r>
            <a:r>
              <a:rPr lang="en-IN" sz="2400" b="1" dirty="0">
                <a:solidFill>
                  <a:srgbClr val="93A1A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/&gt;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018095" y="207700"/>
            <a:ext cx="95809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&lt;property&gt; Tag</a:t>
            </a:r>
          </a:p>
        </p:txBody>
      </p:sp>
    </p:spTree>
    <p:extLst>
      <p:ext uri="{BB962C8B-B14F-4D97-AF65-F5344CB8AC3E}">
        <p14:creationId xmlns:p14="http://schemas.microsoft.com/office/powerpoint/2010/main" val="362323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step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to ask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create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it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us.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IOC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these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IOC Containers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types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Developing The Main Class</a:t>
            </a:r>
          </a:p>
        </p:txBody>
      </p:sp>
    </p:spTree>
    <p:extLst>
      <p:ext uri="{BB962C8B-B14F-4D97-AF65-F5344CB8AC3E}">
        <p14:creationId xmlns:p14="http://schemas.microsoft.com/office/powerpoint/2010/main" val="33531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2800" b="1" u="sng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 in the package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org.springframework.beans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core/base/root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us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provides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injection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applications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BeanFactory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6754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create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provided some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 classes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have already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Instantiating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BeanFactory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9893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of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popularly used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their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terms of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Instantiating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BeanFactory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459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Folder Structure Of Our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12CC8-B053-B65F-7F52-05D5D3E63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4575" y="1603879"/>
            <a:ext cx="4653905" cy="479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Developing Our First Spring App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discussing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aspects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framework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let us now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first Spring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be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very simple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class example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 will use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 (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bean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that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to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system/IDE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development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to do that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slide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7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302658" y="203190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24E3-86A7-7D99-8DC8-17DC45CE4E05}"/>
              </a:ext>
            </a:extLst>
          </p:cNvPr>
          <p:cNvSpPr txBox="1"/>
          <p:nvPr/>
        </p:nvSpPr>
        <p:spPr>
          <a:xfrm>
            <a:off x="892587" y="1528353"/>
            <a:ext cx="107559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org.springframework.beans.factory.BeanFactory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org.springframework.beans.factory.xml.</a:t>
            </a:r>
            <a:r>
              <a:rPr lang="en-IN" sz="1800" u="sng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org.springframework.core.io.ClassPathResource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org.springframework.core.io.Resource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Resource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XmlBeanFactory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Student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3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D6B-D757-164A-DC3F-DF83DF3BF151}"/>
              </a:ext>
            </a:extLst>
          </p:cNvPr>
          <p:cNvSpPr txBox="1"/>
          <p:nvPr/>
        </p:nvSpPr>
        <p:spPr>
          <a:xfrm>
            <a:off x="817032" y="1747375"/>
            <a:ext cx="73468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u="sng" dirty="0">
              <a:solidFill>
                <a:srgbClr val="0020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Name:Amit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no:101</a:t>
            </a:r>
          </a:p>
        </p:txBody>
      </p:sp>
    </p:spTree>
    <p:extLst>
      <p:ext uri="{BB962C8B-B14F-4D97-AF65-F5344CB8AC3E}">
        <p14:creationId xmlns:p14="http://schemas.microsoft.com/office/powerpoint/2010/main" val="318265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takes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configuration metadata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configured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 of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as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slide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Code</a:t>
            </a:r>
          </a:p>
        </p:txBody>
      </p:sp>
    </p:spTree>
    <p:extLst>
      <p:ext uri="{BB962C8B-B14F-4D97-AF65-F5344CB8AC3E}">
        <p14:creationId xmlns:p14="http://schemas.microsoft.com/office/powerpoint/2010/main" val="331692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680050" y="2806362"/>
            <a:ext cx="114103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receives 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then uses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metadata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mentioned in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assemble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dispense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upon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The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93054-BC27-3185-24C1-4EF055170A0B}"/>
              </a:ext>
            </a:extLst>
          </p:cNvPr>
          <p:cNvSpPr txBox="1"/>
          <p:nvPr/>
        </p:nvSpPr>
        <p:spPr>
          <a:xfrm>
            <a:off x="770907" y="1599758"/>
            <a:ext cx="115404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Resource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ClassPathResource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US" sz="20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US" sz="20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</a:t>
            </a:r>
            <a:r>
              <a:rPr lang="en-US" sz="24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BeanFactory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u="sng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XmlBeanFactory</a:t>
            </a:r>
            <a:r>
              <a:rPr lang="en-US" sz="24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US" sz="24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630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6928" y="1525178"/>
            <a:ext cx="11410347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 interface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in the package </a:t>
            </a:r>
            <a:r>
              <a:rPr lang="en-IN" sz="2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org.springframework.core.io.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need to </a:t>
            </a:r>
            <a:r>
              <a:rPr lang="en-IN" sz="2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any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 file </a:t>
            </a:r>
            <a:r>
              <a:rPr lang="en-IN" sz="2800" dirty="0" err="1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IN" sz="2800" b="1" dirty="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file 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file 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 then we use </a:t>
            </a:r>
            <a:r>
              <a:rPr lang="en-IN" sz="2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several 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classes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 err="1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ClassPathResource</a:t>
            </a:r>
            <a:endParaRPr lang="en-IN" sz="2600" b="1" dirty="0">
              <a:solidFill>
                <a:srgbClr val="0070C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URLReso</a:t>
            </a:r>
            <a:r>
              <a:rPr lang="en-IN" sz="2600" b="1" dirty="0" err="1">
                <a:solidFill>
                  <a:srgbClr val="00B05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urce</a:t>
            </a:r>
            <a:endParaRPr lang="en-IN" sz="2600" b="1" dirty="0">
              <a:solidFill>
                <a:srgbClr val="00B05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 err="1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ByteArrayResource</a:t>
            </a:r>
            <a:endParaRPr lang="en-IN" sz="2600" b="1" dirty="0">
              <a:solidFill>
                <a:schemeClr val="accent2">
                  <a:lumMod val="50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 err="1">
                <a:solidFill>
                  <a:srgbClr val="FFC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InputStreamResource</a:t>
            </a:r>
            <a:endParaRPr lang="en-IN" sz="2600" b="1" dirty="0">
              <a:solidFill>
                <a:srgbClr val="FFC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085841" y="181616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Resource ?</a:t>
            </a:r>
          </a:p>
        </p:txBody>
      </p:sp>
    </p:spTree>
    <p:extLst>
      <p:ext uri="{BB962C8B-B14F-4D97-AF65-F5344CB8AC3E}">
        <p14:creationId xmlns:p14="http://schemas.microsoft.com/office/powerpoint/2010/main" val="29562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6928" y="1525178"/>
            <a:ext cx="114103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in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and 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versions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are </a:t>
            </a:r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following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Object </a:t>
            </a:r>
            <a:r>
              <a:rPr lang="en-IN" sz="2800" b="1" dirty="0" err="1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IN" sz="28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(String name)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085841" y="181616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getBean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?</a:t>
            </a:r>
          </a:p>
        </p:txBody>
      </p:sp>
    </p:spTree>
    <p:extLst>
      <p:ext uri="{BB962C8B-B14F-4D97-AF65-F5344CB8AC3E}">
        <p14:creationId xmlns:p14="http://schemas.microsoft.com/office/powerpoint/2010/main" val="161849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6928" y="1525178"/>
            <a:ext cx="11410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Whenever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 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passing it the </a:t>
            </a:r>
            <a:r>
              <a:rPr lang="en-IN" sz="2800" b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which is the </a:t>
            </a:r>
            <a:r>
              <a:rPr lang="en-IN" sz="2800" b="1" u="sng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value 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</a:t>
            </a:r>
            <a:r>
              <a:rPr lang="en-IN" sz="2800" b="1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IN" sz="2800" b="1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file</a:t>
            </a:r>
            <a:r>
              <a:rPr lang="en-IN" sz="2800" dirty="0">
                <a:effectLst/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a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given </a:t>
            </a:r>
            <a:r>
              <a:rPr lang="en-IN" sz="2800" b="1" u="sng" dirty="0">
                <a:solidFill>
                  <a:srgbClr val="7030A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value 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method 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an </a:t>
            </a:r>
            <a:r>
              <a:rPr lang="en-IN" sz="2800" b="1" u="sng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FFC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FFC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IN" sz="2800" b="1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throws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exception called </a:t>
            </a:r>
            <a:r>
              <a:rPr lang="en-IN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NoSuchBeanDefinitionException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085841" y="181616"/>
            <a:ext cx="86349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getBean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?</a:t>
            </a:r>
          </a:p>
        </p:txBody>
      </p:sp>
    </p:spTree>
    <p:extLst>
      <p:ext uri="{BB962C8B-B14F-4D97-AF65-F5344CB8AC3E}">
        <p14:creationId xmlns:p14="http://schemas.microsoft.com/office/powerpoint/2010/main" val="29729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6928" y="152517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another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overloaded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has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 prototype: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8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T </a:t>
            </a:r>
            <a:r>
              <a:rPr lang="en-IN" sz="2800" b="1" dirty="0" err="1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getBean</a:t>
            </a:r>
            <a:r>
              <a:rPr lang="en-IN" sz="28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(Class)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method </a:t>
            </a:r>
            <a:r>
              <a:rPr lang="en-IN" sz="2800" b="1" dirty="0">
                <a:solidFill>
                  <a:srgbClr val="00B05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accepts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name of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 file 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800" b="1" dirty="0">
                <a:solidFill>
                  <a:srgbClr val="7030A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returns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 the </a:t>
            </a:r>
            <a:r>
              <a:rPr lang="en-IN" sz="2800" b="1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 object 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that </a:t>
            </a:r>
            <a:r>
              <a:rPr lang="en-IN" sz="2800" b="1" dirty="0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085841" y="181616"/>
            <a:ext cx="6944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4400" baseline="30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Version Of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getBean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321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6928" y="1525178"/>
            <a:ext cx="114103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u="sng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?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accent2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 ?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u="sng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800" b="1" u="sng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IN" sz="2600" b="1" dirty="0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generic name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IN" sz="26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gets converted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IN" sz="2600" b="1" dirty="0">
                <a:solidFill>
                  <a:schemeClr val="accent5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exact class type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</a:t>
            </a:r>
            <a:r>
              <a:rPr lang="en-IN" sz="2600" b="1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passed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2600" b="1" dirty="0">
                <a:solidFill>
                  <a:schemeClr val="accent2">
                    <a:lumMod val="75000"/>
                  </a:schemeClr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IN" sz="28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dirty="0">
                <a:solidFill>
                  <a:schemeClr val="accent1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pass </a:t>
            </a:r>
            <a:r>
              <a:rPr lang="en-IN" sz="2600" b="1" dirty="0" err="1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Student.class</a:t>
            </a:r>
            <a:r>
              <a:rPr lang="en-IN" sz="26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sz="2600" b="1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argument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IN" sz="2600" b="1" dirty="0">
                <a:solidFill>
                  <a:srgbClr val="0070C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become </a:t>
            </a:r>
            <a:r>
              <a:rPr lang="en-IN" sz="26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we will </a:t>
            </a:r>
            <a:r>
              <a:rPr lang="en-IN" sz="2600" b="1" dirty="0">
                <a:solidFill>
                  <a:srgbClr val="00B05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back 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IN" sz="2600" b="1" dirty="0">
                <a:solidFill>
                  <a:srgbClr val="C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en-IN" sz="2600" dirty="0"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6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IN" sz="2600" b="1" u="sng" dirty="0">
                <a:solidFill>
                  <a:srgbClr val="00206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Student s=</a:t>
            </a:r>
            <a:r>
              <a:rPr lang="en-IN" sz="24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container.getBean</a:t>
            </a:r>
            <a:r>
              <a:rPr lang="en-IN" sz="24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400" b="1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Student.class</a:t>
            </a:r>
            <a:r>
              <a:rPr lang="en-IN" sz="24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rgbClr val="C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800" b="1" dirty="0">
              <a:solidFill>
                <a:schemeClr val="accent5">
                  <a:lumMod val="75000"/>
                </a:schemeClr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085841" y="181616"/>
            <a:ext cx="69442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  <a:r>
              <a:rPr lang="en-US" sz="4400" baseline="30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Version Of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getBean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176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302658" y="203190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24E3-86A7-7D99-8DC8-17DC45CE4E05}"/>
              </a:ext>
            </a:extLst>
          </p:cNvPr>
          <p:cNvSpPr txBox="1"/>
          <p:nvPr/>
        </p:nvSpPr>
        <p:spPr>
          <a:xfrm>
            <a:off x="311085" y="1528353"/>
            <a:ext cx="118023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org.springframework.beans.factory.BeanFactory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org.springframework.beans.factory.xml.</a:t>
            </a:r>
            <a:r>
              <a:rPr lang="en-IN" sz="1800" u="sng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org.springframework.core.io.ClassPathResource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org.springframework.core.io.Resource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Resource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ClassPathResource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BeanFactory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strike="sng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XmlBeanFactory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res</a:t>
            </a:r>
            <a:r>
              <a:rPr lang="en-IN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b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2A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Student.class</a:t>
            </a:r>
            <a:r>
              <a:rPr lang="en-IN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IN" sz="1600" b="1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We are now calling 2</a:t>
            </a:r>
            <a:r>
              <a:rPr lang="en-IN" sz="1600" b="1" baseline="30000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nd</a:t>
            </a:r>
            <a:r>
              <a:rPr lang="en-IN" sz="1600" b="1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ver</a:t>
            </a:r>
            <a:r>
              <a:rPr lang="en-IN" sz="1600" b="1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of </a:t>
            </a:r>
            <a:r>
              <a:rPr lang="en-IN" sz="1600" b="1" dirty="0" err="1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getBean</a:t>
            </a:r>
            <a:r>
              <a:rPr lang="en-IN" sz="1600" b="1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  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7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341734" y="230416"/>
            <a:ext cx="11705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 Required For Developing A Spring App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needed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based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Spring related jar files: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spring-bean-xxx.jar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spring-core-xxx.jar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spring-context-xxx.jar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commons-logging-xxx.jar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spring-expressions-xxx.jar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40B1E71-352B-BC35-9EA0-DF1F07FD98D0}"/>
              </a:ext>
            </a:extLst>
          </p:cNvPr>
          <p:cNvSpPr/>
          <p:nvPr/>
        </p:nvSpPr>
        <p:spPr>
          <a:xfrm>
            <a:off x="1033970" y="5270548"/>
            <a:ext cx="3391858" cy="1227661"/>
          </a:xfrm>
          <a:prstGeom prst="wedgeRoundRectCallout">
            <a:avLst>
              <a:gd name="adj1" fmla="val -17228"/>
              <a:gd name="adj2" fmla="val -9999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These are to be downloaded </a:t>
            </a:r>
            <a:r>
              <a:rPr lang="en-US" sz="2400" b="1" dirty="0">
                <a:solidFill>
                  <a:srgbClr val="FFFF00"/>
                </a:solidFill>
              </a:rPr>
              <a:t>only once</a:t>
            </a:r>
            <a:endParaRPr lang="en-IN" sz="24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66B6A-50E6-F974-D41A-4E05C2043230}"/>
              </a:ext>
            </a:extLst>
          </p:cNvPr>
          <p:cNvSpPr txBox="1"/>
          <p:nvPr/>
        </p:nvSpPr>
        <p:spPr>
          <a:xfrm>
            <a:off x="5345339" y="2230437"/>
            <a:ext cx="684666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Java Project in your IDE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these jar files to your project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POJO or Java Bean class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spring configuration metadata file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the Main class and start the IOC container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2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 execute the application</a:t>
            </a:r>
            <a:endParaRPr lang="en-US" sz="2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63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D6B-D757-164A-DC3F-DF83DF3BF151}"/>
              </a:ext>
            </a:extLst>
          </p:cNvPr>
          <p:cNvSpPr txBox="1"/>
          <p:nvPr/>
        </p:nvSpPr>
        <p:spPr>
          <a:xfrm>
            <a:off x="817032" y="1747375"/>
            <a:ext cx="73468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u="sng" dirty="0">
              <a:solidFill>
                <a:srgbClr val="0020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Name:Amit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no:101</a:t>
            </a:r>
          </a:p>
        </p:txBody>
      </p:sp>
    </p:spTree>
    <p:extLst>
      <p:ext uri="{BB962C8B-B14F-4D97-AF65-F5344CB8AC3E}">
        <p14:creationId xmlns:p14="http://schemas.microsoft.com/office/powerpoint/2010/main" val="41178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mentioned before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IOC Containers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types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600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endParaRPr lang="en-US" sz="2600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discussed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so now lets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rewrite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UseStudent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using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964052" y="207700"/>
            <a:ext cx="8801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Switching To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ApplicationContext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5116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an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in the package </a:t>
            </a:r>
            <a:r>
              <a:rPr lang="en-US" sz="28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org.springframework.context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inherits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the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and thus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the functionality of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functionality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is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preferred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BeanFactory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due to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reasons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we will </a:t>
            </a:r>
            <a:r>
              <a:rPr lang="en-US" sz="2800" b="1" u="sng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 later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1197204" y="207700"/>
            <a:ext cx="940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Understanding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ApplicationContext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318376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ApplicationContext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implementations are: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b="1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ClassPathXmlApplicationContext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:This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loads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file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XmlWebApplicationContext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This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loads the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 file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all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within a </a:t>
            </a:r>
            <a:r>
              <a:rPr lang="en-US" sz="28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application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800" b="1" u="sng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AnnotationConfigApplicationContext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This </a:t>
            </a:r>
            <a:r>
              <a:rPr 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loads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 file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24206" y="207700"/>
            <a:ext cx="11562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Implementation Classes Of </a:t>
            </a:r>
            <a:r>
              <a:rPr lang="en-US" sz="40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ApplicationContext</a:t>
            </a:r>
            <a:endParaRPr lang="en-US" sz="40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8384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3302658" y="203190"/>
            <a:ext cx="5907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Modified Main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524E3-86A7-7D99-8DC8-17DC45CE4E05}"/>
              </a:ext>
            </a:extLst>
          </p:cNvPr>
          <p:cNvSpPr txBox="1"/>
          <p:nvPr/>
        </p:nvSpPr>
        <p:spPr>
          <a:xfrm>
            <a:off x="713477" y="1583161"/>
            <a:ext cx="107559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in.scalive.app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org.springframework.context.ApplicationContext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org.springframework.context.support.ClassPathXmlApplicationContext;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in.scalive.beans.Student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UseStudent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u="sng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ClassPathXmlApplicationContext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"/in/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scalive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/resources/beanconf.xml"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Student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=(Student)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container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.getBean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stdObj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"Name:"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"Roll no:"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.getRollno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228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F69C0-5159-14D9-644C-9187F3CAE624}"/>
              </a:ext>
            </a:extLst>
          </p:cNvPr>
          <p:cNvSpPr txBox="1"/>
          <p:nvPr/>
        </p:nvSpPr>
        <p:spPr>
          <a:xfrm>
            <a:off x="4490435" y="167641"/>
            <a:ext cx="52097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FDD6B-D757-164A-DC3F-DF83DF3BF151}"/>
              </a:ext>
            </a:extLst>
          </p:cNvPr>
          <p:cNvSpPr txBox="1"/>
          <p:nvPr/>
        </p:nvSpPr>
        <p:spPr>
          <a:xfrm>
            <a:off x="817032" y="1747375"/>
            <a:ext cx="73468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206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b="1" u="sng" dirty="0">
              <a:solidFill>
                <a:srgbClr val="00206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Creating Student object...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name...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Initializing </a:t>
            </a: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Name:Amit</a:t>
            </a:r>
            <a:endParaRPr lang="en-US" sz="24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 no:101</a:t>
            </a:r>
          </a:p>
        </p:txBody>
      </p:sp>
    </p:spTree>
    <p:extLst>
      <p:ext uri="{BB962C8B-B14F-4D97-AF65-F5344CB8AC3E}">
        <p14:creationId xmlns:p14="http://schemas.microsoft.com/office/powerpoint/2010/main" val="10568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933254" y="230416"/>
            <a:ext cx="10055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BeanFactory</a:t>
            </a:r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V/s </a:t>
            </a:r>
            <a:r>
              <a:rPr lang="en-US" sz="4400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ApplicationContext</a:t>
            </a:r>
            <a:endParaRPr lang="en-US" sz="4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7DB6F-BA2C-B60D-972C-C2B995D1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14383"/>
              </p:ext>
            </p:extLst>
          </p:nvPr>
        </p:nvGraphicFramePr>
        <p:xfrm>
          <a:off x="650449" y="1520477"/>
          <a:ext cx="10416620" cy="477662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08310">
                  <a:extLst>
                    <a:ext uri="{9D8B030D-6E8A-4147-A177-3AD203B41FA5}">
                      <a16:colId xmlns:a16="http://schemas.microsoft.com/office/drawing/2014/main" val="2831158709"/>
                    </a:ext>
                  </a:extLst>
                </a:gridCol>
                <a:gridCol w="5208310">
                  <a:extLst>
                    <a:ext uri="{9D8B030D-6E8A-4147-A177-3AD203B41FA5}">
                      <a16:colId xmlns:a16="http://schemas.microsoft.com/office/drawing/2014/main" val="3842646317"/>
                    </a:ext>
                  </a:extLst>
                </a:gridCol>
              </a:tblGrid>
              <a:tr h="647805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BeanFactory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ApplicationContext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6471"/>
                  </a:ext>
                </a:extLst>
              </a:tr>
              <a:tr h="1407138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 is a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</a:rPr>
                        <a:t>fundamental container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that </a:t>
                      </a:r>
                      <a:r>
                        <a:rPr lang="en-US" sz="1800" b="1" kern="1200" dirty="0">
                          <a:solidFill>
                            <a:schemeClr val="accent6"/>
                          </a:solidFill>
                          <a:effectLst/>
                        </a:rPr>
                        <a:t>provides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the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</a:rPr>
                        <a:t>basic functionality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for managing beans.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 is an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effectLst/>
                        </a:rPr>
                        <a:t>advanced container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that extends the </a:t>
                      </a:r>
                      <a:r>
                        <a:rPr lang="en-US" sz="1800" b="1" kern="1200" dirty="0" err="1">
                          <a:solidFill>
                            <a:srgbClr val="0070C0"/>
                          </a:solidFill>
                          <a:effectLst/>
                        </a:rPr>
                        <a:t>BeanFactory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that </a:t>
                      </a:r>
                      <a:r>
                        <a:rPr lang="en-US" sz="1800" b="1" kern="1200" dirty="0">
                          <a:solidFill>
                            <a:schemeClr val="accent6"/>
                          </a:solidFill>
                          <a:effectLst/>
                        </a:rPr>
                        <a:t>provides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all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</a:rPr>
                        <a:t>basic functionality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and adds some </a:t>
                      </a:r>
                      <a:r>
                        <a:rPr lang="en-US" sz="1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advanced features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60901"/>
                  </a:ext>
                </a:extLst>
              </a:tr>
              <a:tr h="1185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Since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0070C0"/>
                          </a:solidFill>
                          <a:effectLst/>
                        </a:rPr>
                        <a:t>BeanFactory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provides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</a:rPr>
                        <a:t>basic features only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thus requires 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</a:rPr>
                        <a:t>less memory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0070C0"/>
                          </a:solidFill>
                          <a:effectLst/>
                        </a:rPr>
                        <a:t>ApplicationContext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provides all the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effectLst/>
                        </a:rPr>
                        <a:t>basic 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and  </a:t>
                      </a:r>
                      <a:r>
                        <a:rPr lang="en-US" sz="1800" b="1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advanced features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and thus requires </a:t>
                      </a:r>
                      <a:r>
                        <a:rPr lang="en-US" sz="1800" b="1" kern="1200" dirty="0">
                          <a:solidFill>
                            <a:schemeClr val="accent2"/>
                          </a:solidFill>
                          <a:effectLst/>
                        </a:rPr>
                        <a:t>more memory.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97712"/>
                  </a:ext>
                </a:extLst>
              </a:tr>
              <a:tr h="888166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 is </a:t>
                      </a:r>
                      <a:r>
                        <a:rPr lang="en-US" sz="18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suitable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to build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</a:rPr>
                        <a:t>standalone applications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It is </a:t>
                      </a:r>
                      <a:r>
                        <a:rPr lang="en-US" sz="1800" b="1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</a:rPr>
                        <a:t>suitable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to build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</a:rPr>
                        <a:t>Web applications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</a:rPr>
                        <a:t>ORM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 and </a:t>
                      </a:r>
                      <a:r>
                        <a:rPr lang="en-US" sz="1800" b="1" kern="1200" dirty="0">
                          <a:solidFill>
                            <a:srgbClr val="0070C0"/>
                          </a:solidFill>
                          <a:effectLst/>
                        </a:rPr>
                        <a:t>distributed applications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40851"/>
                  </a:ext>
                </a:extLst>
              </a:tr>
              <a:tr h="647805">
                <a:tc>
                  <a:txBody>
                    <a:bodyPr/>
                    <a:lstStyle/>
                    <a:p>
                      <a:r>
                        <a:rPr lang="en-US" dirty="0"/>
                        <a:t>Performs </a:t>
                      </a:r>
                      <a:r>
                        <a:rPr lang="en-US" b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Lazy initialization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</a:t>
                      </a:r>
                      <a:r>
                        <a:rPr lang="en-US" b="1" u="sng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Eager initialization , 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but for beans with </a:t>
                      </a:r>
                      <a:r>
                        <a:rPr lang="en-US" b="1" u="none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scope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value </a:t>
                      </a:r>
                      <a:r>
                        <a:rPr lang="en-US" b="1" u="sng" dirty="0">
                          <a:solidFill>
                            <a:srgbClr val="0070C0"/>
                          </a:solidFill>
                        </a:rPr>
                        <a:t>singleton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and not </a:t>
                      </a:r>
                      <a:r>
                        <a:rPr lang="en-US" b="1" u="sng" dirty="0">
                          <a:solidFill>
                            <a:srgbClr val="0070C0"/>
                          </a:solidFill>
                        </a:rPr>
                        <a:t>prototype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b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2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7791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1469461" y="469186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130458" y="187864"/>
            <a:ext cx="7729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Some Advance Differences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61694" y="1362248"/>
            <a:ext cx="11410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97DB6F-BA2C-B60D-972C-C2B995D12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806937"/>
              </p:ext>
            </p:extLst>
          </p:nvPr>
        </p:nvGraphicFramePr>
        <p:xfrm>
          <a:off x="650448" y="1520476"/>
          <a:ext cx="10576874" cy="49934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88437">
                  <a:extLst>
                    <a:ext uri="{9D8B030D-6E8A-4147-A177-3AD203B41FA5}">
                      <a16:colId xmlns:a16="http://schemas.microsoft.com/office/drawing/2014/main" val="2831158709"/>
                    </a:ext>
                  </a:extLst>
                </a:gridCol>
                <a:gridCol w="5288437">
                  <a:extLst>
                    <a:ext uri="{9D8B030D-6E8A-4147-A177-3AD203B41FA5}">
                      <a16:colId xmlns:a16="http://schemas.microsoft.com/office/drawing/2014/main" val="3842646317"/>
                    </a:ext>
                  </a:extLst>
                </a:gridCol>
              </a:tblGrid>
              <a:tr h="783462">
                <a:tc>
                  <a:txBody>
                    <a:bodyPr/>
                    <a:lstStyle/>
                    <a:p>
                      <a:r>
                        <a:rPr lang="en-US" sz="2400" dirty="0" err="1"/>
                        <a:t>BeanFactory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ApplicationContext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096471"/>
                  </a:ext>
                </a:extLst>
              </a:tr>
              <a:tr h="170180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18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only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bean scopes.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1800" b="1" i="0" kern="1200" dirty="0"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all types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 scopes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such as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Singleton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760901"/>
                  </a:ext>
                </a:extLst>
              </a:tr>
              <a:tr h="1434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BeanFactory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does not support </a:t>
                      </a:r>
                      <a:r>
                        <a:rPr lang="en-US" sz="1800" b="1" i="0" u="sng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publication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functionality.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handling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</a:t>
                      </a:r>
                      <a:r>
                        <a:rPr lang="en-US" sz="1800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ApplicationContext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provided through the </a:t>
                      </a:r>
                      <a:r>
                        <a:rPr lang="en-US" sz="1800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ApplicationEvent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 and </a:t>
                      </a:r>
                      <a:r>
                        <a:rPr lang="en-US" sz="1800" b="1" i="0" kern="1200" dirty="0" err="1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ApplicationListener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97712"/>
                  </a:ext>
                </a:extLst>
              </a:tr>
              <a:tr h="1074158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Annotations.</a:t>
                      </a:r>
                      <a:endParaRPr lang="en-IN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supports </a:t>
                      </a:r>
                      <a:r>
                        <a:rPr lang="en-US" sz="1800" b="1" i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Annotation based configuration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740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59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Important Note About Spring Jars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latest version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files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of now is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6.1.9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we will </a:t>
            </a:r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version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5.3.37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b="1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because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6.x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class </a:t>
            </a:r>
            <a:r>
              <a:rPr lang="en-US" sz="28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been totally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dropped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 we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won’t be able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all.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will use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version 5.3.7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once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done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discussion of </a:t>
            </a:r>
            <a:r>
              <a:rPr lang="en-US" sz="28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XmlBeanFactory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 we can switch to 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6.x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Downloading Spring Jars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Goto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google.com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core jar file download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the link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mvnrepository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https://mvnrepository.com/artifact/org.springframework/spring-core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version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5.3.37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on it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page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 click on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process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other files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sure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            </a:t>
            </a:r>
            <a:r>
              <a:rPr lang="en-US" sz="2400" b="1" u="sng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version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them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2400" b="1" u="sng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commons-logging jar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1.2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4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Adding Spring Jars To The Project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576355" y="1365038"/>
            <a:ext cx="114103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Project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before.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8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to </a:t>
            </a:r>
            <a:r>
              <a:rPr lang="en-US" sz="2800" b="1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lang="en-US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jar files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this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these </a:t>
            </a:r>
            <a:r>
              <a:rPr lang="en-US" sz="28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click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select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Path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tab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select </a:t>
            </a:r>
            <a:r>
              <a:rPr lang="en-US" sz="2400" b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Classpath</a:t>
            </a:r>
            <a:endParaRPr lang="en-US" sz="2400" b="1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on the 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 side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on the Button titled </a:t>
            </a:r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External Jar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all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jar files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downloaded to </a:t>
            </a: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them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project.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will be </a:t>
            </a:r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 to see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</a:t>
            </a:r>
            <a:r>
              <a:rPr lang="en-US" sz="28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8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Referenced Libraries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section</a:t>
            </a:r>
          </a:p>
          <a:p>
            <a:pPr marL="190510" indent="-190510">
              <a:buFont typeface="Wingdings" pitchFamily="2" charset="2"/>
              <a:buChar char="Ø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dirty="0">
              <a:solidFill>
                <a:schemeClr val="accent6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0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Bean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809B3D-D911-F6C6-C3CC-8CB57FC7A424}"/>
              </a:ext>
            </a:extLst>
          </p:cNvPr>
          <p:cNvSpPr txBox="1"/>
          <p:nvPr/>
        </p:nvSpPr>
        <p:spPr>
          <a:xfrm>
            <a:off x="702296" y="1462175"/>
            <a:ext cx="826259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package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in.scalive.beans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D4D4D4"/>
                </a:highlight>
                <a:latin typeface="Consolas" panose="020B0609020204030204" pitchFamily="49" charset="0"/>
              </a:rPr>
              <a:t>Student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private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Student()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super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"Creating Student object..."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String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solidFill>
                  <a:srgbClr val="7F005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(String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"Initializing name..."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this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2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4"/>
          <p:cNvSpPr/>
          <p:nvPr/>
        </p:nvSpPr>
        <p:spPr>
          <a:xfrm>
            <a:off x="11469461" y="5414401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1469461" y="6136940"/>
            <a:ext cx="722539" cy="72253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1800520" y="230416"/>
            <a:ext cx="91882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Creating Bean Class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4622800" y="1028881"/>
            <a:ext cx="19812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982" y="9359"/>
            <a:ext cx="1718365" cy="5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809B3D-D911-F6C6-C3CC-8CB57FC7A424}"/>
              </a:ext>
            </a:extLst>
          </p:cNvPr>
          <p:cNvSpPr txBox="1"/>
          <p:nvPr/>
        </p:nvSpPr>
        <p:spPr>
          <a:xfrm>
            <a:off x="702296" y="1462175"/>
            <a:ext cx="826259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public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System.</a:t>
            </a:r>
            <a:r>
              <a:rPr lang="en-IN" sz="1800" b="1" i="1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.println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"Initializing </a:t>
            </a:r>
            <a:r>
              <a:rPr lang="en-IN" sz="1800" dirty="0" err="1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2A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..."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IN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IN" sz="18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IN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rollno</a:t>
            </a: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IN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5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</TotalTime>
  <Words>2764</Words>
  <Application>Microsoft Office PowerPoint</Application>
  <PresentationFormat>Widescreen</PresentationFormat>
  <Paragraphs>434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Aharoni</vt:lpstr>
      <vt:lpstr>Aptos</vt:lpstr>
      <vt:lpstr>Aptos Display</vt:lpstr>
      <vt:lpstr>Arial</vt:lpstr>
      <vt:lpstr>Calibri</vt:lpstr>
      <vt:lpstr>Consolas</vt:lpstr>
      <vt:lpstr>Kollektif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jain</dc:creator>
  <cp:lastModifiedBy>Sharma Computer Academy</cp:lastModifiedBy>
  <cp:revision>11</cp:revision>
  <dcterms:created xsi:type="dcterms:W3CDTF">2024-06-13T12:14:21Z</dcterms:created>
  <dcterms:modified xsi:type="dcterms:W3CDTF">2024-07-02T08:04:15Z</dcterms:modified>
</cp:coreProperties>
</file>