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8" r:id="rId2"/>
    <p:sldId id="256" r:id="rId3"/>
    <p:sldId id="395" r:id="rId4"/>
    <p:sldId id="415" r:id="rId5"/>
    <p:sldId id="416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378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39" r:id="rId29"/>
    <p:sldId id="440" r:id="rId30"/>
    <p:sldId id="442" r:id="rId31"/>
    <p:sldId id="446" r:id="rId32"/>
    <p:sldId id="441" r:id="rId33"/>
    <p:sldId id="443" r:id="rId34"/>
    <p:sldId id="444" r:id="rId35"/>
    <p:sldId id="445" r:id="rId36"/>
    <p:sldId id="447" r:id="rId37"/>
    <p:sldId id="448" r:id="rId38"/>
    <p:sldId id="460" r:id="rId39"/>
    <p:sldId id="461" r:id="rId40"/>
    <p:sldId id="449" r:id="rId41"/>
    <p:sldId id="451" r:id="rId42"/>
    <p:sldId id="452" r:id="rId43"/>
    <p:sldId id="453" r:id="rId44"/>
    <p:sldId id="462" r:id="rId45"/>
    <p:sldId id="463" r:id="rId46"/>
    <p:sldId id="46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E77A47F-8BDE-4969-9DAB-A7C698EEF15A}"/>
    <pc:docChg chg="undo custSel addSld delSld modSld sldOrd">
      <pc:chgData name="Sharma Computer Academy" userId="08476b32c11f4418" providerId="LiveId" clId="{3E77A47F-8BDE-4969-9DAB-A7C698EEF15A}" dt="2024-07-06T06:20:29.484" v="5538"/>
      <pc:docMkLst>
        <pc:docMk/>
      </pc:docMkLst>
      <pc:sldChg chg="addSp modSp mod modAnim">
        <pc:chgData name="Sharma Computer Academy" userId="08476b32c11f4418" providerId="LiveId" clId="{3E77A47F-8BDE-4969-9DAB-A7C698EEF15A}" dt="2024-06-30T20:20:01.338" v="4044" actId="207"/>
        <pc:sldMkLst>
          <pc:docMk/>
          <pc:sldMk cId="0" sldId="256"/>
        </pc:sldMkLst>
        <pc:spChg chg="mod">
          <ac:chgData name="Sharma Computer Academy" userId="08476b32c11f4418" providerId="LiveId" clId="{3E77A47F-8BDE-4969-9DAB-A7C698EEF15A}" dt="2024-06-30T20:18:59.032" v="4005" actId="1076"/>
          <ac:spMkLst>
            <pc:docMk/>
            <pc:sldMk cId="0" sldId="256"/>
            <ac:spMk id="2" creationId="{7E0095FF-1826-FDCD-3380-B3970D421C88}"/>
          </ac:spMkLst>
        </pc:spChg>
        <pc:spChg chg="mod">
          <ac:chgData name="Sharma Computer Academy" userId="08476b32c11f4418" providerId="LiveId" clId="{3E77A47F-8BDE-4969-9DAB-A7C698EEF15A}" dt="2024-06-30T20:18:49.170" v="4004" actId="1076"/>
          <ac:spMkLst>
            <pc:docMk/>
            <pc:sldMk cId="0" sldId="256"/>
            <ac:spMk id="3" creationId="{4E24418B-A963-FC93-22A4-1959313AD0CD}"/>
          </ac:spMkLst>
        </pc:spChg>
        <pc:spChg chg="mod">
          <ac:chgData name="Sharma Computer Academy" userId="08476b32c11f4418" providerId="LiveId" clId="{3E77A47F-8BDE-4969-9DAB-A7C698EEF15A}" dt="2024-06-30T20:18:59.032" v="4005" actId="1076"/>
          <ac:spMkLst>
            <pc:docMk/>
            <pc:sldMk cId="0" sldId="256"/>
            <ac:spMk id="4" creationId="{3C92DFB6-7683-75F2-E711-1697D27F4F93}"/>
          </ac:spMkLst>
        </pc:spChg>
        <pc:spChg chg="mod">
          <ac:chgData name="Sharma Computer Academy" userId="08476b32c11f4418" providerId="LiveId" clId="{3E77A47F-8BDE-4969-9DAB-A7C698EEF15A}" dt="2024-06-30T20:18:49.170" v="4004" actId="1076"/>
          <ac:spMkLst>
            <pc:docMk/>
            <pc:sldMk cId="0" sldId="256"/>
            <ac:spMk id="5" creationId="{6B615682-E630-35D2-73EA-FDA4E9C7EF7D}"/>
          </ac:spMkLst>
        </pc:spChg>
        <pc:spChg chg="mod">
          <ac:chgData name="Sharma Computer Academy" userId="08476b32c11f4418" providerId="LiveId" clId="{3E77A47F-8BDE-4969-9DAB-A7C698EEF15A}" dt="2024-06-30T20:19:20.438" v="4020" actId="1035"/>
          <ac:spMkLst>
            <pc:docMk/>
            <pc:sldMk cId="0" sldId="256"/>
            <ac:spMk id="6" creationId="{86EF25F6-6062-F95F-AE89-A95811304242}"/>
          </ac:spMkLst>
        </pc:spChg>
        <pc:spChg chg="add mod">
          <ac:chgData name="Sharma Computer Academy" userId="08476b32c11f4418" providerId="LiveId" clId="{3E77A47F-8BDE-4969-9DAB-A7C698EEF15A}" dt="2024-06-30T20:20:01.338" v="4044" actId="207"/>
          <ac:spMkLst>
            <pc:docMk/>
            <pc:sldMk cId="0" sldId="256"/>
            <ac:spMk id="7" creationId="{99C4FF55-D4DA-F09A-55ED-5C1C527E9B3A}"/>
          </ac:spMkLst>
        </pc:spChg>
        <pc:spChg chg="add mod">
          <ac:chgData name="Sharma Computer Academy" userId="08476b32c11f4418" providerId="LiveId" clId="{3E77A47F-8BDE-4969-9DAB-A7C698EEF15A}" dt="2024-06-30T20:19:44.232" v="4022" actId="1076"/>
          <ac:spMkLst>
            <pc:docMk/>
            <pc:sldMk cId="0" sldId="256"/>
            <ac:spMk id="19" creationId="{265EF334-376D-303D-228F-3F2F8C7D7B81}"/>
          </ac:spMkLst>
        </pc:spChg>
        <pc:spChg chg="mod">
          <ac:chgData name="Sharma Computer Academy" userId="08476b32c11f4418" providerId="LiveId" clId="{3E77A47F-8BDE-4969-9DAB-A7C698EEF15A}" dt="2024-06-30T20:19:20.438" v="4020" actId="1035"/>
          <ac:spMkLst>
            <pc:docMk/>
            <pc:sldMk cId="0" sldId="256"/>
            <ac:spMk id="22" creationId="{9A00111D-FC35-EB13-C7D7-F0AB90B2F101}"/>
          </ac:spMkLst>
        </pc:spChg>
        <pc:spChg chg="mod">
          <ac:chgData name="Sharma Computer Academy" userId="08476b32c11f4418" providerId="LiveId" clId="{3E77A47F-8BDE-4969-9DAB-A7C698EEF15A}" dt="2024-06-30T20:19:15.087" v="4007" actId="1076"/>
          <ac:spMkLst>
            <pc:docMk/>
            <pc:sldMk cId="0" sldId="256"/>
            <ac:spMk id="31" creationId="{EF52F244-5C27-A732-E74C-4FD991F24413}"/>
          </ac:spMkLst>
        </pc:spChg>
        <pc:spChg chg="mod">
          <ac:chgData name="Sharma Computer Academy" userId="08476b32c11f4418" providerId="LiveId" clId="{3E77A47F-8BDE-4969-9DAB-A7C698EEF15A}" dt="2024-06-30T20:18:49.170" v="4004" actId="1076"/>
          <ac:spMkLst>
            <pc:docMk/>
            <pc:sldMk cId="0" sldId="256"/>
            <ac:spMk id="35" creationId="{7A997683-5298-6E82-0F4F-4679DCD66A63}"/>
          </ac:spMkLst>
        </pc:spChg>
      </pc:sldChg>
      <pc:sldChg chg="modSp mod">
        <pc:chgData name="Sharma Computer Academy" userId="08476b32c11f4418" providerId="LiveId" clId="{3E77A47F-8BDE-4969-9DAB-A7C698EEF15A}" dt="2024-06-29T06:14:33.154" v="0" actId="20577"/>
        <pc:sldMkLst>
          <pc:docMk/>
          <pc:sldMk cId="0" sldId="258"/>
        </pc:sldMkLst>
        <pc:spChg chg="mod">
          <ac:chgData name="Sharma Computer Academy" userId="08476b32c11f4418" providerId="LiveId" clId="{3E77A47F-8BDE-4969-9DAB-A7C698EEF15A}" dt="2024-06-29T06:14:33.154" v="0" actId="20577"/>
          <ac:spMkLst>
            <pc:docMk/>
            <pc:sldMk cId="0" sldId="258"/>
            <ac:spMk id="10" creationId="{00000000-0000-0000-0000-000000000000}"/>
          </ac:spMkLst>
        </pc:spChg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1798636082" sldId="313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1024779111" sldId="315"/>
        </pc:sldMkLst>
      </pc:sldChg>
      <pc:sldChg chg="addSp delSp modSp mod ord modAnim">
        <pc:chgData name="Sharma Computer Academy" userId="08476b32c11f4418" providerId="LiveId" clId="{3E77A47F-8BDE-4969-9DAB-A7C698EEF15A}" dt="2024-07-06T04:10:22.922" v="4324"/>
        <pc:sldMkLst>
          <pc:docMk/>
          <pc:sldMk cId="408463946" sldId="378"/>
        </pc:sldMkLst>
        <pc:spChg chg="add del mod">
          <ac:chgData name="Sharma Computer Academy" userId="08476b32c11f4418" providerId="LiveId" clId="{3E77A47F-8BDE-4969-9DAB-A7C698EEF15A}" dt="2024-06-29T07:33:24.348" v="1340" actId="478"/>
          <ac:spMkLst>
            <pc:docMk/>
            <pc:sldMk cId="408463946" sldId="378"/>
            <ac:spMk id="3" creationId="{7C8A8D68-590B-0013-01BA-6517C83F48C0}"/>
          </ac:spMkLst>
        </pc:spChg>
        <pc:spChg chg="add del mod">
          <ac:chgData name="Sharma Computer Academy" userId="08476b32c11f4418" providerId="LiveId" clId="{3E77A47F-8BDE-4969-9DAB-A7C698EEF15A}" dt="2024-06-29T07:33:26.719" v="1341" actId="478"/>
          <ac:spMkLst>
            <pc:docMk/>
            <pc:sldMk cId="408463946" sldId="378"/>
            <ac:spMk id="5" creationId="{2B77BAD0-C673-6EB2-EA2F-0E816F99F62E}"/>
          </ac:spMkLst>
        </pc:spChg>
        <pc:spChg chg="add">
          <ac:chgData name="Sharma Computer Academy" userId="08476b32c11f4418" providerId="LiveId" clId="{3E77A47F-8BDE-4969-9DAB-A7C698EEF15A}" dt="2024-06-29T07:34:49.903" v="1379"/>
          <ac:spMkLst>
            <pc:docMk/>
            <pc:sldMk cId="408463946" sldId="378"/>
            <ac:spMk id="6" creationId="{DB33C6E2-8A2E-1DC9-3563-A83D60546120}"/>
          </ac:spMkLst>
        </pc:spChg>
        <pc:spChg chg="add">
          <ac:chgData name="Sharma Computer Academy" userId="08476b32c11f4418" providerId="LiveId" clId="{3E77A47F-8BDE-4969-9DAB-A7C698EEF15A}" dt="2024-06-29T07:35:03.745" v="1380"/>
          <ac:spMkLst>
            <pc:docMk/>
            <pc:sldMk cId="408463946" sldId="378"/>
            <ac:spMk id="7" creationId="{BE782B33-A5F2-CDB7-E81A-08379B7DB392}"/>
          </ac:spMkLst>
        </pc:spChg>
        <pc:spChg chg="mod">
          <ac:chgData name="Sharma Computer Academy" userId="08476b32c11f4418" providerId="LiveId" clId="{3E77A47F-8BDE-4969-9DAB-A7C698EEF15A}" dt="2024-06-29T07:52:17.871" v="1802" actId="14100"/>
          <ac:spMkLst>
            <pc:docMk/>
            <pc:sldMk cId="408463946" sldId="378"/>
            <ac:spMk id="61" creationId="{06BE7EE5-6237-8875-72C4-D14A98670D46}"/>
          </ac:spMkLst>
        </pc:spChg>
        <pc:spChg chg="mod">
          <ac:chgData name="Sharma Computer Academy" userId="08476b32c11f4418" providerId="LiveId" clId="{3E77A47F-8BDE-4969-9DAB-A7C698EEF15A}" dt="2024-07-06T04:10:01.158" v="4321" actId="20577"/>
          <ac:spMkLst>
            <pc:docMk/>
            <pc:sldMk cId="408463946" sldId="378"/>
            <ac:spMk id="64" creationId="{127E5D77-2751-5C6F-93AF-BC1D828D55A5}"/>
          </ac:spMkLst>
        </pc:spChg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744142989" sldId="379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4240103266" sldId="380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1334620888" sldId="381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379852080" sldId="382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77664533" sldId="383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745211097" sldId="384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593818689" sldId="385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1378462724" sldId="386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2713006549" sldId="387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3284680623" sldId="388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2245889703" sldId="389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3623238038" sldId="390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1736573604" sldId="391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3353183377" sldId="392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2266754585" sldId="393"/>
        </pc:sldMkLst>
      </pc:sldChg>
      <pc:sldChg chg="modSp mod modAnim">
        <pc:chgData name="Sharma Computer Academy" userId="08476b32c11f4418" providerId="LiveId" clId="{3E77A47F-8BDE-4969-9DAB-A7C698EEF15A}" dt="2024-07-04T05:19:51.092" v="4102" actId="113"/>
        <pc:sldMkLst>
          <pc:docMk/>
          <pc:sldMk cId="871270429" sldId="395"/>
        </pc:sldMkLst>
        <pc:spChg chg="mod">
          <ac:chgData name="Sharma Computer Academy" userId="08476b32c11f4418" providerId="LiveId" clId="{3E77A47F-8BDE-4969-9DAB-A7C698EEF15A}" dt="2024-06-29T06:15:09.272" v="32" actId="20577"/>
          <ac:spMkLst>
            <pc:docMk/>
            <pc:sldMk cId="871270429" sldId="395"/>
            <ac:spMk id="61" creationId="{06BE7EE5-6237-8875-72C4-D14A98670D46}"/>
          </ac:spMkLst>
        </pc:spChg>
        <pc:spChg chg="mod">
          <ac:chgData name="Sharma Computer Academy" userId="08476b32c11f4418" providerId="LiveId" clId="{3E77A47F-8BDE-4969-9DAB-A7C698EEF15A}" dt="2024-07-04T05:19:51.092" v="4102" actId="113"/>
          <ac:spMkLst>
            <pc:docMk/>
            <pc:sldMk cId="871270429" sldId="395"/>
            <ac:spMk id="64" creationId="{127E5D77-2751-5C6F-93AF-BC1D828D55A5}"/>
          </ac:spMkLst>
        </pc:spChg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3316924348" sldId="396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1926305655" sldId="397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295628807" sldId="398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1874597240" sldId="399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974666980" sldId="400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3345320410" sldId="401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1618493460" sldId="402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2972968529" sldId="403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2351160256" sldId="404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3231837609" sldId="405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718384914" sldId="406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1000228398" sldId="407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3182650366" sldId="408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1056876115" sldId="409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4155594568" sldId="410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839709580" sldId="411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4117824298" sldId="412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3671761874" sldId="413"/>
        </pc:sldMkLst>
      </pc:sldChg>
      <pc:sldChg chg="del">
        <pc:chgData name="Sharma Computer Academy" userId="08476b32c11f4418" providerId="LiveId" clId="{3E77A47F-8BDE-4969-9DAB-A7C698EEF15A}" dt="2024-06-30T20:17:34.054" v="3973" actId="47"/>
        <pc:sldMkLst>
          <pc:docMk/>
          <pc:sldMk cId="4132132933" sldId="414"/>
        </pc:sldMkLst>
      </pc:sldChg>
      <pc:sldChg chg="addSp modSp mod">
        <pc:chgData name="Sharma Computer Academy" userId="08476b32c11f4418" providerId="LiveId" clId="{3E77A47F-8BDE-4969-9DAB-A7C698EEF15A}" dt="2024-06-29T06:28:16.080" v="356" actId="1076"/>
        <pc:sldMkLst>
          <pc:docMk/>
          <pc:sldMk cId="3490358284" sldId="415"/>
        </pc:sldMkLst>
        <pc:spChg chg="mod">
          <ac:chgData name="Sharma Computer Academy" userId="08476b32c11f4418" providerId="LiveId" clId="{3E77A47F-8BDE-4969-9DAB-A7C698EEF15A}" dt="2024-06-29T06:28:01.799" v="353" actId="255"/>
          <ac:spMkLst>
            <pc:docMk/>
            <pc:sldMk cId="3490358284" sldId="415"/>
            <ac:spMk id="2" creationId="{86A6DA2A-6090-064B-732A-1BBD42E4BE7D}"/>
          </ac:spMkLst>
        </pc:spChg>
        <pc:spChg chg="mod">
          <ac:chgData name="Sharma Computer Academy" userId="08476b32c11f4418" providerId="LiveId" clId="{3E77A47F-8BDE-4969-9DAB-A7C698EEF15A}" dt="2024-06-29T06:28:08.007" v="354" actId="1076"/>
          <ac:spMkLst>
            <pc:docMk/>
            <pc:sldMk cId="3490358284" sldId="415"/>
            <ac:spMk id="3" creationId="{4B7AFBC4-2CF3-997E-E617-4332F5BC6E71}"/>
          </ac:spMkLst>
        </pc:spChg>
        <pc:spChg chg="add mod">
          <ac:chgData name="Sharma Computer Academy" userId="08476b32c11f4418" providerId="LiveId" clId="{3E77A47F-8BDE-4969-9DAB-A7C698EEF15A}" dt="2024-06-29T06:28:16.080" v="356" actId="1076"/>
          <ac:spMkLst>
            <pc:docMk/>
            <pc:sldMk cId="3490358284" sldId="415"/>
            <ac:spMk id="4" creationId="{0AF43675-9D60-8863-D66C-F9E017BE6412}"/>
          </ac:spMkLst>
        </pc:spChg>
      </pc:sldChg>
      <pc:sldChg chg="addSp delSp modSp mod delAnim modAnim">
        <pc:chgData name="Sharma Computer Academy" userId="08476b32c11f4418" providerId="LiveId" clId="{3E77A47F-8BDE-4969-9DAB-A7C698EEF15A}" dt="2024-06-29T06:33:58.186" v="440" actId="113"/>
        <pc:sldMkLst>
          <pc:docMk/>
          <pc:sldMk cId="544502208" sldId="416"/>
        </pc:sldMkLst>
        <pc:spChg chg="del mod">
          <ac:chgData name="Sharma Computer Academy" userId="08476b32c11f4418" providerId="LiveId" clId="{3E77A47F-8BDE-4969-9DAB-A7C698EEF15A}" dt="2024-06-29T06:30:42.061" v="365" actId="478"/>
          <ac:spMkLst>
            <pc:docMk/>
            <pc:sldMk cId="544502208" sldId="416"/>
            <ac:spMk id="4" creationId="{D05524E3-86A7-7D99-8DC8-17DC45CE4E05}"/>
          </ac:spMkLst>
        </pc:spChg>
        <pc:spChg chg="add mod">
          <ac:chgData name="Sharma Computer Academy" userId="08476b32c11f4418" providerId="LiveId" clId="{3E77A47F-8BDE-4969-9DAB-A7C698EEF15A}" dt="2024-06-29T06:33:58.186" v="440" actId="113"/>
          <ac:spMkLst>
            <pc:docMk/>
            <pc:sldMk cId="544502208" sldId="416"/>
            <ac:spMk id="5" creationId="{56A240D7-1920-C207-CB5F-7300E50CC132}"/>
          </ac:spMkLst>
        </pc:spChg>
      </pc:sldChg>
      <pc:sldChg chg="addSp delSp modSp mod delAnim modAnim">
        <pc:chgData name="Sharma Computer Academy" userId="08476b32c11f4418" providerId="LiveId" clId="{3E77A47F-8BDE-4969-9DAB-A7C698EEF15A}" dt="2024-06-29T06:35:12.851" v="465" actId="207"/>
        <pc:sldMkLst>
          <pc:docMk/>
          <pc:sldMk cId="4196566114" sldId="417"/>
        </pc:sldMkLst>
        <pc:spChg chg="add mod">
          <ac:chgData name="Sharma Computer Academy" userId="08476b32c11f4418" providerId="LiveId" clId="{3E77A47F-8BDE-4969-9DAB-A7C698EEF15A}" dt="2024-06-29T06:35:12.851" v="465" actId="207"/>
          <ac:spMkLst>
            <pc:docMk/>
            <pc:sldMk cId="4196566114" sldId="417"/>
            <ac:spMk id="4" creationId="{405FD61B-76C3-DA02-7D4B-A89899076FB6}"/>
          </ac:spMkLst>
        </pc:spChg>
        <pc:spChg chg="del mod">
          <ac:chgData name="Sharma Computer Academy" userId="08476b32c11f4418" providerId="LiveId" clId="{3E77A47F-8BDE-4969-9DAB-A7C698EEF15A}" dt="2024-06-29T06:34:23.714" v="443" actId="478"/>
          <ac:spMkLst>
            <pc:docMk/>
            <pc:sldMk cId="4196566114" sldId="417"/>
            <ac:spMk id="5" creationId="{5E9FDD6B-D757-164A-DC3F-DF83DF3BF151}"/>
          </ac:spMkLst>
        </pc:spChg>
      </pc:sldChg>
      <pc:sldChg chg="modSp add del modAnim">
        <pc:chgData name="Sharma Computer Academy" userId="08476b32c11f4418" providerId="LiveId" clId="{3E77A47F-8BDE-4969-9DAB-A7C698EEF15A}" dt="2024-06-29T06:30:50.251" v="366" actId="47"/>
        <pc:sldMkLst>
          <pc:docMk/>
          <pc:sldMk cId="1961680852" sldId="418"/>
        </pc:sldMkLst>
        <pc:spChg chg="mod">
          <ac:chgData name="Sharma Computer Academy" userId="08476b32c11f4418" providerId="LiveId" clId="{3E77A47F-8BDE-4969-9DAB-A7C698EEF15A}" dt="2024-06-29T06:30:04.077" v="364"/>
          <ac:spMkLst>
            <pc:docMk/>
            <pc:sldMk cId="1961680852" sldId="418"/>
            <ac:spMk id="64" creationId="{127E5D77-2751-5C6F-93AF-BC1D828D55A5}"/>
          </ac:spMkLst>
        </pc:spChg>
      </pc:sldChg>
      <pc:sldChg chg="addSp delSp modSp mod delAnim modAnim">
        <pc:chgData name="Sharma Computer Academy" userId="08476b32c11f4418" providerId="LiveId" clId="{3E77A47F-8BDE-4969-9DAB-A7C698EEF15A}" dt="2024-07-04T06:11:11.393" v="4176" actId="20577"/>
        <pc:sldMkLst>
          <pc:docMk/>
          <pc:sldMk cId="3781281375" sldId="418"/>
        </pc:sldMkLst>
        <pc:spChg chg="mod">
          <ac:chgData name="Sharma Computer Academy" userId="08476b32c11f4418" providerId="LiveId" clId="{3E77A47F-8BDE-4969-9DAB-A7C698EEF15A}" dt="2024-07-04T06:10:40.068" v="4146" actId="255"/>
          <ac:spMkLst>
            <pc:docMk/>
            <pc:sldMk cId="3781281375" sldId="418"/>
            <ac:spMk id="61" creationId="{06BE7EE5-6237-8875-72C4-D14A98670D46}"/>
          </ac:spMkLst>
        </pc:spChg>
        <pc:spChg chg="del mod">
          <ac:chgData name="Sharma Computer Academy" userId="08476b32c11f4418" providerId="LiveId" clId="{3E77A47F-8BDE-4969-9DAB-A7C698EEF15A}" dt="2024-06-29T07:02:31.092" v="702"/>
          <ac:spMkLst>
            <pc:docMk/>
            <pc:sldMk cId="3781281375" sldId="418"/>
            <ac:spMk id="64" creationId="{127E5D77-2751-5C6F-93AF-BC1D828D55A5}"/>
          </ac:spMkLst>
        </pc:spChg>
        <pc:graphicFrameChg chg="add mod modGraphic">
          <ac:chgData name="Sharma Computer Academy" userId="08476b32c11f4418" providerId="LiveId" clId="{3E77A47F-8BDE-4969-9DAB-A7C698EEF15A}" dt="2024-07-04T06:11:11.393" v="4176" actId="20577"/>
          <ac:graphicFrameMkLst>
            <pc:docMk/>
            <pc:sldMk cId="3781281375" sldId="418"/>
            <ac:graphicFrameMk id="2" creationId="{809918DC-421B-0EB2-613E-2FBB6DB51B68}"/>
          </ac:graphicFrameMkLst>
        </pc:graphicFrameChg>
      </pc:sldChg>
      <pc:sldChg chg="addSp delSp modSp add mod">
        <pc:chgData name="Sharma Computer Academy" userId="08476b32c11f4418" providerId="LiveId" clId="{3E77A47F-8BDE-4969-9DAB-A7C698EEF15A}" dt="2024-07-04T06:10:50.659" v="4148"/>
        <pc:sldMkLst>
          <pc:docMk/>
          <pc:sldMk cId="3129360864" sldId="419"/>
        </pc:sldMkLst>
        <pc:spChg chg="add del mod">
          <ac:chgData name="Sharma Computer Academy" userId="08476b32c11f4418" providerId="LiveId" clId="{3E77A47F-8BDE-4969-9DAB-A7C698EEF15A}" dt="2024-07-04T06:10:48.419" v="4147" actId="478"/>
          <ac:spMkLst>
            <pc:docMk/>
            <pc:sldMk cId="3129360864" sldId="419"/>
            <ac:spMk id="3" creationId="{07A5F3EE-DFB4-78C5-64EA-AFDAB907BACD}"/>
          </ac:spMkLst>
        </pc:spChg>
        <pc:spChg chg="add mod">
          <ac:chgData name="Sharma Computer Academy" userId="08476b32c11f4418" providerId="LiveId" clId="{3E77A47F-8BDE-4969-9DAB-A7C698EEF15A}" dt="2024-07-04T06:10:50.659" v="4148"/>
          <ac:spMkLst>
            <pc:docMk/>
            <pc:sldMk cId="3129360864" sldId="419"/>
            <ac:spMk id="4" creationId="{74BA7B48-C82C-8F4B-2F6A-5DCACE6AC7FA}"/>
          </ac:spMkLst>
        </pc:spChg>
        <pc:spChg chg="del">
          <ac:chgData name="Sharma Computer Academy" userId="08476b32c11f4418" providerId="LiveId" clId="{3E77A47F-8BDE-4969-9DAB-A7C698EEF15A}" dt="2024-06-29T07:10:23.819" v="817" actId="478"/>
          <ac:spMkLst>
            <pc:docMk/>
            <pc:sldMk cId="3129360864" sldId="419"/>
            <ac:spMk id="61" creationId="{06BE7EE5-6237-8875-72C4-D14A98670D46}"/>
          </ac:spMkLst>
        </pc:spChg>
        <pc:graphicFrameChg chg="add del mod modGraphic">
          <ac:chgData name="Sharma Computer Academy" userId="08476b32c11f4418" providerId="LiveId" clId="{3E77A47F-8BDE-4969-9DAB-A7C698EEF15A}" dt="2024-07-02T08:18:51.989" v="4097" actId="113"/>
          <ac:graphicFrameMkLst>
            <pc:docMk/>
            <pc:sldMk cId="3129360864" sldId="419"/>
            <ac:graphicFrameMk id="2" creationId="{809918DC-421B-0EB2-613E-2FBB6DB51B68}"/>
          </ac:graphicFrameMkLst>
        </pc:graphicFrameChg>
      </pc:sldChg>
      <pc:sldChg chg="modSp mod modAnim">
        <pc:chgData name="Sharma Computer Academy" userId="08476b32c11f4418" providerId="LiveId" clId="{3E77A47F-8BDE-4969-9DAB-A7C698EEF15A}" dt="2024-06-29T07:28:40.229" v="1209" actId="115"/>
        <pc:sldMkLst>
          <pc:docMk/>
          <pc:sldMk cId="4226116364" sldId="420"/>
        </pc:sldMkLst>
        <pc:spChg chg="mod">
          <ac:chgData name="Sharma Computer Academy" userId="08476b32c11f4418" providerId="LiveId" clId="{3E77A47F-8BDE-4969-9DAB-A7C698EEF15A}" dt="2024-06-29T07:11:42.986" v="845" actId="1076"/>
          <ac:spMkLst>
            <pc:docMk/>
            <pc:sldMk cId="4226116364" sldId="420"/>
            <ac:spMk id="61" creationId="{06BE7EE5-6237-8875-72C4-D14A98670D46}"/>
          </ac:spMkLst>
        </pc:spChg>
        <pc:spChg chg="mod">
          <ac:chgData name="Sharma Computer Academy" userId="08476b32c11f4418" providerId="LiveId" clId="{3E77A47F-8BDE-4969-9DAB-A7C698EEF15A}" dt="2024-06-29T07:28:40.229" v="1209" actId="115"/>
          <ac:spMkLst>
            <pc:docMk/>
            <pc:sldMk cId="4226116364" sldId="420"/>
            <ac:spMk id="64" creationId="{127E5D77-2751-5C6F-93AF-BC1D828D55A5}"/>
          </ac:spMkLst>
        </pc:spChg>
      </pc:sldChg>
      <pc:sldChg chg="modSp add modAnim">
        <pc:chgData name="Sharma Computer Academy" userId="08476b32c11f4418" providerId="LiveId" clId="{3E77A47F-8BDE-4969-9DAB-A7C698EEF15A}" dt="2024-06-29T07:26:00.205" v="1197" actId="6549"/>
        <pc:sldMkLst>
          <pc:docMk/>
          <pc:sldMk cId="2605184459" sldId="421"/>
        </pc:sldMkLst>
        <pc:spChg chg="mod">
          <ac:chgData name="Sharma Computer Academy" userId="08476b32c11f4418" providerId="LiveId" clId="{3E77A47F-8BDE-4969-9DAB-A7C698EEF15A}" dt="2024-06-29T07:26:00.205" v="1197" actId="6549"/>
          <ac:spMkLst>
            <pc:docMk/>
            <pc:sldMk cId="2605184459" sldId="421"/>
            <ac:spMk id="64" creationId="{127E5D77-2751-5C6F-93AF-BC1D828D55A5}"/>
          </ac:spMkLst>
        </pc:spChg>
      </pc:sldChg>
      <pc:sldChg chg="modSp del mod">
        <pc:chgData name="Sharma Computer Academy" userId="08476b32c11f4418" providerId="LiveId" clId="{3E77A47F-8BDE-4969-9DAB-A7C698EEF15A}" dt="2024-06-29T07:27:07.452" v="1206" actId="2696"/>
        <pc:sldMkLst>
          <pc:docMk/>
          <pc:sldMk cId="1926481462" sldId="422"/>
        </pc:sldMkLst>
        <pc:spChg chg="mod">
          <ac:chgData name="Sharma Computer Academy" userId="08476b32c11f4418" providerId="LiveId" clId="{3E77A47F-8BDE-4969-9DAB-A7C698EEF15A}" dt="2024-06-29T07:26:44.445" v="1205" actId="113"/>
          <ac:spMkLst>
            <pc:docMk/>
            <pc:sldMk cId="1926481462" sldId="422"/>
            <ac:spMk id="2" creationId="{86A6DA2A-6090-064B-732A-1BBD42E4BE7D}"/>
          </ac:spMkLst>
        </pc:spChg>
      </pc:sldChg>
      <pc:sldChg chg="del">
        <pc:chgData name="Sharma Computer Academy" userId="08476b32c11f4418" providerId="LiveId" clId="{3E77A47F-8BDE-4969-9DAB-A7C698EEF15A}" dt="2024-06-29T07:27:07.452" v="1206" actId="2696"/>
        <pc:sldMkLst>
          <pc:docMk/>
          <pc:sldMk cId="3994557779" sldId="423"/>
        </pc:sldMkLst>
      </pc:sldChg>
      <pc:sldChg chg="del">
        <pc:chgData name="Sharma Computer Academy" userId="08476b32c11f4418" providerId="LiveId" clId="{3E77A47F-8BDE-4969-9DAB-A7C698EEF15A}" dt="2024-06-29T07:27:07.452" v="1206" actId="2696"/>
        <pc:sldMkLst>
          <pc:docMk/>
          <pc:sldMk cId="3999208479" sldId="424"/>
        </pc:sldMkLst>
      </pc:sldChg>
      <pc:sldChg chg="addSp delSp modSp add mod">
        <pc:chgData name="Sharma Computer Academy" userId="08476b32c11f4418" providerId="LiveId" clId="{3E77A47F-8BDE-4969-9DAB-A7C698EEF15A}" dt="2024-06-29T07:52:25.229" v="1804"/>
        <pc:sldMkLst>
          <pc:docMk/>
          <pc:sldMk cId="2158894125" sldId="425"/>
        </pc:sldMkLst>
        <pc:spChg chg="add mod">
          <ac:chgData name="Sharma Computer Academy" userId="08476b32c11f4418" providerId="LiveId" clId="{3E77A47F-8BDE-4969-9DAB-A7C698EEF15A}" dt="2024-06-29T07:37:16.931" v="1412" actId="1076"/>
          <ac:spMkLst>
            <pc:docMk/>
            <pc:sldMk cId="2158894125" sldId="425"/>
            <ac:spMk id="2" creationId="{82203871-AB93-1917-B972-7F780F9C4360}"/>
          </ac:spMkLst>
        </pc:spChg>
        <pc:spChg chg="mod">
          <ac:chgData name="Sharma Computer Academy" userId="08476b32c11f4418" providerId="LiveId" clId="{3E77A47F-8BDE-4969-9DAB-A7C698EEF15A}" dt="2024-06-29T07:36:24.900" v="1406" actId="1076"/>
          <ac:spMkLst>
            <pc:docMk/>
            <pc:sldMk cId="2158894125" sldId="425"/>
            <ac:spMk id="3" creationId="{7C8A8D68-590B-0013-01BA-6517C83F48C0}"/>
          </ac:spMkLst>
        </pc:spChg>
        <pc:spChg chg="add mod">
          <ac:chgData name="Sharma Computer Academy" userId="08476b32c11f4418" providerId="LiveId" clId="{3E77A47F-8BDE-4969-9DAB-A7C698EEF15A}" dt="2024-06-29T07:37:50.812" v="1444" actId="1076"/>
          <ac:spMkLst>
            <pc:docMk/>
            <pc:sldMk cId="2158894125" sldId="425"/>
            <ac:spMk id="4" creationId="{CDD5B4F5-1A4E-442C-35DA-F73843453E52}"/>
          </ac:spMkLst>
        </pc:spChg>
        <pc:spChg chg="mod">
          <ac:chgData name="Sharma Computer Academy" userId="08476b32c11f4418" providerId="LiveId" clId="{3E77A47F-8BDE-4969-9DAB-A7C698EEF15A}" dt="2024-06-29T07:36:28.068" v="1407" actId="1076"/>
          <ac:spMkLst>
            <pc:docMk/>
            <pc:sldMk cId="2158894125" sldId="425"/>
            <ac:spMk id="5" creationId="{2B77BAD0-C673-6EB2-EA2F-0E816F99F62E}"/>
          </ac:spMkLst>
        </pc:spChg>
        <pc:spChg chg="add mod">
          <ac:chgData name="Sharma Computer Academy" userId="08476b32c11f4418" providerId="LiveId" clId="{3E77A47F-8BDE-4969-9DAB-A7C698EEF15A}" dt="2024-06-29T07:52:25.229" v="1804"/>
          <ac:spMkLst>
            <pc:docMk/>
            <pc:sldMk cId="2158894125" sldId="425"/>
            <ac:spMk id="6" creationId="{D5F19F6B-2B70-BD1E-46C0-CE9E6AD67B04}"/>
          </ac:spMkLst>
        </pc:spChg>
        <pc:spChg chg="del">
          <ac:chgData name="Sharma Computer Academy" userId="08476b32c11f4418" providerId="LiveId" clId="{3E77A47F-8BDE-4969-9DAB-A7C698EEF15A}" dt="2024-06-29T07:52:23.878" v="1803" actId="478"/>
          <ac:spMkLst>
            <pc:docMk/>
            <pc:sldMk cId="2158894125" sldId="425"/>
            <ac:spMk id="61" creationId="{06BE7EE5-6237-8875-72C4-D14A98670D46}"/>
          </ac:spMkLst>
        </pc:spChg>
        <pc:spChg chg="del">
          <ac:chgData name="Sharma Computer Academy" userId="08476b32c11f4418" providerId="LiveId" clId="{3E77A47F-8BDE-4969-9DAB-A7C698EEF15A}" dt="2024-06-29T07:36:22.489" v="1405" actId="478"/>
          <ac:spMkLst>
            <pc:docMk/>
            <pc:sldMk cId="2158894125" sldId="425"/>
            <ac:spMk id="64" creationId="{127E5D77-2751-5C6F-93AF-BC1D828D55A5}"/>
          </ac:spMkLst>
        </pc:spChg>
      </pc:sldChg>
      <pc:sldChg chg="addSp delSp modSp add mod">
        <pc:chgData name="Sharma Computer Academy" userId="08476b32c11f4418" providerId="LiveId" clId="{3E77A47F-8BDE-4969-9DAB-A7C698EEF15A}" dt="2024-06-29T07:52:29.996" v="1806"/>
        <pc:sldMkLst>
          <pc:docMk/>
          <pc:sldMk cId="4262641165" sldId="426"/>
        </pc:sldMkLst>
        <pc:spChg chg="add mod">
          <ac:chgData name="Sharma Computer Academy" userId="08476b32c11f4418" providerId="LiveId" clId="{3E77A47F-8BDE-4969-9DAB-A7C698EEF15A}" dt="2024-06-29T07:37:58.129" v="1445"/>
          <ac:spMkLst>
            <pc:docMk/>
            <pc:sldMk cId="4262641165" sldId="426"/>
            <ac:spMk id="2" creationId="{FAB00060-FC37-2128-E0DA-86087177A6EA}"/>
          </ac:spMkLst>
        </pc:spChg>
        <pc:spChg chg="mod">
          <ac:chgData name="Sharma Computer Academy" userId="08476b32c11f4418" providerId="LiveId" clId="{3E77A47F-8BDE-4969-9DAB-A7C698EEF15A}" dt="2024-06-29T07:36:55.795" v="1410" actId="20577"/>
          <ac:spMkLst>
            <pc:docMk/>
            <pc:sldMk cId="4262641165" sldId="426"/>
            <ac:spMk id="3" creationId="{7C8A8D68-590B-0013-01BA-6517C83F48C0}"/>
          </ac:spMkLst>
        </pc:spChg>
        <pc:spChg chg="add mod">
          <ac:chgData name="Sharma Computer Academy" userId="08476b32c11f4418" providerId="LiveId" clId="{3E77A47F-8BDE-4969-9DAB-A7C698EEF15A}" dt="2024-06-29T07:38:02.610" v="1450" actId="20577"/>
          <ac:spMkLst>
            <pc:docMk/>
            <pc:sldMk cId="4262641165" sldId="426"/>
            <ac:spMk id="4" creationId="{A6BF66A6-6F53-8933-3973-820C09672747}"/>
          </ac:spMkLst>
        </pc:spChg>
        <pc:spChg chg="add mod">
          <ac:chgData name="Sharma Computer Academy" userId="08476b32c11f4418" providerId="LiveId" clId="{3E77A47F-8BDE-4969-9DAB-A7C698EEF15A}" dt="2024-06-29T07:52:29.996" v="1806"/>
          <ac:spMkLst>
            <pc:docMk/>
            <pc:sldMk cId="4262641165" sldId="426"/>
            <ac:spMk id="6" creationId="{4511C8E2-1B08-F5F1-92A6-7A21DCE458A3}"/>
          </ac:spMkLst>
        </pc:spChg>
        <pc:spChg chg="del">
          <ac:chgData name="Sharma Computer Academy" userId="08476b32c11f4418" providerId="LiveId" clId="{3E77A47F-8BDE-4969-9DAB-A7C698EEF15A}" dt="2024-06-29T07:52:28.488" v="1805" actId="478"/>
          <ac:spMkLst>
            <pc:docMk/>
            <pc:sldMk cId="4262641165" sldId="426"/>
            <ac:spMk id="61" creationId="{06BE7EE5-6237-8875-72C4-D14A98670D46}"/>
          </ac:spMkLst>
        </pc:spChg>
      </pc:sldChg>
      <pc:sldChg chg="addSp delSp modSp add mod">
        <pc:chgData name="Sharma Computer Academy" userId="08476b32c11f4418" providerId="LiveId" clId="{3E77A47F-8BDE-4969-9DAB-A7C698EEF15A}" dt="2024-06-29T07:52:34.282" v="1808"/>
        <pc:sldMkLst>
          <pc:docMk/>
          <pc:sldMk cId="161830237" sldId="427"/>
        </pc:sldMkLst>
        <pc:spChg chg="mod">
          <ac:chgData name="Sharma Computer Academy" userId="08476b32c11f4418" providerId="LiveId" clId="{3E77A47F-8BDE-4969-9DAB-A7C698EEF15A}" dt="2024-06-29T07:39:03.033" v="1453" actId="20577"/>
          <ac:spMkLst>
            <pc:docMk/>
            <pc:sldMk cId="161830237" sldId="427"/>
            <ac:spMk id="3" creationId="{7C8A8D68-590B-0013-01BA-6517C83F48C0}"/>
          </ac:spMkLst>
        </pc:spChg>
        <pc:spChg chg="mod">
          <ac:chgData name="Sharma Computer Academy" userId="08476b32c11f4418" providerId="LiveId" clId="{3E77A47F-8BDE-4969-9DAB-A7C698EEF15A}" dt="2024-06-29T07:39:09.215" v="1465" actId="6549"/>
          <ac:spMkLst>
            <pc:docMk/>
            <pc:sldMk cId="161830237" sldId="427"/>
            <ac:spMk id="4" creationId="{A6BF66A6-6F53-8933-3973-820C09672747}"/>
          </ac:spMkLst>
        </pc:spChg>
        <pc:spChg chg="add mod">
          <ac:chgData name="Sharma Computer Academy" userId="08476b32c11f4418" providerId="LiveId" clId="{3E77A47F-8BDE-4969-9DAB-A7C698EEF15A}" dt="2024-06-29T07:52:34.282" v="1808"/>
          <ac:spMkLst>
            <pc:docMk/>
            <pc:sldMk cId="161830237" sldId="427"/>
            <ac:spMk id="6" creationId="{EC49D599-FB0C-83F1-80B2-7F4C6F366BE5}"/>
          </ac:spMkLst>
        </pc:spChg>
        <pc:spChg chg="del">
          <ac:chgData name="Sharma Computer Academy" userId="08476b32c11f4418" providerId="LiveId" clId="{3E77A47F-8BDE-4969-9DAB-A7C698EEF15A}" dt="2024-06-29T07:52:32.856" v="1807" actId="478"/>
          <ac:spMkLst>
            <pc:docMk/>
            <pc:sldMk cId="161830237" sldId="427"/>
            <ac:spMk id="61" creationId="{06BE7EE5-6237-8875-72C4-D14A98670D46}"/>
          </ac:spMkLst>
        </pc:spChg>
      </pc:sldChg>
      <pc:sldChg chg="addSp delSp modSp mod">
        <pc:chgData name="Sharma Computer Academy" userId="08476b32c11f4418" providerId="LiveId" clId="{3E77A47F-8BDE-4969-9DAB-A7C698EEF15A}" dt="2024-06-29T07:52:44.520" v="1812" actId="113"/>
        <pc:sldMkLst>
          <pc:docMk/>
          <pc:sldMk cId="76845176" sldId="428"/>
        </pc:sldMkLst>
        <pc:spChg chg="add mod">
          <ac:chgData name="Sharma Computer Academy" userId="08476b32c11f4418" providerId="LiveId" clId="{3E77A47F-8BDE-4969-9DAB-A7C698EEF15A}" dt="2024-06-29T07:52:38.415" v="1810"/>
          <ac:spMkLst>
            <pc:docMk/>
            <pc:sldMk cId="76845176" sldId="428"/>
            <ac:spMk id="2" creationId="{78A5A812-78FF-060D-A48B-25B508916876}"/>
          </ac:spMkLst>
        </pc:spChg>
        <pc:spChg chg="del">
          <ac:chgData name="Sharma Computer Academy" userId="08476b32c11f4418" providerId="LiveId" clId="{3E77A47F-8BDE-4969-9DAB-A7C698EEF15A}" dt="2024-06-29T07:52:36.715" v="1809" actId="478"/>
          <ac:spMkLst>
            <pc:docMk/>
            <pc:sldMk cId="76845176" sldId="428"/>
            <ac:spMk id="61" creationId="{06BE7EE5-6237-8875-72C4-D14A98670D46}"/>
          </ac:spMkLst>
        </pc:spChg>
        <pc:spChg chg="mod">
          <ac:chgData name="Sharma Computer Academy" userId="08476b32c11f4418" providerId="LiveId" clId="{3E77A47F-8BDE-4969-9DAB-A7C698EEF15A}" dt="2024-06-29T07:52:44.520" v="1812" actId="113"/>
          <ac:spMkLst>
            <pc:docMk/>
            <pc:sldMk cId="76845176" sldId="428"/>
            <ac:spMk id="64" creationId="{127E5D77-2751-5C6F-93AF-BC1D828D55A5}"/>
          </ac:spMkLst>
        </pc:spChg>
      </pc:sldChg>
      <pc:sldChg chg="addSp delSp modSp mod">
        <pc:chgData name="Sharma Computer Academy" userId="08476b32c11f4418" providerId="LiveId" clId="{3E77A47F-8BDE-4969-9DAB-A7C698EEF15A}" dt="2024-06-29T07:52:51.128" v="1814"/>
        <pc:sldMkLst>
          <pc:docMk/>
          <pc:sldMk cId="1297365544" sldId="429"/>
        </pc:sldMkLst>
        <pc:spChg chg="mod">
          <ac:chgData name="Sharma Computer Academy" userId="08476b32c11f4418" providerId="LiveId" clId="{3E77A47F-8BDE-4969-9DAB-A7C698EEF15A}" dt="2024-06-29T07:45:24.821" v="1545" actId="1076"/>
          <ac:spMkLst>
            <pc:docMk/>
            <pc:sldMk cId="1297365544" sldId="429"/>
            <ac:spMk id="2" creationId="{82203871-AB93-1917-B972-7F780F9C4360}"/>
          </ac:spMkLst>
        </pc:spChg>
        <pc:spChg chg="mod">
          <ac:chgData name="Sharma Computer Academy" userId="08476b32c11f4418" providerId="LiveId" clId="{3E77A47F-8BDE-4969-9DAB-A7C698EEF15A}" dt="2024-06-29T07:45:56.409" v="1578" actId="207"/>
          <ac:spMkLst>
            <pc:docMk/>
            <pc:sldMk cId="1297365544" sldId="429"/>
            <ac:spMk id="3" creationId="{7C8A8D68-590B-0013-01BA-6517C83F48C0}"/>
          </ac:spMkLst>
        </pc:spChg>
        <pc:spChg chg="mod">
          <ac:chgData name="Sharma Computer Academy" userId="08476b32c11f4418" providerId="LiveId" clId="{3E77A47F-8BDE-4969-9DAB-A7C698EEF15A}" dt="2024-06-29T07:45:34.814" v="1574" actId="20577"/>
          <ac:spMkLst>
            <pc:docMk/>
            <pc:sldMk cId="1297365544" sldId="429"/>
            <ac:spMk id="4" creationId="{CDD5B4F5-1A4E-442C-35DA-F73843453E52}"/>
          </ac:spMkLst>
        </pc:spChg>
        <pc:spChg chg="mod">
          <ac:chgData name="Sharma Computer Academy" userId="08476b32c11f4418" providerId="LiveId" clId="{3E77A47F-8BDE-4969-9DAB-A7C698EEF15A}" dt="2024-06-29T07:45:44.789" v="1576" actId="1076"/>
          <ac:spMkLst>
            <pc:docMk/>
            <pc:sldMk cId="1297365544" sldId="429"/>
            <ac:spMk id="5" creationId="{2B77BAD0-C673-6EB2-EA2F-0E816F99F62E}"/>
          </ac:spMkLst>
        </pc:spChg>
        <pc:spChg chg="add mod">
          <ac:chgData name="Sharma Computer Academy" userId="08476b32c11f4418" providerId="LiveId" clId="{3E77A47F-8BDE-4969-9DAB-A7C698EEF15A}" dt="2024-06-29T07:52:51.128" v="1814"/>
          <ac:spMkLst>
            <pc:docMk/>
            <pc:sldMk cId="1297365544" sldId="429"/>
            <ac:spMk id="6" creationId="{6D085C58-11D0-CAD8-9CEF-8025AFCB6BDB}"/>
          </ac:spMkLst>
        </pc:spChg>
        <pc:spChg chg="del">
          <ac:chgData name="Sharma Computer Academy" userId="08476b32c11f4418" providerId="LiveId" clId="{3E77A47F-8BDE-4969-9DAB-A7C698EEF15A}" dt="2024-06-29T07:52:49.504" v="1813" actId="478"/>
          <ac:spMkLst>
            <pc:docMk/>
            <pc:sldMk cId="1297365544" sldId="429"/>
            <ac:spMk id="61" creationId="{06BE7EE5-6237-8875-72C4-D14A98670D46}"/>
          </ac:spMkLst>
        </pc:spChg>
      </pc:sldChg>
      <pc:sldChg chg="addSp delSp modSp add mod modAnim">
        <pc:chgData name="Sharma Computer Academy" userId="08476b32c11f4418" providerId="LiveId" clId="{3E77A47F-8BDE-4969-9DAB-A7C698EEF15A}" dt="2024-06-29T08:13:38.455" v="2015"/>
        <pc:sldMkLst>
          <pc:docMk/>
          <pc:sldMk cId="58441929" sldId="430"/>
        </pc:sldMkLst>
        <pc:spChg chg="add mod">
          <ac:chgData name="Sharma Computer Academy" userId="08476b32c11f4418" providerId="LiveId" clId="{3E77A47F-8BDE-4969-9DAB-A7C698EEF15A}" dt="2024-06-29T07:52:55.555" v="1816"/>
          <ac:spMkLst>
            <pc:docMk/>
            <pc:sldMk cId="58441929" sldId="430"/>
            <ac:spMk id="2" creationId="{E40F669B-63C0-8B39-F81E-5BCDAD4F2B3D}"/>
          </ac:spMkLst>
        </pc:spChg>
        <pc:spChg chg="del">
          <ac:chgData name="Sharma Computer Academy" userId="08476b32c11f4418" providerId="LiveId" clId="{3E77A47F-8BDE-4969-9DAB-A7C698EEF15A}" dt="2024-06-29T07:52:54.300" v="1815" actId="478"/>
          <ac:spMkLst>
            <pc:docMk/>
            <pc:sldMk cId="58441929" sldId="430"/>
            <ac:spMk id="61" creationId="{06BE7EE5-6237-8875-72C4-D14A98670D46}"/>
          </ac:spMkLst>
        </pc:spChg>
        <pc:spChg chg="mod">
          <ac:chgData name="Sharma Computer Academy" userId="08476b32c11f4418" providerId="LiveId" clId="{3E77A47F-8BDE-4969-9DAB-A7C698EEF15A}" dt="2024-06-29T07:51:41.642" v="1776" actId="20577"/>
          <ac:spMkLst>
            <pc:docMk/>
            <pc:sldMk cId="58441929" sldId="430"/>
            <ac:spMk id="64" creationId="{127E5D77-2751-5C6F-93AF-BC1D828D55A5}"/>
          </ac:spMkLst>
        </pc:spChg>
      </pc:sldChg>
      <pc:sldChg chg="addSp delSp modSp add mod replId">
        <pc:chgData name="Sharma Computer Academy" userId="08476b32c11f4418" providerId="LiveId" clId="{3E77A47F-8BDE-4969-9DAB-A7C698EEF15A}" dt="2024-06-29T07:52:59.636" v="1818"/>
        <pc:sldMkLst>
          <pc:docMk/>
          <pc:sldMk cId="3432634782" sldId="431"/>
        </pc:sldMkLst>
        <pc:spChg chg="mod">
          <ac:chgData name="Sharma Computer Academy" userId="08476b32c11f4418" providerId="LiveId" clId="{3E77A47F-8BDE-4969-9DAB-A7C698EEF15A}" dt="2024-06-29T07:51:02.438" v="1768" actId="14100"/>
          <ac:spMkLst>
            <pc:docMk/>
            <pc:sldMk cId="3432634782" sldId="431"/>
            <ac:spMk id="2" creationId="{82203871-AB93-1917-B972-7F780F9C4360}"/>
          </ac:spMkLst>
        </pc:spChg>
        <pc:spChg chg="mod">
          <ac:chgData name="Sharma Computer Academy" userId="08476b32c11f4418" providerId="LiveId" clId="{3E77A47F-8BDE-4969-9DAB-A7C698EEF15A}" dt="2024-06-29T07:50:38.397" v="1763" actId="20577"/>
          <ac:spMkLst>
            <pc:docMk/>
            <pc:sldMk cId="3432634782" sldId="431"/>
            <ac:spMk id="3" creationId="{7C8A8D68-590B-0013-01BA-6517C83F48C0}"/>
          </ac:spMkLst>
        </pc:spChg>
        <pc:spChg chg="mod">
          <ac:chgData name="Sharma Computer Academy" userId="08476b32c11f4418" providerId="LiveId" clId="{3E77A47F-8BDE-4969-9DAB-A7C698EEF15A}" dt="2024-06-29T07:51:22.772" v="1773" actId="1076"/>
          <ac:spMkLst>
            <pc:docMk/>
            <pc:sldMk cId="3432634782" sldId="431"/>
            <ac:spMk id="4" creationId="{CDD5B4F5-1A4E-442C-35DA-F73843453E52}"/>
          </ac:spMkLst>
        </pc:spChg>
        <pc:spChg chg="del">
          <ac:chgData name="Sharma Computer Academy" userId="08476b32c11f4418" providerId="LiveId" clId="{3E77A47F-8BDE-4969-9DAB-A7C698EEF15A}" dt="2024-06-29T07:50:20.435" v="1757" actId="478"/>
          <ac:spMkLst>
            <pc:docMk/>
            <pc:sldMk cId="3432634782" sldId="431"/>
            <ac:spMk id="5" creationId="{2B77BAD0-C673-6EB2-EA2F-0E816F99F62E}"/>
          </ac:spMkLst>
        </pc:spChg>
        <pc:spChg chg="add mod">
          <ac:chgData name="Sharma Computer Academy" userId="08476b32c11f4418" providerId="LiveId" clId="{3E77A47F-8BDE-4969-9DAB-A7C698EEF15A}" dt="2024-06-29T07:51:19.518" v="1772" actId="1076"/>
          <ac:spMkLst>
            <pc:docMk/>
            <pc:sldMk cId="3432634782" sldId="431"/>
            <ac:spMk id="6" creationId="{72D322AD-38BE-9432-EBD3-0312BE990EB9}"/>
          </ac:spMkLst>
        </pc:spChg>
        <pc:spChg chg="add mod">
          <ac:chgData name="Sharma Computer Academy" userId="08476b32c11f4418" providerId="LiveId" clId="{3E77A47F-8BDE-4969-9DAB-A7C698EEF15A}" dt="2024-06-29T07:52:59.636" v="1818"/>
          <ac:spMkLst>
            <pc:docMk/>
            <pc:sldMk cId="3432634782" sldId="431"/>
            <ac:spMk id="7" creationId="{C07ABB33-B92C-6B99-1690-C9E02F1E9CA2}"/>
          </ac:spMkLst>
        </pc:spChg>
        <pc:spChg chg="del">
          <ac:chgData name="Sharma Computer Academy" userId="08476b32c11f4418" providerId="LiveId" clId="{3E77A47F-8BDE-4969-9DAB-A7C698EEF15A}" dt="2024-06-29T07:52:58.250" v="1817" actId="478"/>
          <ac:spMkLst>
            <pc:docMk/>
            <pc:sldMk cId="3432634782" sldId="431"/>
            <ac:spMk id="61" creationId="{06BE7EE5-6237-8875-72C4-D14A98670D46}"/>
          </ac:spMkLst>
        </pc:spChg>
      </pc:sldChg>
      <pc:sldChg chg="modSp mod modAnim">
        <pc:chgData name="Sharma Computer Academy" userId="08476b32c11f4418" providerId="LiveId" clId="{3E77A47F-8BDE-4969-9DAB-A7C698EEF15A}" dt="2024-07-06T04:18:59.418" v="4325" actId="20577"/>
        <pc:sldMkLst>
          <pc:docMk/>
          <pc:sldMk cId="833886760" sldId="432"/>
        </pc:sldMkLst>
        <pc:spChg chg="mod">
          <ac:chgData name="Sharma Computer Academy" userId="08476b32c11f4418" providerId="LiveId" clId="{3E77A47F-8BDE-4969-9DAB-A7C698EEF15A}" dt="2024-06-29T08:03:08.034" v="1838" actId="20577"/>
          <ac:spMkLst>
            <pc:docMk/>
            <pc:sldMk cId="833886760" sldId="432"/>
            <ac:spMk id="2" creationId="{78A5A812-78FF-060D-A48B-25B508916876}"/>
          </ac:spMkLst>
        </pc:spChg>
        <pc:spChg chg="mod">
          <ac:chgData name="Sharma Computer Academy" userId="08476b32c11f4418" providerId="LiveId" clId="{3E77A47F-8BDE-4969-9DAB-A7C698EEF15A}" dt="2024-07-06T04:18:59.418" v="4325" actId="20577"/>
          <ac:spMkLst>
            <pc:docMk/>
            <pc:sldMk cId="833886760" sldId="432"/>
            <ac:spMk id="64" creationId="{127E5D77-2751-5C6F-93AF-BC1D828D55A5}"/>
          </ac:spMkLst>
        </pc:spChg>
      </pc:sldChg>
      <pc:sldChg chg="modSp mod">
        <pc:chgData name="Sharma Computer Academy" userId="08476b32c11f4418" providerId="LiveId" clId="{3E77A47F-8BDE-4969-9DAB-A7C698EEF15A}" dt="2024-06-30T17:13:47.843" v="2443" actId="115"/>
        <pc:sldMkLst>
          <pc:docMk/>
          <pc:sldMk cId="768365380" sldId="433"/>
        </pc:sldMkLst>
        <pc:spChg chg="mod">
          <ac:chgData name="Sharma Computer Academy" userId="08476b32c11f4418" providerId="LiveId" clId="{3E77A47F-8BDE-4969-9DAB-A7C698EEF15A}" dt="2024-06-30T15:35:47.363" v="2149" actId="14100"/>
          <ac:spMkLst>
            <pc:docMk/>
            <pc:sldMk cId="768365380" sldId="433"/>
            <ac:spMk id="2" creationId="{E40F669B-63C0-8B39-F81E-5BCDAD4F2B3D}"/>
          </ac:spMkLst>
        </pc:spChg>
        <pc:spChg chg="mod">
          <ac:chgData name="Sharma Computer Academy" userId="08476b32c11f4418" providerId="LiveId" clId="{3E77A47F-8BDE-4969-9DAB-A7C698EEF15A}" dt="2024-06-30T17:13:47.843" v="2443" actId="115"/>
          <ac:spMkLst>
            <pc:docMk/>
            <pc:sldMk cId="768365380" sldId="433"/>
            <ac:spMk id="64" creationId="{127E5D77-2751-5C6F-93AF-BC1D828D55A5}"/>
          </ac:spMkLst>
        </pc:spChg>
      </pc:sldChg>
      <pc:sldChg chg="addSp delSp modSp add mod">
        <pc:chgData name="Sharma Computer Academy" userId="08476b32c11f4418" providerId="LiveId" clId="{3E77A47F-8BDE-4969-9DAB-A7C698EEF15A}" dt="2024-06-30T17:15:59.023" v="2487" actId="14100"/>
        <pc:sldMkLst>
          <pc:docMk/>
          <pc:sldMk cId="401969987" sldId="434"/>
        </pc:sldMkLst>
        <pc:spChg chg="mod">
          <ac:chgData name="Sharma Computer Academy" userId="08476b32c11f4418" providerId="LiveId" clId="{3E77A47F-8BDE-4969-9DAB-A7C698EEF15A}" dt="2024-06-30T17:14:39.387" v="2466" actId="1076"/>
          <ac:spMkLst>
            <pc:docMk/>
            <pc:sldMk cId="401969987" sldId="434"/>
            <ac:spMk id="2" creationId="{E40F669B-63C0-8B39-F81E-5BCDAD4F2B3D}"/>
          </ac:spMkLst>
        </pc:spChg>
        <pc:spChg chg="add mod">
          <ac:chgData name="Sharma Computer Academy" userId="08476b32c11f4418" providerId="LiveId" clId="{3E77A47F-8BDE-4969-9DAB-A7C698EEF15A}" dt="2024-06-30T17:15:59.023" v="2487" actId="14100"/>
          <ac:spMkLst>
            <pc:docMk/>
            <pc:sldMk cId="401969987" sldId="434"/>
            <ac:spMk id="4" creationId="{50B8322E-A6E9-0327-D233-FB0EF530B6DC}"/>
          </ac:spMkLst>
        </pc:spChg>
        <pc:spChg chg="del">
          <ac:chgData name="Sharma Computer Academy" userId="08476b32c11f4418" providerId="LiveId" clId="{3E77A47F-8BDE-4969-9DAB-A7C698EEF15A}" dt="2024-06-30T17:14:53.643" v="2467" actId="478"/>
          <ac:spMkLst>
            <pc:docMk/>
            <pc:sldMk cId="401969987" sldId="434"/>
            <ac:spMk id="64" creationId="{127E5D77-2751-5C6F-93AF-BC1D828D55A5}"/>
          </ac:spMkLst>
        </pc:spChg>
      </pc:sldChg>
      <pc:sldChg chg="modSp add mod">
        <pc:chgData name="Sharma Computer Academy" userId="08476b32c11f4418" providerId="LiveId" clId="{3E77A47F-8BDE-4969-9DAB-A7C698EEF15A}" dt="2024-06-30T17:17:11.995" v="2511" actId="255"/>
        <pc:sldMkLst>
          <pc:docMk/>
          <pc:sldMk cId="2869702883" sldId="435"/>
        </pc:sldMkLst>
        <pc:spChg chg="mod">
          <ac:chgData name="Sharma Computer Academy" userId="08476b32c11f4418" providerId="LiveId" clId="{3E77A47F-8BDE-4969-9DAB-A7C698EEF15A}" dt="2024-06-30T17:16:11.552" v="2494" actId="20577"/>
          <ac:spMkLst>
            <pc:docMk/>
            <pc:sldMk cId="2869702883" sldId="435"/>
            <ac:spMk id="2" creationId="{E40F669B-63C0-8B39-F81E-5BCDAD4F2B3D}"/>
          </ac:spMkLst>
        </pc:spChg>
        <pc:spChg chg="mod">
          <ac:chgData name="Sharma Computer Academy" userId="08476b32c11f4418" providerId="LiveId" clId="{3E77A47F-8BDE-4969-9DAB-A7C698EEF15A}" dt="2024-06-30T17:17:11.995" v="2511" actId="255"/>
          <ac:spMkLst>
            <pc:docMk/>
            <pc:sldMk cId="2869702883" sldId="435"/>
            <ac:spMk id="4" creationId="{50B8322E-A6E9-0327-D233-FB0EF530B6DC}"/>
          </ac:spMkLst>
        </pc:spChg>
      </pc:sldChg>
      <pc:sldChg chg="modSp mod ord">
        <pc:chgData name="Sharma Computer Academy" userId="08476b32c11f4418" providerId="LiveId" clId="{3E77A47F-8BDE-4969-9DAB-A7C698EEF15A}" dt="2024-06-30T17:40:54.808" v="2540"/>
        <pc:sldMkLst>
          <pc:docMk/>
          <pc:sldMk cId="2289478700" sldId="436"/>
        </pc:sldMkLst>
        <pc:spChg chg="mod">
          <ac:chgData name="Sharma Computer Academy" userId="08476b32c11f4418" providerId="LiveId" clId="{3E77A47F-8BDE-4969-9DAB-A7C698EEF15A}" dt="2024-06-30T17:27:09.350" v="2537" actId="20577"/>
          <ac:spMkLst>
            <pc:docMk/>
            <pc:sldMk cId="2289478700" sldId="436"/>
            <ac:spMk id="2" creationId="{86A6DA2A-6090-064B-732A-1BBD42E4BE7D}"/>
          </ac:spMkLst>
        </pc:spChg>
        <pc:spChg chg="mod">
          <ac:chgData name="Sharma Computer Academy" userId="08476b32c11f4418" providerId="LiveId" clId="{3E77A47F-8BDE-4969-9DAB-A7C698EEF15A}" dt="2024-06-30T17:27:03.971" v="2535" actId="1036"/>
          <ac:spMkLst>
            <pc:docMk/>
            <pc:sldMk cId="2289478700" sldId="436"/>
            <ac:spMk id="4" creationId="{0AF43675-9D60-8863-D66C-F9E017BE6412}"/>
          </ac:spMkLst>
        </pc:spChg>
      </pc:sldChg>
      <pc:sldChg chg="modSp add mod">
        <pc:chgData name="Sharma Computer Academy" userId="08476b32c11f4418" providerId="LiveId" clId="{3E77A47F-8BDE-4969-9DAB-A7C698EEF15A}" dt="2024-06-30T17:41:32.212" v="2556" actId="6549"/>
        <pc:sldMkLst>
          <pc:docMk/>
          <pc:sldMk cId="2413400426" sldId="437"/>
        </pc:sldMkLst>
        <pc:spChg chg="mod">
          <ac:chgData name="Sharma Computer Academy" userId="08476b32c11f4418" providerId="LiveId" clId="{3E77A47F-8BDE-4969-9DAB-A7C698EEF15A}" dt="2024-06-30T17:41:01.549" v="2544" actId="20577"/>
          <ac:spMkLst>
            <pc:docMk/>
            <pc:sldMk cId="2413400426" sldId="437"/>
            <ac:spMk id="2" creationId="{E40F669B-63C0-8B39-F81E-5BCDAD4F2B3D}"/>
          </ac:spMkLst>
        </pc:spChg>
        <pc:spChg chg="mod">
          <ac:chgData name="Sharma Computer Academy" userId="08476b32c11f4418" providerId="LiveId" clId="{3E77A47F-8BDE-4969-9DAB-A7C698EEF15A}" dt="2024-06-30T17:41:32.212" v="2556" actId="6549"/>
          <ac:spMkLst>
            <pc:docMk/>
            <pc:sldMk cId="2413400426" sldId="437"/>
            <ac:spMk id="4" creationId="{50B8322E-A6E9-0327-D233-FB0EF530B6DC}"/>
          </ac:spMkLst>
        </pc:spChg>
      </pc:sldChg>
      <pc:sldChg chg="delSp modSp add del mod">
        <pc:chgData name="Sharma Computer Academy" userId="08476b32c11f4418" providerId="LiveId" clId="{3E77A47F-8BDE-4969-9DAB-A7C698EEF15A}" dt="2024-06-30T17:42:59.283" v="2571" actId="47"/>
        <pc:sldMkLst>
          <pc:docMk/>
          <pc:sldMk cId="491589266" sldId="438"/>
        </pc:sldMkLst>
        <pc:spChg chg="mod">
          <ac:chgData name="Sharma Computer Academy" userId="08476b32c11f4418" providerId="LiveId" clId="{3E77A47F-8BDE-4969-9DAB-A7C698EEF15A}" dt="2024-06-30T17:42:26.930" v="2565" actId="1076"/>
          <ac:spMkLst>
            <pc:docMk/>
            <pc:sldMk cId="491589266" sldId="438"/>
            <ac:spMk id="2" creationId="{E40F669B-63C0-8B39-F81E-5BCDAD4F2B3D}"/>
          </ac:spMkLst>
        </pc:spChg>
        <pc:spChg chg="del mod">
          <ac:chgData name="Sharma Computer Academy" userId="08476b32c11f4418" providerId="LiveId" clId="{3E77A47F-8BDE-4969-9DAB-A7C698EEF15A}" dt="2024-06-30T17:42:52.313" v="2569"/>
          <ac:spMkLst>
            <pc:docMk/>
            <pc:sldMk cId="491589266" sldId="438"/>
            <ac:spMk id="4" creationId="{50B8322E-A6E9-0327-D233-FB0EF530B6DC}"/>
          </ac:spMkLst>
        </pc:spChg>
      </pc:sldChg>
      <pc:sldChg chg="modSp mod">
        <pc:chgData name="Sharma Computer Academy" userId="08476b32c11f4418" providerId="LiveId" clId="{3E77A47F-8BDE-4969-9DAB-A7C698EEF15A}" dt="2024-06-30T17:42:56.231" v="2570"/>
        <pc:sldMkLst>
          <pc:docMk/>
          <pc:sldMk cId="2928601781" sldId="439"/>
        </pc:sldMkLst>
        <pc:spChg chg="mod">
          <ac:chgData name="Sharma Computer Academy" userId="08476b32c11f4418" providerId="LiveId" clId="{3E77A47F-8BDE-4969-9DAB-A7C698EEF15A}" dt="2024-06-30T17:42:56.231" v="2570"/>
          <ac:spMkLst>
            <pc:docMk/>
            <pc:sldMk cId="2928601781" sldId="439"/>
            <ac:spMk id="4" creationId="{405FD61B-76C3-DA02-7D4B-A89899076FB6}"/>
          </ac:spMkLst>
        </pc:spChg>
      </pc:sldChg>
      <pc:sldChg chg="modSp mod modAnim">
        <pc:chgData name="Sharma Computer Academy" userId="08476b32c11f4418" providerId="LiveId" clId="{3E77A47F-8BDE-4969-9DAB-A7C698EEF15A}" dt="2024-07-06T06:18:03.063" v="5536" actId="20577"/>
        <pc:sldMkLst>
          <pc:docMk/>
          <pc:sldMk cId="2793797018" sldId="440"/>
        </pc:sldMkLst>
        <pc:spChg chg="mod">
          <ac:chgData name="Sharma Computer Academy" userId="08476b32c11f4418" providerId="LiveId" clId="{3E77A47F-8BDE-4969-9DAB-A7C698EEF15A}" dt="2024-06-30T18:02:54.666" v="2592" actId="1076"/>
          <ac:spMkLst>
            <pc:docMk/>
            <pc:sldMk cId="2793797018" sldId="440"/>
            <ac:spMk id="2" creationId="{E40F669B-63C0-8B39-F81E-5BCDAD4F2B3D}"/>
          </ac:spMkLst>
        </pc:spChg>
        <pc:spChg chg="mod">
          <ac:chgData name="Sharma Computer Academy" userId="08476b32c11f4418" providerId="LiveId" clId="{3E77A47F-8BDE-4969-9DAB-A7C698EEF15A}" dt="2024-07-06T06:18:03.063" v="5536" actId="20577"/>
          <ac:spMkLst>
            <pc:docMk/>
            <pc:sldMk cId="2793797018" sldId="440"/>
            <ac:spMk id="64" creationId="{127E5D77-2751-5C6F-93AF-BC1D828D55A5}"/>
          </ac:spMkLst>
        </pc:spChg>
      </pc:sldChg>
      <pc:sldChg chg="modSp mod ord">
        <pc:chgData name="Sharma Computer Academy" userId="08476b32c11f4418" providerId="LiveId" clId="{3E77A47F-8BDE-4969-9DAB-A7C698EEF15A}" dt="2024-06-30T18:24:03.943" v="2778" actId="255"/>
        <pc:sldMkLst>
          <pc:docMk/>
          <pc:sldMk cId="2076191772" sldId="441"/>
        </pc:sldMkLst>
        <pc:spChg chg="mod">
          <ac:chgData name="Sharma Computer Academy" userId="08476b32c11f4418" providerId="LiveId" clId="{3E77A47F-8BDE-4969-9DAB-A7C698EEF15A}" dt="2024-06-30T18:24:03.943" v="2778" actId="255"/>
          <ac:spMkLst>
            <pc:docMk/>
            <pc:sldMk cId="2076191772" sldId="441"/>
            <ac:spMk id="4" creationId="{50B8322E-A6E9-0327-D233-FB0EF530B6DC}"/>
          </ac:spMkLst>
        </pc:spChg>
      </pc:sldChg>
      <pc:sldChg chg="modSp mod ord">
        <pc:chgData name="Sharma Computer Academy" userId="08476b32c11f4418" providerId="LiveId" clId="{3E77A47F-8BDE-4969-9DAB-A7C698EEF15A}" dt="2024-06-30T18:23:22.602" v="2776" actId="1076"/>
        <pc:sldMkLst>
          <pc:docMk/>
          <pc:sldMk cId="1493897102" sldId="442"/>
        </pc:sldMkLst>
        <pc:spChg chg="mod">
          <ac:chgData name="Sharma Computer Academy" userId="08476b32c11f4418" providerId="LiveId" clId="{3E77A47F-8BDE-4969-9DAB-A7C698EEF15A}" dt="2024-06-30T18:18:56.889" v="2712" actId="1076"/>
          <ac:spMkLst>
            <pc:docMk/>
            <pc:sldMk cId="1493897102" sldId="442"/>
            <ac:spMk id="2" creationId="{E40F669B-63C0-8B39-F81E-5BCDAD4F2B3D}"/>
          </ac:spMkLst>
        </pc:spChg>
        <pc:spChg chg="mod">
          <ac:chgData name="Sharma Computer Academy" userId="08476b32c11f4418" providerId="LiveId" clId="{3E77A47F-8BDE-4969-9DAB-A7C698EEF15A}" dt="2024-06-30T18:23:22.602" v="2776" actId="1076"/>
          <ac:spMkLst>
            <pc:docMk/>
            <pc:sldMk cId="1493897102" sldId="442"/>
            <ac:spMk id="4" creationId="{50B8322E-A6E9-0327-D233-FB0EF530B6DC}"/>
          </ac:spMkLst>
        </pc:spChg>
      </pc:sldChg>
      <pc:sldChg chg="modSp mod ord">
        <pc:chgData name="Sharma Computer Academy" userId="08476b32c11f4418" providerId="LiveId" clId="{3E77A47F-8BDE-4969-9DAB-A7C698EEF15A}" dt="2024-06-30T18:26:58.346" v="2807" actId="1076"/>
        <pc:sldMkLst>
          <pc:docMk/>
          <pc:sldMk cId="3083336828" sldId="443"/>
        </pc:sldMkLst>
        <pc:spChg chg="mod">
          <ac:chgData name="Sharma Computer Academy" userId="08476b32c11f4418" providerId="LiveId" clId="{3E77A47F-8BDE-4969-9DAB-A7C698EEF15A}" dt="2024-06-30T18:26:47.026" v="2806" actId="20577"/>
          <ac:spMkLst>
            <pc:docMk/>
            <pc:sldMk cId="3083336828" sldId="443"/>
            <ac:spMk id="2" creationId="{86A6DA2A-6090-064B-732A-1BBD42E4BE7D}"/>
          </ac:spMkLst>
        </pc:spChg>
        <pc:spChg chg="mod">
          <ac:chgData name="Sharma Computer Academy" userId="08476b32c11f4418" providerId="LiveId" clId="{3E77A47F-8BDE-4969-9DAB-A7C698EEF15A}" dt="2024-06-30T18:26:58.346" v="2807" actId="1076"/>
          <ac:spMkLst>
            <pc:docMk/>
            <pc:sldMk cId="3083336828" sldId="443"/>
            <ac:spMk id="4" creationId="{0AF43675-9D60-8863-D66C-F9E017BE6412}"/>
          </ac:spMkLst>
        </pc:spChg>
      </pc:sldChg>
      <pc:sldChg chg="modSp mod ord">
        <pc:chgData name="Sharma Computer Academy" userId="08476b32c11f4418" providerId="LiveId" clId="{3E77A47F-8BDE-4969-9DAB-A7C698EEF15A}" dt="2024-06-30T18:34:45.248" v="2835" actId="6549"/>
        <pc:sldMkLst>
          <pc:docMk/>
          <pc:sldMk cId="619661968" sldId="444"/>
        </pc:sldMkLst>
        <pc:spChg chg="mod">
          <ac:chgData name="Sharma Computer Academy" userId="08476b32c11f4418" providerId="LiveId" clId="{3E77A47F-8BDE-4969-9DAB-A7C698EEF15A}" dt="2024-06-30T18:34:45.248" v="2835" actId="6549"/>
          <ac:spMkLst>
            <pc:docMk/>
            <pc:sldMk cId="619661968" sldId="444"/>
            <ac:spMk id="4" creationId="{50B8322E-A6E9-0327-D233-FB0EF530B6DC}"/>
          </ac:spMkLst>
        </pc:spChg>
      </pc:sldChg>
      <pc:sldChg chg="modSp mod ord">
        <pc:chgData name="Sharma Computer Academy" userId="08476b32c11f4418" providerId="LiveId" clId="{3E77A47F-8BDE-4969-9DAB-A7C698EEF15A}" dt="2024-06-30T18:34:10.763" v="2834"/>
        <pc:sldMkLst>
          <pc:docMk/>
          <pc:sldMk cId="3755142095" sldId="445"/>
        </pc:sldMkLst>
        <pc:spChg chg="mod">
          <ac:chgData name="Sharma Computer Academy" userId="08476b32c11f4418" providerId="LiveId" clId="{3E77A47F-8BDE-4969-9DAB-A7C698EEF15A}" dt="2024-06-30T18:34:10.763" v="2834"/>
          <ac:spMkLst>
            <pc:docMk/>
            <pc:sldMk cId="3755142095" sldId="445"/>
            <ac:spMk id="4" creationId="{405FD61B-76C3-DA02-7D4B-A89899076FB6}"/>
          </ac:spMkLst>
        </pc:spChg>
      </pc:sldChg>
      <pc:sldChg chg="modSp add mod ord">
        <pc:chgData name="Sharma Computer Academy" userId="08476b32c11f4418" providerId="LiveId" clId="{3E77A47F-8BDE-4969-9DAB-A7C698EEF15A}" dt="2024-06-30T18:33:38.488" v="2833" actId="6549"/>
        <pc:sldMkLst>
          <pc:docMk/>
          <pc:sldMk cId="940820321" sldId="446"/>
        </pc:sldMkLst>
        <pc:spChg chg="mod">
          <ac:chgData name="Sharma Computer Academy" userId="08476b32c11f4418" providerId="LiveId" clId="{3E77A47F-8BDE-4969-9DAB-A7C698EEF15A}" dt="2024-06-30T18:33:38.488" v="2833" actId="6549"/>
          <ac:spMkLst>
            <pc:docMk/>
            <pc:sldMk cId="940820321" sldId="446"/>
            <ac:spMk id="4" creationId="{50B8322E-A6E9-0327-D233-FB0EF530B6DC}"/>
          </ac:spMkLst>
        </pc:spChg>
      </pc:sldChg>
      <pc:sldChg chg="modSp mod">
        <pc:chgData name="Sharma Computer Academy" userId="08476b32c11f4418" providerId="LiveId" clId="{3E77A47F-8BDE-4969-9DAB-A7C698EEF15A}" dt="2024-06-30T18:56:03.998" v="3130" actId="113"/>
        <pc:sldMkLst>
          <pc:docMk/>
          <pc:sldMk cId="1482814034" sldId="447"/>
        </pc:sldMkLst>
        <pc:spChg chg="mod">
          <ac:chgData name="Sharma Computer Academy" userId="08476b32c11f4418" providerId="LiveId" clId="{3E77A47F-8BDE-4969-9DAB-A7C698EEF15A}" dt="2024-06-30T18:50:14.599" v="2854" actId="1037"/>
          <ac:spMkLst>
            <pc:docMk/>
            <pc:sldMk cId="1482814034" sldId="447"/>
            <ac:spMk id="2" creationId="{E40F669B-63C0-8B39-F81E-5BCDAD4F2B3D}"/>
          </ac:spMkLst>
        </pc:spChg>
        <pc:spChg chg="mod">
          <ac:chgData name="Sharma Computer Academy" userId="08476b32c11f4418" providerId="LiveId" clId="{3E77A47F-8BDE-4969-9DAB-A7C698EEF15A}" dt="2024-06-30T18:56:03.998" v="3130" actId="113"/>
          <ac:spMkLst>
            <pc:docMk/>
            <pc:sldMk cId="1482814034" sldId="447"/>
            <ac:spMk id="64" creationId="{127E5D77-2751-5C6F-93AF-BC1D828D55A5}"/>
          </ac:spMkLst>
        </pc:spChg>
      </pc:sldChg>
      <pc:sldChg chg="modSp mod">
        <pc:chgData name="Sharma Computer Academy" userId="08476b32c11f4418" providerId="LiveId" clId="{3E77A47F-8BDE-4969-9DAB-A7C698EEF15A}" dt="2024-06-30T19:57:04.106" v="3162" actId="255"/>
        <pc:sldMkLst>
          <pc:docMk/>
          <pc:sldMk cId="624736032" sldId="448"/>
        </pc:sldMkLst>
        <pc:spChg chg="mod">
          <ac:chgData name="Sharma Computer Academy" userId="08476b32c11f4418" providerId="LiveId" clId="{3E77A47F-8BDE-4969-9DAB-A7C698EEF15A}" dt="2024-06-30T19:56:41.092" v="3153" actId="6549"/>
          <ac:spMkLst>
            <pc:docMk/>
            <pc:sldMk cId="624736032" sldId="448"/>
            <ac:spMk id="2" creationId="{E40F669B-63C0-8B39-F81E-5BCDAD4F2B3D}"/>
          </ac:spMkLst>
        </pc:spChg>
        <pc:spChg chg="mod">
          <ac:chgData name="Sharma Computer Academy" userId="08476b32c11f4418" providerId="LiveId" clId="{3E77A47F-8BDE-4969-9DAB-A7C698EEF15A}" dt="2024-06-30T19:57:04.106" v="3162" actId="255"/>
          <ac:spMkLst>
            <pc:docMk/>
            <pc:sldMk cId="624736032" sldId="448"/>
            <ac:spMk id="4" creationId="{50B8322E-A6E9-0327-D233-FB0EF530B6DC}"/>
          </ac:spMkLst>
        </pc:spChg>
      </pc:sldChg>
      <pc:sldChg chg="modSp mod">
        <pc:chgData name="Sharma Computer Academy" userId="08476b32c11f4418" providerId="LiveId" clId="{3E77A47F-8BDE-4969-9DAB-A7C698EEF15A}" dt="2024-06-30T20:01:00.822" v="3249" actId="20577"/>
        <pc:sldMkLst>
          <pc:docMk/>
          <pc:sldMk cId="595308104" sldId="449"/>
        </pc:sldMkLst>
        <pc:spChg chg="mod">
          <ac:chgData name="Sharma Computer Academy" userId="08476b32c11f4418" providerId="LiveId" clId="{3E77A47F-8BDE-4969-9DAB-A7C698EEF15A}" dt="2024-06-30T20:01:00.822" v="3249" actId="20577"/>
          <ac:spMkLst>
            <pc:docMk/>
            <pc:sldMk cId="595308104" sldId="449"/>
            <ac:spMk id="4" creationId="{50B8322E-A6E9-0327-D233-FB0EF530B6DC}"/>
          </ac:spMkLst>
        </pc:spChg>
      </pc:sldChg>
      <pc:sldChg chg="del">
        <pc:chgData name="Sharma Computer Academy" userId="08476b32c11f4418" providerId="LiveId" clId="{3E77A47F-8BDE-4969-9DAB-A7C698EEF15A}" dt="2024-06-30T20:01:07.114" v="3250" actId="47"/>
        <pc:sldMkLst>
          <pc:docMk/>
          <pc:sldMk cId="2544816878" sldId="450"/>
        </pc:sldMkLst>
      </pc:sldChg>
      <pc:sldChg chg="modSp mod">
        <pc:chgData name="Sharma Computer Academy" userId="08476b32c11f4418" providerId="LiveId" clId="{3E77A47F-8BDE-4969-9DAB-A7C698EEF15A}" dt="2024-06-30T20:05:08.681" v="3308" actId="1076"/>
        <pc:sldMkLst>
          <pc:docMk/>
          <pc:sldMk cId="2038557214" sldId="451"/>
        </pc:sldMkLst>
        <pc:spChg chg="mod">
          <ac:chgData name="Sharma Computer Academy" userId="08476b32c11f4418" providerId="LiveId" clId="{3E77A47F-8BDE-4969-9DAB-A7C698EEF15A}" dt="2024-06-30T20:04:49.092" v="3305" actId="20577"/>
          <ac:spMkLst>
            <pc:docMk/>
            <pc:sldMk cId="2038557214" sldId="451"/>
            <ac:spMk id="2" creationId="{86A6DA2A-6090-064B-732A-1BBD42E4BE7D}"/>
          </ac:spMkLst>
        </pc:spChg>
        <pc:spChg chg="mod">
          <ac:chgData name="Sharma Computer Academy" userId="08476b32c11f4418" providerId="LiveId" clId="{3E77A47F-8BDE-4969-9DAB-A7C698EEF15A}" dt="2024-06-30T20:05:08.681" v="3308" actId="1076"/>
          <ac:spMkLst>
            <pc:docMk/>
            <pc:sldMk cId="2038557214" sldId="451"/>
            <ac:spMk id="3" creationId="{4B7AFBC4-2CF3-997E-E617-4332F5BC6E71}"/>
          </ac:spMkLst>
        </pc:spChg>
        <pc:spChg chg="mod">
          <ac:chgData name="Sharma Computer Academy" userId="08476b32c11f4418" providerId="LiveId" clId="{3E77A47F-8BDE-4969-9DAB-A7C698EEF15A}" dt="2024-06-30T20:05:02.416" v="3307" actId="14100"/>
          <ac:spMkLst>
            <pc:docMk/>
            <pc:sldMk cId="2038557214" sldId="451"/>
            <ac:spMk id="4" creationId="{0AF43675-9D60-8863-D66C-F9E017BE6412}"/>
          </ac:spMkLst>
        </pc:spChg>
      </pc:sldChg>
      <pc:sldChg chg="modSp mod">
        <pc:chgData name="Sharma Computer Academy" userId="08476b32c11f4418" providerId="LiveId" clId="{3E77A47F-8BDE-4969-9DAB-A7C698EEF15A}" dt="2024-07-04T06:05:43.543" v="4131" actId="20577"/>
        <pc:sldMkLst>
          <pc:docMk/>
          <pc:sldMk cId="3930974887" sldId="452"/>
        </pc:sldMkLst>
        <pc:spChg chg="mod">
          <ac:chgData name="Sharma Computer Academy" userId="08476b32c11f4418" providerId="LiveId" clId="{3E77A47F-8BDE-4969-9DAB-A7C698EEF15A}" dt="2024-07-04T06:05:43.543" v="4131" actId="20577"/>
          <ac:spMkLst>
            <pc:docMk/>
            <pc:sldMk cId="3930974887" sldId="452"/>
            <ac:spMk id="4" creationId="{50B8322E-A6E9-0327-D233-FB0EF530B6DC}"/>
          </ac:spMkLst>
        </pc:spChg>
      </pc:sldChg>
      <pc:sldChg chg="modSp mod">
        <pc:chgData name="Sharma Computer Academy" userId="08476b32c11f4418" providerId="LiveId" clId="{3E77A47F-8BDE-4969-9DAB-A7C698EEF15A}" dt="2024-06-30T20:07:00.315" v="3327"/>
        <pc:sldMkLst>
          <pc:docMk/>
          <pc:sldMk cId="997365217" sldId="453"/>
        </pc:sldMkLst>
        <pc:spChg chg="mod">
          <ac:chgData name="Sharma Computer Academy" userId="08476b32c11f4418" providerId="LiveId" clId="{3E77A47F-8BDE-4969-9DAB-A7C698EEF15A}" dt="2024-06-30T20:07:00.315" v="3327"/>
          <ac:spMkLst>
            <pc:docMk/>
            <pc:sldMk cId="997365217" sldId="453"/>
            <ac:spMk id="4" creationId="{405FD61B-76C3-DA02-7D4B-A89899076FB6}"/>
          </ac:spMkLst>
        </pc:spChg>
      </pc:sldChg>
      <pc:sldChg chg="add del">
        <pc:chgData name="Sharma Computer Academy" userId="08476b32c11f4418" providerId="LiveId" clId="{3E77A47F-8BDE-4969-9DAB-A7C698EEF15A}" dt="2024-06-30T20:17:34.054" v="3973" actId="47"/>
        <pc:sldMkLst>
          <pc:docMk/>
          <pc:sldMk cId="397624604" sldId="454"/>
        </pc:sldMkLst>
      </pc:sldChg>
      <pc:sldChg chg="add del replId">
        <pc:chgData name="Sharma Computer Academy" userId="08476b32c11f4418" providerId="LiveId" clId="{3E77A47F-8BDE-4969-9DAB-A7C698EEF15A}" dt="2024-06-30T20:17:34.054" v="3973" actId="47"/>
        <pc:sldMkLst>
          <pc:docMk/>
          <pc:sldMk cId="489318798" sldId="455"/>
        </pc:sldMkLst>
      </pc:sldChg>
      <pc:sldChg chg="add del replId">
        <pc:chgData name="Sharma Computer Academy" userId="08476b32c11f4418" providerId="LiveId" clId="{3E77A47F-8BDE-4969-9DAB-A7C698EEF15A}" dt="2024-06-30T20:17:34.054" v="3973" actId="47"/>
        <pc:sldMkLst>
          <pc:docMk/>
          <pc:sldMk cId="2312575843" sldId="456"/>
        </pc:sldMkLst>
      </pc:sldChg>
      <pc:sldChg chg="add del replId">
        <pc:chgData name="Sharma Computer Academy" userId="08476b32c11f4418" providerId="LiveId" clId="{3E77A47F-8BDE-4969-9DAB-A7C698EEF15A}" dt="2024-06-30T20:17:34.054" v="3973" actId="47"/>
        <pc:sldMkLst>
          <pc:docMk/>
          <pc:sldMk cId="4154140201" sldId="457"/>
        </pc:sldMkLst>
      </pc:sldChg>
      <pc:sldChg chg="add del replId">
        <pc:chgData name="Sharma Computer Academy" userId="08476b32c11f4418" providerId="LiveId" clId="{3E77A47F-8BDE-4969-9DAB-A7C698EEF15A}" dt="2024-06-30T20:17:34.054" v="3973" actId="47"/>
        <pc:sldMkLst>
          <pc:docMk/>
          <pc:sldMk cId="1483152388" sldId="458"/>
        </pc:sldMkLst>
      </pc:sldChg>
      <pc:sldChg chg="add del replId">
        <pc:chgData name="Sharma Computer Academy" userId="08476b32c11f4418" providerId="LiveId" clId="{3E77A47F-8BDE-4969-9DAB-A7C698EEF15A}" dt="2024-06-30T20:17:34.054" v="3973" actId="47"/>
        <pc:sldMkLst>
          <pc:docMk/>
          <pc:sldMk cId="2929071474" sldId="459"/>
        </pc:sldMkLst>
      </pc:sldChg>
      <pc:sldChg chg="modSp add mod">
        <pc:chgData name="Sharma Computer Academy" userId="08476b32c11f4418" providerId="LiveId" clId="{3E77A47F-8BDE-4969-9DAB-A7C698EEF15A}" dt="2024-06-30T19:59:42.818" v="3218" actId="6549"/>
        <pc:sldMkLst>
          <pc:docMk/>
          <pc:sldMk cId="1162692572" sldId="460"/>
        </pc:sldMkLst>
        <pc:spChg chg="mod">
          <ac:chgData name="Sharma Computer Academy" userId="08476b32c11f4418" providerId="LiveId" clId="{3E77A47F-8BDE-4969-9DAB-A7C698EEF15A}" dt="2024-06-30T19:57:37.382" v="3185" actId="6549"/>
          <ac:spMkLst>
            <pc:docMk/>
            <pc:sldMk cId="1162692572" sldId="460"/>
            <ac:spMk id="2" creationId="{E40F669B-63C0-8B39-F81E-5BCDAD4F2B3D}"/>
          </ac:spMkLst>
        </pc:spChg>
        <pc:spChg chg="mod">
          <ac:chgData name="Sharma Computer Academy" userId="08476b32c11f4418" providerId="LiveId" clId="{3E77A47F-8BDE-4969-9DAB-A7C698EEF15A}" dt="2024-06-30T19:59:42.818" v="3218" actId="6549"/>
          <ac:spMkLst>
            <pc:docMk/>
            <pc:sldMk cId="1162692572" sldId="460"/>
            <ac:spMk id="4" creationId="{50B8322E-A6E9-0327-D233-FB0EF530B6DC}"/>
          </ac:spMkLst>
        </pc:spChg>
      </pc:sldChg>
      <pc:sldChg chg="modSp add mod">
        <pc:chgData name="Sharma Computer Academy" userId="08476b32c11f4418" providerId="LiveId" clId="{3E77A47F-8BDE-4969-9DAB-A7C698EEF15A}" dt="2024-06-30T19:59:52.160" v="3219" actId="255"/>
        <pc:sldMkLst>
          <pc:docMk/>
          <pc:sldMk cId="2816087517" sldId="461"/>
        </pc:sldMkLst>
        <pc:spChg chg="mod">
          <ac:chgData name="Sharma Computer Academy" userId="08476b32c11f4418" providerId="LiveId" clId="{3E77A47F-8BDE-4969-9DAB-A7C698EEF15A}" dt="2024-06-30T19:58:59.875" v="3201" actId="20577"/>
          <ac:spMkLst>
            <pc:docMk/>
            <pc:sldMk cId="2816087517" sldId="461"/>
            <ac:spMk id="2" creationId="{E40F669B-63C0-8B39-F81E-5BCDAD4F2B3D}"/>
          </ac:spMkLst>
        </pc:spChg>
        <pc:spChg chg="mod">
          <ac:chgData name="Sharma Computer Academy" userId="08476b32c11f4418" providerId="LiveId" clId="{3E77A47F-8BDE-4969-9DAB-A7C698EEF15A}" dt="2024-06-30T19:59:52.160" v="3219" actId="255"/>
          <ac:spMkLst>
            <pc:docMk/>
            <pc:sldMk cId="2816087517" sldId="461"/>
            <ac:spMk id="4" creationId="{50B8322E-A6E9-0327-D233-FB0EF530B6DC}"/>
          </ac:spMkLst>
        </pc:spChg>
      </pc:sldChg>
      <pc:sldChg chg="modSp mod">
        <pc:chgData name="Sharma Computer Academy" userId="08476b32c11f4418" providerId="LiveId" clId="{3E77A47F-8BDE-4969-9DAB-A7C698EEF15A}" dt="2024-06-30T20:12:19.682" v="3676" actId="113"/>
        <pc:sldMkLst>
          <pc:docMk/>
          <pc:sldMk cId="1820153399" sldId="462"/>
        </pc:sldMkLst>
        <pc:spChg chg="mod">
          <ac:chgData name="Sharma Computer Academy" userId="08476b32c11f4418" providerId="LiveId" clId="{3E77A47F-8BDE-4969-9DAB-A7C698EEF15A}" dt="2024-06-30T20:07:50.407" v="3346" actId="1076"/>
          <ac:spMkLst>
            <pc:docMk/>
            <pc:sldMk cId="1820153399" sldId="462"/>
            <ac:spMk id="2" creationId="{E40F669B-63C0-8B39-F81E-5BCDAD4F2B3D}"/>
          </ac:spMkLst>
        </pc:spChg>
        <pc:spChg chg="mod">
          <ac:chgData name="Sharma Computer Academy" userId="08476b32c11f4418" providerId="LiveId" clId="{3E77A47F-8BDE-4969-9DAB-A7C698EEF15A}" dt="2024-06-30T20:12:19.682" v="3676" actId="113"/>
          <ac:spMkLst>
            <pc:docMk/>
            <pc:sldMk cId="1820153399" sldId="462"/>
            <ac:spMk id="64" creationId="{127E5D77-2751-5C6F-93AF-BC1D828D55A5}"/>
          </ac:spMkLst>
        </pc:spChg>
      </pc:sldChg>
      <pc:sldChg chg="modSp add mod modAnim">
        <pc:chgData name="Sharma Computer Academy" userId="08476b32c11f4418" providerId="LiveId" clId="{3E77A47F-8BDE-4969-9DAB-A7C698EEF15A}" dt="2024-07-06T06:20:29.484" v="5538"/>
        <pc:sldMkLst>
          <pc:docMk/>
          <pc:sldMk cId="2060137477" sldId="463"/>
        </pc:sldMkLst>
        <pc:spChg chg="mod">
          <ac:chgData name="Sharma Computer Academy" userId="08476b32c11f4418" providerId="LiveId" clId="{3E77A47F-8BDE-4969-9DAB-A7C698EEF15A}" dt="2024-06-30T20:15:52.449" v="3972" actId="113"/>
          <ac:spMkLst>
            <pc:docMk/>
            <pc:sldMk cId="2060137477" sldId="463"/>
            <ac:spMk id="64" creationId="{127E5D77-2751-5C6F-93AF-BC1D828D55A5}"/>
          </ac:spMkLst>
        </pc:spChg>
      </pc:sldChg>
      <pc:sldChg chg="modSp del mod">
        <pc:chgData name="Sharma Computer Academy" userId="08476b32c11f4418" providerId="LiveId" clId="{3E77A47F-8BDE-4969-9DAB-A7C698EEF15A}" dt="2024-07-06T05:59:23.489" v="5518" actId="47"/>
        <pc:sldMkLst>
          <pc:docMk/>
          <pc:sldMk cId="1773402342" sldId="465"/>
        </pc:sldMkLst>
        <pc:spChg chg="mod">
          <ac:chgData name="Sharma Computer Academy" userId="08476b32c11f4418" providerId="LiveId" clId="{3E77A47F-8BDE-4969-9DAB-A7C698EEF15A}" dt="2024-07-06T04:20:00.546" v="4349" actId="14100"/>
          <ac:spMkLst>
            <pc:docMk/>
            <pc:sldMk cId="1773402342" sldId="465"/>
            <ac:spMk id="2" creationId="{E40F669B-63C0-8B39-F81E-5BCDAD4F2B3D}"/>
          </ac:spMkLst>
        </pc:spChg>
        <pc:spChg chg="mod">
          <ac:chgData name="Sharma Computer Academy" userId="08476b32c11f4418" providerId="LiveId" clId="{3E77A47F-8BDE-4969-9DAB-A7C698EEF15A}" dt="2024-07-06T04:54:17.419" v="4451" actId="207"/>
          <ac:spMkLst>
            <pc:docMk/>
            <pc:sldMk cId="1773402342" sldId="465"/>
            <ac:spMk id="64" creationId="{127E5D77-2751-5C6F-93AF-BC1D828D55A5}"/>
          </ac:spMkLst>
        </pc:spChg>
      </pc:sldChg>
      <pc:sldChg chg="addSp delSp modSp add del mod ord">
        <pc:chgData name="Sharma Computer Academy" userId="08476b32c11f4418" providerId="LiveId" clId="{3E77A47F-8BDE-4969-9DAB-A7C698EEF15A}" dt="2024-07-06T05:59:23.489" v="5518" actId="47"/>
        <pc:sldMkLst>
          <pc:docMk/>
          <pc:sldMk cId="1783485411" sldId="466"/>
        </pc:sldMkLst>
        <pc:spChg chg="mod">
          <ac:chgData name="Sharma Computer Academy" userId="08476b32c11f4418" providerId="LiveId" clId="{3E77A47F-8BDE-4969-9DAB-A7C698EEF15A}" dt="2024-07-06T05:12:37.497" v="5018" actId="20577"/>
          <ac:spMkLst>
            <pc:docMk/>
            <pc:sldMk cId="1783485411" sldId="466"/>
            <ac:spMk id="2" creationId="{E40F669B-63C0-8B39-F81E-5BCDAD4F2B3D}"/>
          </ac:spMkLst>
        </pc:spChg>
        <pc:spChg chg="del">
          <ac:chgData name="Sharma Computer Academy" userId="08476b32c11f4418" providerId="LiveId" clId="{3E77A47F-8BDE-4969-9DAB-A7C698EEF15A}" dt="2024-07-06T05:03:03.153" v="4938" actId="478"/>
          <ac:spMkLst>
            <pc:docMk/>
            <pc:sldMk cId="1783485411" sldId="466"/>
            <ac:spMk id="54" creationId="{00000000-0000-0000-0000-000000000000}"/>
          </ac:spMkLst>
        </pc:spChg>
        <pc:spChg chg="del">
          <ac:chgData name="Sharma Computer Academy" userId="08476b32c11f4418" providerId="LiveId" clId="{3E77A47F-8BDE-4969-9DAB-A7C698EEF15A}" dt="2024-07-06T05:03:03.153" v="4938" actId="478"/>
          <ac:spMkLst>
            <pc:docMk/>
            <pc:sldMk cId="1783485411" sldId="466"/>
            <ac:spMk id="55" creationId="{00000000-0000-0000-0000-000000000000}"/>
          </ac:spMkLst>
        </pc:spChg>
        <pc:spChg chg="del mod">
          <ac:chgData name="Sharma Computer Academy" userId="08476b32c11f4418" providerId="LiveId" clId="{3E77A47F-8BDE-4969-9DAB-A7C698EEF15A}" dt="2024-07-06T05:03:03.155" v="4940"/>
          <ac:spMkLst>
            <pc:docMk/>
            <pc:sldMk cId="1783485411" sldId="466"/>
            <ac:spMk id="64" creationId="{127E5D77-2751-5C6F-93AF-BC1D828D55A5}"/>
          </ac:spMkLst>
        </pc:spChg>
        <pc:graphicFrameChg chg="add mod modGraphic">
          <ac:chgData name="Sharma Computer Academy" userId="08476b32c11f4418" providerId="LiveId" clId="{3E77A47F-8BDE-4969-9DAB-A7C698EEF15A}" dt="2024-07-06T05:11:54.405" v="5004" actId="20577"/>
          <ac:graphicFrameMkLst>
            <pc:docMk/>
            <pc:sldMk cId="1783485411" sldId="466"/>
            <ac:graphicFrameMk id="3" creationId="{759C7B68-7D9C-533D-966C-5F8CA120A264}"/>
          </ac:graphicFrameMkLst>
        </pc:graphicFrameChg>
      </pc:sldChg>
      <pc:sldChg chg="addSp modSp add del mod">
        <pc:chgData name="Sharma Computer Academy" userId="08476b32c11f4418" providerId="LiveId" clId="{3E77A47F-8BDE-4969-9DAB-A7C698EEF15A}" dt="2024-07-06T05:59:23.489" v="5518" actId="47"/>
        <pc:sldMkLst>
          <pc:docMk/>
          <pc:sldMk cId="2302712181" sldId="467"/>
        </pc:sldMkLst>
        <pc:spChg chg="mod">
          <ac:chgData name="Sharma Computer Academy" userId="08476b32c11f4418" providerId="LiveId" clId="{3E77A47F-8BDE-4969-9DAB-A7C698EEF15A}" dt="2024-07-06T05:12:50.805" v="5025" actId="1076"/>
          <ac:spMkLst>
            <pc:docMk/>
            <pc:sldMk cId="2302712181" sldId="467"/>
            <ac:spMk id="2" creationId="{E40F669B-63C0-8B39-F81E-5BCDAD4F2B3D}"/>
          </ac:spMkLst>
        </pc:spChg>
        <pc:spChg chg="add mod">
          <ac:chgData name="Sharma Computer Academy" userId="08476b32c11f4418" providerId="LiveId" clId="{3E77A47F-8BDE-4969-9DAB-A7C698EEF15A}" dt="2024-07-06T05:40:20.486" v="5354" actId="255"/>
          <ac:spMkLst>
            <pc:docMk/>
            <pc:sldMk cId="2302712181" sldId="467"/>
            <ac:spMk id="3" creationId="{7227B3BA-384E-EFDC-05E8-3256B815A070}"/>
          </ac:spMkLst>
        </pc:spChg>
        <pc:spChg chg="add mod">
          <ac:chgData name="Sharma Computer Academy" userId="08476b32c11f4418" providerId="LiveId" clId="{3E77A47F-8BDE-4969-9DAB-A7C698EEF15A}" dt="2024-07-06T05:40:38.063" v="5360" actId="14100"/>
          <ac:spMkLst>
            <pc:docMk/>
            <pc:sldMk cId="2302712181" sldId="467"/>
            <ac:spMk id="4" creationId="{01372FC6-08E6-61DA-A0F2-87FFD943B7E7}"/>
          </ac:spMkLst>
        </pc:spChg>
        <pc:spChg chg="mod">
          <ac:chgData name="Sharma Computer Academy" userId="08476b32c11f4418" providerId="LiveId" clId="{3E77A47F-8BDE-4969-9DAB-A7C698EEF15A}" dt="2024-07-06T05:39:10.091" v="5331" actId="255"/>
          <ac:spMkLst>
            <pc:docMk/>
            <pc:sldMk cId="2302712181" sldId="467"/>
            <ac:spMk id="64" creationId="{127E5D77-2751-5C6F-93AF-BC1D828D55A5}"/>
          </ac:spMkLst>
        </pc:spChg>
      </pc:sldChg>
      <pc:sldChg chg="modSp add del mod">
        <pc:chgData name="Sharma Computer Academy" userId="08476b32c11f4418" providerId="LiveId" clId="{3E77A47F-8BDE-4969-9DAB-A7C698EEF15A}" dt="2024-07-06T05:59:23.489" v="5518" actId="47"/>
        <pc:sldMkLst>
          <pc:docMk/>
          <pc:sldMk cId="3595891106" sldId="468"/>
        </pc:sldMkLst>
        <pc:spChg chg="mod">
          <ac:chgData name="Sharma Computer Academy" userId="08476b32c11f4418" providerId="LiveId" clId="{3E77A47F-8BDE-4969-9DAB-A7C698EEF15A}" dt="2024-07-06T05:16:55.566" v="5061" actId="14100"/>
          <ac:spMkLst>
            <pc:docMk/>
            <pc:sldMk cId="3595891106" sldId="468"/>
            <ac:spMk id="2" creationId="{E40F669B-63C0-8B39-F81E-5BCDAD4F2B3D}"/>
          </ac:spMkLst>
        </pc:spChg>
        <pc:spChg chg="mod">
          <ac:chgData name="Sharma Computer Academy" userId="08476b32c11f4418" providerId="LiveId" clId="{3E77A47F-8BDE-4969-9DAB-A7C698EEF15A}" dt="2024-07-06T05:22:22.178" v="5169" actId="113"/>
          <ac:spMkLst>
            <pc:docMk/>
            <pc:sldMk cId="3595891106" sldId="468"/>
            <ac:spMk id="64" creationId="{127E5D77-2751-5C6F-93AF-BC1D828D55A5}"/>
          </ac:spMkLst>
        </pc:spChg>
      </pc:sldChg>
      <pc:sldChg chg="modSp add del mod ord">
        <pc:chgData name="Sharma Computer Academy" userId="08476b32c11f4418" providerId="LiveId" clId="{3E77A47F-8BDE-4969-9DAB-A7C698EEF15A}" dt="2024-07-06T05:59:23.489" v="5518" actId="47"/>
        <pc:sldMkLst>
          <pc:docMk/>
          <pc:sldMk cId="3568753619" sldId="469"/>
        </pc:sldMkLst>
        <pc:spChg chg="mod">
          <ac:chgData name="Sharma Computer Academy" userId="08476b32c11f4418" providerId="LiveId" clId="{3E77A47F-8BDE-4969-9DAB-A7C698EEF15A}" dt="2024-07-06T05:19:47.324" v="5113" actId="113"/>
          <ac:spMkLst>
            <pc:docMk/>
            <pc:sldMk cId="3568753619" sldId="469"/>
            <ac:spMk id="64" creationId="{127E5D77-2751-5C6F-93AF-BC1D828D55A5}"/>
          </ac:spMkLst>
        </pc:spChg>
      </pc:sldChg>
      <pc:sldChg chg="modSp del mod">
        <pc:chgData name="Sharma Computer Academy" userId="08476b32c11f4418" providerId="LiveId" clId="{3E77A47F-8BDE-4969-9DAB-A7C698EEF15A}" dt="2024-07-06T05:59:23.489" v="5518" actId="47"/>
        <pc:sldMkLst>
          <pc:docMk/>
          <pc:sldMk cId="980761126" sldId="470"/>
        </pc:sldMkLst>
        <pc:spChg chg="mod">
          <ac:chgData name="Sharma Computer Academy" userId="08476b32c11f4418" providerId="LiveId" clId="{3E77A47F-8BDE-4969-9DAB-A7C698EEF15A}" dt="2024-07-06T05:41:28.649" v="5370" actId="20577"/>
          <ac:spMkLst>
            <pc:docMk/>
            <pc:sldMk cId="980761126" sldId="470"/>
            <ac:spMk id="2" creationId="{E40F669B-63C0-8B39-F81E-5BCDAD4F2B3D}"/>
          </ac:spMkLst>
        </pc:spChg>
        <pc:spChg chg="mod">
          <ac:chgData name="Sharma Computer Academy" userId="08476b32c11f4418" providerId="LiveId" clId="{3E77A47F-8BDE-4969-9DAB-A7C698EEF15A}" dt="2024-07-06T05:42:34.494" v="5390" actId="20577"/>
          <ac:spMkLst>
            <pc:docMk/>
            <pc:sldMk cId="980761126" sldId="470"/>
            <ac:spMk id="4" creationId="{50B8322E-A6E9-0327-D233-FB0EF530B6DC}"/>
          </ac:spMkLst>
        </pc:spChg>
      </pc:sldChg>
      <pc:sldChg chg="delSp modSp del mod">
        <pc:chgData name="Sharma Computer Academy" userId="08476b32c11f4418" providerId="LiveId" clId="{3E77A47F-8BDE-4969-9DAB-A7C698EEF15A}" dt="2024-07-06T05:59:23.489" v="5518" actId="47"/>
        <pc:sldMkLst>
          <pc:docMk/>
          <pc:sldMk cId="3048453584" sldId="471"/>
        </pc:sldMkLst>
        <pc:spChg chg="mod">
          <ac:chgData name="Sharma Computer Academy" userId="08476b32c11f4418" providerId="LiveId" clId="{3E77A47F-8BDE-4969-9DAB-A7C698EEF15A}" dt="2024-07-06T05:47:20.350" v="5489" actId="113"/>
          <ac:spMkLst>
            <pc:docMk/>
            <pc:sldMk cId="3048453584" sldId="471"/>
            <ac:spMk id="2" creationId="{86A6DA2A-6090-064B-732A-1BBD42E4BE7D}"/>
          </ac:spMkLst>
        </pc:spChg>
        <pc:spChg chg="mod">
          <ac:chgData name="Sharma Computer Academy" userId="08476b32c11f4418" providerId="LiveId" clId="{3E77A47F-8BDE-4969-9DAB-A7C698EEF15A}" dt="2024-07-06T05:46:59.088" v="5486" actId="14100"/>
          <ac:spMkLst>
            <pc:docMk/>
            <pc:sldMk cId="3048453584" sldId="471"/>
            <ac:spMk id="3" creationId="{4B7AFBC4-2CF3-997E-E617-4332F5BC6E71}"/>
          </ac:spMkLst>
        </pc:spChg>
        <pc:spChg chg="del">
          <ac:chgData name="Sharma Computer Academy" userId="08476b32c11f4418" providerId="LiveId" clId="{3E77A47F-8BDE-4969-9DAB-A7C698EEF15A}" dt="2024-07-06T05:45:30.230" v="5444" actId="478"/>
          <ac:spMkLst>
            <pc:docMk/>
            <pc:sldMk cId="3048453584" sldId="471"/>
            <ac:spMk id="4" creationId="{0AF43675-9D60-8863-D66C-F9E017BE6412}"/>
          </ac:spMkLst>
        </pc:spChg>
      </pc:sldChg>
      <pc:sldChg chg="modSp del mod">
        <pc:chgData name="Sharma Computer Academy" userId="08476b32c11f4418" providerId="LiveId" clId="{3E77A47F-8BDE-4969-9DAB-A7C698EEF15A}" dt="2024-07-06T05:59:23.489" v="5518" actId="47"/>
        <pc:sldMkLst>
          <pc:docMk/>
          <pc:sldMk cId="3021852180" sldId="472"/>
        </pc:sldMkLst>
        <pc:spChg chg="mod">
          <ac:chgData name="Sharma Computer Academy" userId="08476b32c11f4418" providerId="LiveId" clId="{3E77A47F-8BDE-4969-9DAB-A7C698EEF15A}" dt="2024-07-06T05:48:44.823" v="5516" actId="255"/>
          <ac:spMkLst>
            <pc:docMk/>
            <pc:sldMk cId="3021852180" sldId="472"/>
            <ac:spMk id="4" creationId="{50B8322E-A6E9-0327-D233-FB0EF530B6DC}"/>
          </ac:spMkLst>
        </pc:spChg>
      </pc:sldChg>
      <pc:sldChg chg="modSp del mod">
        <pc:chgData name="Sharma Computer Academy" userId="08476b32c11f4418" providerId="LiveId" clId="{3E77A47F-8BDE-4969-9DAB-A7C698EEF15A}" dt="2024-07-06T05:59:23.489" v="5518" actId="47"/>
        <pc:sldMkLst>
          <pc:docMk/>
          <pc:sldMk cId="1418736911" sldId="473"/>
        </pc:sldMkLst>
        <pc:spChg chg="mod">
          <ac:chgData name="Sharma Computer Academy" userId="08476b32c11f4418" providerId="LiveId" clId="{3E77A47F-8BDE-4969-9DAB-A7C698EEF15A}" dt="2024-07-06T05:49:13.232" v="5517"/>
          <ac:spMkLst>
            <pc:docMk/>
            <pc:sldMk cId="1418736911" sldId="473"/>
            <ac:spMk id="4" creationId="{405FD61B-76C3-DA02-7D4B-A89899076FB6}"/>
          </ac:spMkLst>
        </pc:spChg>
      </pc:sldChg>
      <pc:sldChg chg="modSp add del mod ord">
        <pc:chgData name="Sharma Computer Academy" userId="08476b32c11f4418" providerId="LiveId" clId="{3E77A47F-8BDE-4969-9DAB-A7C698EEF15A}" dt="2024-07-06T05:59:23.489" v="5518" actId="47"/>
        <pc:sldMkLst>
          <pc:docMk/>
          <pc:sldMk cId="2424462219" sldId="474"/>
        </pc:sldMkLst>
        <pc:spChg chg="mod">
          <ac:chgData name="Sharma Computer Academy" userId="08476b32c11f4418" providerId="LiveId" clId="{3E77A47F-8BDE-4969-9DAB-A7C698EEF15A}" dt="2024-07-06T05:43:15.845" v="5406" actId="6549"/>
          <ac:spMkLst>
            <pc:docMk/>
            <pc:sldMk cId="2424462219" sldId="474"/>
            <ac:spMk id="4" creationId="{50B8322E-A6E9-0327-D233-FB0EF530B6DC}"/>
          </ac:spMkLst>
        </pc:spChg>
      </pc:sldChg>
      <pc:sldChg chg="modSp add del mod">
        <pc:chgData name="Sharma Computer Academy" userId="08476b32c11f4418" providerId="LiveId" clId="{3E77A47F-8BDE-4969-9DAB-A7C698EEF15A}" dt="2024-07-06T05:59:23.489" v="5518" actId="47"/>
        <pc:sldMkLst>
          <pc:docMk/>
          <pc:sldMk cId="3337147211" sldId="475"/>
        </pc:sldMkLst>
        <pc:spChg chg="mod">
          <ac:chgData name="Sharma Computer Academy" userId="08476b32c11f4418" providerId="LiveId" clId="{3E77A47F-8BDE-4969-9DAB-A7C698EEF15A}" dt="2024-07-06T05:43:33.210" v="5418" actId="20577"/>
          <ac:spMkLst>
            <pc:docMk/>
            <pc:sldMk cId="3337147211" sldId="475"/>
            <ac:spMk id="2" creationId="{E40F669B-63C0-8B39-F81E-5BCDAD4F2B3D}"/>
          </ac:spMkLst>
        </pc:spChg>
        <pc:spChg chg="mod">
          <ac:chgData name="Sharma Computer Academy" userId="08476b32c11f4418" providerId="LiveId" clId="{3E77A47F-8BDE-4969-9DAB-A7C698EEF15A}" dt="2024-07-06T05:44:42.059" v="5433" actId="20577"/>
          <ac:spMkLst>
            <pc:docMk/>
            <pc:sldMk cId="3337147211" sldId="475"/>
            <ac:spMk id="4" creationId="{50B8322E-A6E9-0327-D233-FB0EF530B6DC}"/>
          </ac:spMkLst>
        </pc:spChg>
      </pc:sldChg>
      <pc:sldChg chg="modSp add del mod">
        <pc:chgData name="Sharma Computer Academy" userId="08476b32c11f4418" providerId="LiveId" clId="{3E77A47F-8BDE-4969-9DAB-A7C698EEF15A}" dt="2024-07-06T05:59:23.489" v="5518" actId="47"/>
        <pc:sldMkLst>
          <pc:docMk/>
          <pc:sldMk cId="3203978719" sldId="476"/>
        </pc:sldMkLst>
        <pc:spChg chg="mod">
          <ac:chgData name="Sharma Computer Academy" userId="08476b32c11f4418" providerId="LiveId" clId="{3E77A47F-8BDE-4969-9DAB-A7C698EEF15A}" dt="2024-07-06T05:45:04.090" v="5443" actId="20577"/>
          <ac:spMkLst>
            <pc:docMk/>
            <pc:sldMk cId="3203978719" sldId="476"/>
            <ac:spMk id="4" creationId="{50B8322E-A6E9-0327-D233-FB0EF530B6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AA0DC-BD1A-4842-9050-FB93492D0E3A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77F52-E682-0A42-BA8C-E013BB13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2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72F6-1315-AA78-A86E-4E4D45607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7FDC4-E2F7-4000-9DAC-06EAF19CD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33FA5-1344-6F43-C4FA-5B4FEFFD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80536-11B7-E815-0CCA-BECE698E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6913-39C9-EE3A-5E6B-09846F8A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5DCD-BFEF-1A2F-B506-F2A91EE5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A4693-F629-129D-4F8F-247CB346F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845D5-F99F-A69A-F625-1F9B51FF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74E38-B94E-EABB-B73E-4FA3D549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9485A-DDBF-A97F-945B-FECCEE0C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2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71097-DC6C-2BF8-11B9-4BEC36BF0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18FC8-32D9-B519-5761-5A315F786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88CF3-79BA-8158-94A8-78EA1B33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FC87D-6001-2510-F70B-13994399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5647-2FDE-D874-DC64-69085A00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5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8820-279D-CFFF-ADDA-83EF7C64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E0446-D5C3-7780-7BDF-F4FC4E47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CA0D-7A0F-9FC2-8375-2283F344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DBD8C-FFDE-596C-0D57-FA16839B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9C5F1-7FB0-1396-1011-248D077C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2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D4AC-F892-D220-0053-4F38D486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79680-A4F9-C488-AB40-082B66B14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ADE1-1886-067A-875A-0A8AB53B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34016-E65D-451A-881A-D874905F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7072F-75FD-D74D-930C-6BC58AB9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5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E639-3014-3891-CCAD-9DD1A34F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14ADD-E17B-0C05-914D-030AEA7B6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5DAF-4616-C48B-EB48-2876A3CE9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5BF7E-A87A-1953-330D-A8A97151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F1BC-B6D7-7590-1E8E-946E051E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AD88B-5318-65DB-2176-38AA82C5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4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F91F-9397-8E36-7FB6-A4036E8A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AE5ED-82C4-6650-D938-4D25EB6F8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FA6E2-14B4-1620-E4A2-D9384FD30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3F7D3-E0C2-5425-AA33-35109E84F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EE30E-6A7C-AD14-3370-BD6AA4226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53258-D9CA-D91E-9F7C-3E959645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ACCF9-4120-FB56-7F32-13F4CFCB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CF964-4E8C-5CE9-AC8A-06502EA1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5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73A2-DC82-F65E-87E5-40B5F019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9A30E-B07A-F3A1-6627-002D1EA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BFFD9-F82A-C63A-A894-AD2E0BF7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B3F79-6930-DAC0-64F1-8FB32A1B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2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AFABE-B094-C499-A67C-119E8E86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6E861-48F7-D673-1DB0-6A530849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404D1-0BEB-4AC5-D685-EEEA97BA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9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A5B6-E351-6960-8CD9-A963F152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008E3-CEA1-3DA8-4BCF-CCF515015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7B9D1-F18C-1F60-9C8E-2FA9DA753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3F821-5207-8113-A346-659F9D92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DFCBC-32FB-7150-BDD8-DBA9BB17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359F0-2BD8-E0C1-BBEC-8174777A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AE38-50F2-E46E-F405-2FB925C6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EB26E-8B04-0488-1C41-D54B943EB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F4641-4F54-1507-A4A6-025553887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9182F-50EF-406D-3F2E-370D8271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6B096-3355-BE08-B94B-4B192DBB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8D102-7161-29F3-DA68-B4869566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8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54710-99B0-1651-12AB-04BF6CEA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E9B4D-1676-F6C6-CE4C-A0FBB9D46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21CD-DD6E-C29F-68D4-21A3B18E4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59D2FF-66AC-D94A-8E45-568E4B3B110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DA750-DAF2-2F3D-A2D1-D45887AFF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1039-B599-F9C5-1288-2DFF203BB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9587483" y="5049786"/>
            <a:ext cx="4943599" cy="2376730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02"/>
                </a:lnSpc>
              </a:pPr>
              <a:endParaRPr sz="1200"/>
            </a:p>
          </p:txBody>
        </p:sp>
      </p:grpSp>
      <p:sp>
        <p:nvSpPr>
          <p:cNvPr id="5" name="AutoShape 5"/>
          <p:cNvSpPr/>
          <p:nvPr/>
        </p:nvSpPr>
        <p:spPr>
          <a:xfrm>
            <a:off x="9279073" y="5596153"/>
            <a:ext cx="3456811" cy="342180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6" name="AutoShape 6"/>
          <p:cNvSpPr/>
          <p:nvPr/>
        </p:nvSpPr>
        <p:spPr>
          <a:xfrm>
            <a:off x="9136443" y="5804604"/>
            <a:ext cx="3359235" cy="335923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7" name="AutoShape 7"/>
          <p:cNvSpPr/>
          <p:nvPr/>
        </p:nvSpPr>
        <p:spPr>
          <a:xfrm>
            <a:off x="9016708" y="6043584"/>
            <a:ext cx="3244761" cy="324476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8" name="AutoShape 8"/>
          <p:cNvSpPr/>
          <p:nvPr/>
        </p:nvSpPr>
        <p:spPr>
          <a:xfrm>
            <a:off x="8932272" y="6301096"/>
            <a:ext cx="3127010" cy="3127010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9" name="AutoShape 9"/>
          <p:cNvSpPr/>
          <p:nvPr/>
        </p:nvSpPr>
        <p:spPr>
          <a:xfrm>
            <a:off x="8836369" y="6594214"/>
            <a:ext cx="2898449" cy="289844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0" name="TextBox 10"/>
          <p:cNvSpPr txBox="1"/>
          <p:nvPr/>
        </p:nvSpPr>
        <p:spPr>
          <a:xfrm>
            <a:off x="536760" y="2129367"/>
            <a:ext cx="10791641" cy="2588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66"/>
              </a:lnSpc>
            </a:pPr>
            <a:r>
              <a:rPr lang="en-US" sz="6666" dirty="0">
                <a:solidFill>
                  <a:srgbClr val="227C9D"/>
                </a:solidFill>
                <a:latin typeface="Kollektif Bold"/>
              </a:rPr>
              <a:t>SPRING &amp; SPRING BOOT</a:t>
            </a:r>
          </a:p>
          <a:p>
            <a:pPr algn="ctr">
              <a:lnSpc>
                <a:spcPts val="6666"/>
              </a:lnSpc>
            </a:pPr>
            <a:endParaRPr lang="en-US" sz="6666" dirty="0">
              <a:solidFill>
                <a:srgbClr val="227C9D"/>
              </a:solidFill>
              <a:latin typeface="Kollektif Bold"/>
            </a:endParaRPr>
          </a:p>
          <a:p>
            <a:pPr algn="ctr">
              <a:lnSpc>
                <a:spcPts val="6666"/>
              </a:lnSpc>
            </a:pPr>
            <a:r>
              <a:rPr lang="en-US" sz="6666" dirty="0">
                <a:solidFill>
                  <a:srgbClr val="227C9D"/>
                </a:solidFill>
                <a:latin typeface="Kollektif Bold"/>
              </a:rPr>
              <a:t>LECTURE - 6</a:t>
            </a:r>
          </a:p>
        </p:txBody>
      </p:sp>
      <p:grpSp>
        <p:nvGrpSpPr>
          <p:cNvPr id="12" name="Group 12"/>
          <p:cNvGrpSpPr/>
          <p:nvPr/>
        </p:nvGrpSpPr>
        <p:grpSpPr>
          <a:xfrm rot="2700000">
            <a:off x="-917594" y="-2062214"/>
            <a:ext cx="4943599" cy="2376730"/>
            <a:chOff x="0" y="0"/>
            <a:chExt cx="660400" cy="317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02"/>
                </a:lnSpc>
              </a:pPr>
              <a:endParaRPr sz="1200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-1226003" y="-1515847"/>
            <a:ext cx="3456811" cy="342180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6" name="AutoShape 16"/>
          <p:cNvSpPr/>
          <p:nvPr/>
        </p:nvSpPr>
        <p:spPr>
          <a:xfrm>
            <a:off x="-1368633" y="-1307396"/>
            <a:ext cx="3359235" cy="335923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7" name="AutoShape 17"/>
          <p:cNvSpPr/>
          <p:nvPr/>
        </p:nvSpPr>
        <p:spPr>
          <a:xfrm>
            <a:off x="-1488368" y="-1068417"/>
            <a:ext cx="3244761" cy="324476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8" name="AutoShape 18"/>
          <p:cNvSpPr/>
          <p:nvPr/>
        </p:nvSpPr>
        <p:spPr>
          <a:xfrm>
            <a:off x="-1572805" y="-810904"/>
            <a:ext cx="3127010" cy="3127010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9" name="AutoShape 19"/>
          <p:cNvSpPr/>
          <p:nvPr/>
        </p:nvSpPr>
        <p:spPr>
          <a:xfrm>
            <a:off x="-1668708" y="-517786"/>
            <a:ext cx="2898449" cy="289844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0" name="AutoShape 20"/>
          <p:cNvSpPr/>
          <p:nvPr/>
        </p:nvSpPr>
        <p:spPr>
          <a:xfrm>
            <a:off x="-1749253" y="-221971"/>
            <a:ext cx="2642399" cy="265706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1" name="AutoShape 21"/>
          <p:cNvSpPr/>
          <p:nvPr/>
        </p:nvSpPr>
        <p:spPr>
          <a:xfrm>
            <a:off x="-1732076" y="152451"/>
            <a:ext cx="2251657" cy="224003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2" name="AutoShape 22"/>
          <p:cNvSpPr/>
          <p:nvPr/>
        </p:nvSpPr>
        <p:spPr>
          <a:xfrm>
            <a:off x="-1673198" y="603840"/>
            <a:ext cx="1752399" cy="178131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3" name="Freeform 23"/>
          <p:cNvSpPr/>
          <p:nvPr/>
        </p:nvSpPr>
        <p:spPr>
          <a:xfrm>
            <a:off x="11469461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4" name="Freeform 24"/>
          <p:cNvSpPr/>
          <p:nvPr/>
        </p:nvSpPr>
        <p:spPr>
          <a:xfrm>
            <a:off x="11469461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5" name="Freeform 25"/>
          <p:cNvSpPr/>
          <p:nvPr/>
        </p:nvSpPr>
        <p:spPr>
          <a:xfrm rot="5400000" flipH="1" flipV="1">
            <a:off x="11469461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6" name="Freeform 26"/>
          <p:cNvSpPr/>
          <p:nvPr/>
        </p:nvSpPr>
        <p:spPr>
          <a:xfrm>
            <a:off x="10746922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7" name="Freeform 27"/>
          <p:cNvSpPr/>
          <p:nvPr/>
        </p:nvSpPr>
        <p:spPr>
          <a:xfrm rot="5400000">
            <a:off x="10024383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8" name="Freeform 28"/>
          <p:cNvSpPr/>
          <p:nvPr/>
        </p:nvSpPr>
        <p:spPr>
          <a:xfrm rot="-10800000">
            <a:off x="10746922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9" name="Freeform 29"/>
          <p:cNvSpPr/>
          <p:nvPr/>
        </p:nvSpPr>
        <p:spPr>
          <a:xfrm rot="-10800000" flipH="1" flipV="1">
            <a:off x="10024383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0" name="Freeform 30"/>
          <p:cNvSpPr/>
          <p:nvPr/>
        </p:nvSpPr>
        <p:spPr>
          <a:xfrm rot="5400000" flipH="1" flipV="1">
            <a:off x="8513804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1" name="Freeform 31"/>
          <p:cNvSpPr/>
          <p:nvPr/>
        </p:nvSpPr>
        <p:spPr>
          <a:xfrm rot="-10800000" flipH="1" flipV="1">
            <a:off x="8513804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2" name="Freeform 32"/>
          <p:cNvSpPr/>
          <p:nvPr/>
        </p:nvSpPr>
        <p:spPr>
          <a:xfrm rot="-10800000">
            <a:off x="6351" y="469610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3" name="Freeform 33"/>
          <p:cNvSpPr/>
          <p:nvPr/>
        </p:nvSpPr>
        <p:spPr>
          <a:xfrm>
            <a:off x="722540" y="471515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4" name="Freeform 34"/>
          <p:cNvSpPr/>
          <p:nvPr/>
        </p:nvSpPr>
        <p:spPr>
          <a:xfrm>
            <a:off x="1" y="54376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5" name="Freeform 35"/>
          <p:cNvSpPr/>
          <p:nvPr/>
        </p:nvSpPr>
        <p:spPr>
          <a:xfrm rot="-10800000">
            <a:off x="1" y="61602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6" name="Freeform 36"/>
          <p:cNvSpPr/>
          <p:nvPr/>
        </p:nvSpPr>
        <p:spPr>
          <a:xfrm rot="-5400000">
            <a:off x="722540" y="61602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7" name="Freeform 37"/>
          <p:cNvSpPr/>
          <p:nvPr/>
        </p:nvSpPr>
        <p:spPr>
          <a:xfrm rot="-10800000">
            <a:off x="2214501" y="61792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8" name="Freeform 38"/>
          <p:cNvSpPr/>
          <p:nvPr/>
        </p:nvSpPr>
        <p:spPr>
          <a:xfrm>
            <a:off x="2214501" y="545674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9" name="Freeform 39"/>
          <p:cNvSpPr/>
          <p:nvPr/>
        </p:nvSpPr>
        <p:spPr>
          <a:xfrm rot="5400000">
            <a:off x="2937040" y="61792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pic>
        <p:nvPicPr>
          <p:cNvPr id="41" name="Picture 4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CC435327-B2AD-AB7C-BF9C-664B7EAC89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060" y="28863"/>
            <a:ext cx="3395704" cy="10730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725917" y="259440"/>
            <a:ext cx="6740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Using name Attribute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86187" y="1335542"/>
            <a:ext cx="1141034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2400" b="1" dirty="0">
                <a:solidFill>
                  <a:srgbClr val="268BD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93A1A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93A1A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b="1" dirty="0">
                <a:solidFill>
                  <a:srgbClr val="2AA19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IN" sz="2400" b="1" dirty="0">
                <a:solidFill>
                  <a:srgbClr val="93A1A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93A1A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93A1A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"..."</a:t>
            </a:r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2400" b="1" dirty="0">
                <a:solidFill>
                  <a:srgbClr val="268BD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93A1A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93A1A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en-IN" sz="2400" b="1" dirty="0" err="1">
                <a:solidFill>
                  <a:srgbClr val="2AA19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in.scalive.Student</a:t>
            </a:r>
            <a:r>
              <a:rPr lang="en-IN" sz="2400" b="1" dirty="0">
                <a:solidFill>
                  <a:srgbClr val="93A1A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93A1A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93A1A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en-IN" sz="2400" b="1" dirty="0" err="1">
                <a:solidFill>
                  <a:srgbClr val="93A1A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stdObj</a:t>
            </a:r>
            <a:r>
              <a:rPr lang="en-IN" sz="2400" b="1" dirty="0">
                <a:solidFill>
                  <a:srgbClr val="93A1A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8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494479" y="274654"/>
            <a:ext cx="7984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Our Spring Configuration File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A6DA2A-6090-064B-732A-1BBD42E4B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47" y="1366702"/>
            <a:ext cx="11481847" cy="501675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24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beans . . .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22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in.scalive.beans.Student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b="1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name="stdObj1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&lt;</a:t>
            </a:r>
            <a:r>
              <a:rPr lang="en-IN" sz="22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Amit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&lt;</a:t>
            </a:r>
            <a:r>
              <a:rPr lang="en-IN" sz="22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rollno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&lt;/</a:t>
            </a:r>
            <a:r>
              <a:rPr lang="en-IN" sz="22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22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in.scalive.beans.Student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id="stdObj2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&lt;</a:t>
            </a:r>
            <a:r>
              <a:rPr lang="en-IN" sz="22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Ravi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&lt;</a:t>
            </a:r>
            <a:r>
              <a:rPr lang="en-IN" sz="22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rollno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102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&lt;/</a:t>
            </a:r>
            <a:r>
              <a:rPr lang="en-IN" sz="22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4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IN" sz="24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beans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7AFBC4-2CF3-997E-E617-4332F5BC6E71}"/>
              </a:ext>
            </a:extLst>
          </p:cNvPr>
          <p:cNvSpPr/>
          <p:nvPr/>
        </p:nvSpPr>
        <p:spPr>
          <a:xfrm>
            <a:off x="1240705" y="2124641"/>
            <a:ext cx="9046108" cy="15082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43675-9D60-8863-D66C-F9E017BE6412}"/>
              </a:ext>
            </a:extLst>
          </p:cNvPr>
          <p:cNvSpPr/>
          <p:nvPr/>
        </p:nvSpPr>
        <p:spPr>
          <a:xfrm>
            <a:off x="1240705" y="3875081"/>
            <a:ext cx="9046108" cy="15082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29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F69C0-5159-14D9-644C-9187F3CAE624}"/>
              </a:ext>
            </a:extLst>
          </p:cNvPr>
          <p:cNvSpPr txBox="1"/>
          <p:nvPr/>
        </p:nvSpPr>
        <p:spPr>
          <a:xfrm>
            <a:off x="3302658" y="203190"/>
            <a:ext cx="5209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Main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240D7-1920-C207-CB5F-7300E50CC132}"/>
              </a:ext>
            </a:extLst>
          </p:cNvPr>
          <p:cNvSpPr txBox="1"/>
          <p:nvPr/>
        </p:nvSpPr>
        <p:spPr>
          <a:xfrm>
            <a:off x="474665" y="1255441"/>
            <a:ext cx="1154451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in.scalive.app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org.springframework.context.ApplicationContext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org.springframework.context.support.ClassPathXmlApplicationContext;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in.scalive.beans.Student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UseStudent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main(String[] </a:t>
            </a:r>
            <a:r>
              <a:rPr lang="en-IN" sz="1600" b="1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ApplicationContext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1" u="sng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container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				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ClassPathXmlApplicationContext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"/in/</a:t>
            </a:r>
            <a:r>
              <a:rPr lang="en-IN" sz="1600" b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scalive</a:t>
            </a:r>
            <a:r>
              <a:rPr lang="en-IN" sz="1600" b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/resources/beanconf.xml"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"First bean"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"=============="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Student </a:t>
            </a:r>
            <a:r>
              <a:rPr lang="en-IN" sz="1600" b="1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st1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=(Student)</a:t>
            </a:r>
            <a:r>
              <a:rPr lang="en-IN" sz="1600" b="1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container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.getBean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"stdObj1"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"Name:"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600" b="1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st1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.getName());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"Roll no:"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600" b="1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st1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.getRollno());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Student </a:t>
            </a:r>
            <a:r>
              <a:rPr lang="en-IN" sz="1600" b="1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st2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=(Student)</a:t>
            </a:r>
            <a:r>
              <a:rPr lang="en-IN" sz="1600" b="1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container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.getBean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"stdObj2"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"Second bean"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"=============="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"Name:"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600" b="1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st2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.getName());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"Roll no:"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600" b="1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st2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.getRollno());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031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F69C0-5159-14D9-644C-9187F3CAE624}"/>
              </a:ext>
            </a:extLst>
          </p:cNvPr>
          <p:cNvSpPr txBox="1"/>
          <p:nvPr/>
        </p:nvSpPr>
        <p:spPr>
          <a:xfrm>
            <a:off x="4490435" y="167641"/>
            <a:ext cx="5209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5FD61B-76C3-DA02-7D4B-A89899076FB6}"/>
              </a:ext>
            </a:extLst>
          </p:cNvPr>
          <p:cNvSpPr txBox="1"/>
          <p:nvPr/>
        </p:nvSpPr>
        <p:spPr>
          <a:xfrm>
            <a:off x="1573229" y="1412857"/>
            <a:ext cx="6099142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OUTPUT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Creating Student object...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Initializing name...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Initializing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rollno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Creating Student object...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Initializing name...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Initializing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rollno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b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First bean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==============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Name:Amit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 no:101</a:t>
            </a:r>
            <a:b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Second bean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==============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Name:Ravi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 no:102</a:t>
            </a:r>
          </a:p>
        </p:txBody>
      </p:sp>
    </p:spTree>
    <p:extLst>
      <p:ext uri="{BB962C8B-B14F-4D97-AF65-F5344CB8AC3E}">
        <p14:creationId xmlns:p14="http://schemas.microsoft.com/office/powerpoint/2010/main" val="3534977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1197204" y="230416"/>
            <a:ext cx="9791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Important Points For name Attribute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provide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 values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single </a:t>
            </a:r>
            <a:r>
              <a:rPr lang="en-US" sz="28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attribute.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values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 be given in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shot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cannot use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 </a:t>
            </a:r>
            <a:r>
              <a:rPr lang="en-US" sz="2800" b="1" u="sng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twice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a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these </a:t>
            </a: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should be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separated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comma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(,),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semicolon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(;), or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 space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8A8D68-590B-0013-01BA-6517C83F48C0}"/>
              </a:ext>
            </a:extLst>
          </p:cNvPr>
          <p:cNvSpPr txBox="1"/>
          <p:nvPr/>
        </p:nvSpPr>
        <p:spPr>
          <a:xfrm>
            <a:off x="843698" y="1352174"/>
            <a:ext cx="97567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XML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in.scalive.beans.Student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stdObj1,stdObj2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&lt;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Amit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&lt;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rollno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7BAD0-C673-6EB2-EA2F-0E816F99F62E}"/>
              </a:ext>
            </a:extLst>
          </p:cNvPr>
          <p:cNvSpPr txBox="1"/>
          <p:nvPr/>
        </p:nvSpPr>
        <p:spPr>
          <a:xfrm>
            <a:off x="843698" y="3152794"/>
            <a:ext cx="989343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Java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800" b="1" u="sng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ApplicationContext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u="sng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container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ClassPathXmlApplicationContext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"/in/</a:t>
            </a:r>
            <a:r>
              <a:rPr lang="en-IN" sz="16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scalive</a:t>
            </a:r>
            <a:r>
              <a:rPr lang="en-IN" sz="16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/resources/beanconf.xml"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Student </a:t>
            </a:r>
            <a:r>
              <a:rPr lang="en-IN" sz="16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st1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=(Student)</a:t>
            </a:r>
            <a:r>
              <a:rPr lang="en-IN" sz="16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container</a:t>
            </a: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.getBean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"stdObj1"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"Name:"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6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st1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.getName());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"Roll no:"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6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st1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.getRollno());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Student </a:t>
            </a:r>
            <a:r>
              <a:rPr lang="en-IN" sz="1600" dirty="0">
                <a:solidFill>
                  <a:srgbClr val="6A3E3E"/>
                </a:solidFill>
                <a:effectLst/>
                <a:highlight>
                  <a:srgbClr val="F0D8A8"/>
                </a:highlight>
                <a:latin typeface="Consolas" panose="020B0609020204030204" pitchFamily="49" charset="0"/>
              </a:rPr>
              <a:t>st2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=(Student)</a:t>
            </a:r>
            <a:r>
              <a:rPr lang="en-IN" sz="16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container</a:t>
            </a: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.getBean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"stdObj2"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"Name:"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600" dirty="0">
                <a:solidFill>
                  <a:srgbClr val="6A3E3E"/>
                </a:solidFill>
                <a:effectLst/>
                <a:highlight>
                  <a:srgbClr val="D4D4D4"/>
                </a:highlight>
                <a:latin typeface="Consolas" panose="020B0609020204030204" pitchFamily="49" charset="0"/>
              </a:rPr>
              <a:t>st2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.getName());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"Roll no:"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600" dirty="0">
                <a:solidFill>
                  <a:srgbClr val="6A3E3E"/>
                </a:solidFill>
                <a:effectLst/>
                <a:highlight>
                  <a:srgbClr val="D4D4D4"/>
                </a:highlight>
                <a:latin typeface="Consolas" panose="020B0609020204030204" pitchFamily="49" charset="0"/>
              </a:rPr>
              <a:t>st2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.getRollno());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82203871-AB93-1917-B972-7F780F9C4360}"/>
              </a:ext>
            </a:extLst>
          </p:cNvPr>
          <p:cNvSpPr/>
          <p:nvPr/>
        </p:nvSpPr>
        <p:spPr>
          <a:xfrm>
            <a:off x="7319912" y="1997711"/>
            <a:ext cx="424207" cy="8366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5B4F5-1A4E-442C-35DA-F73843453E52}"/>
              </a:ext>
            </a:extLst>
          </p:cNvPr>
          <p:cNvSpPr txBox="1"/>
          <p:nvPr/>
        </p:nvSpPr>
        <p:spPr>
          <a:xfrm>
            <a:off x="7362463" y="2829502"/>
            <a:ext cx="3740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Names separated with comma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F19F6B-2B70-BD1E-46C0-CE9E6AD67B04}"/>
              </a:ext>
            </a:extLst>
          </p:cNvPr>
          <p:cNvSpPr txBox="1"/>
          <p:nvPr/>
        </p:nvSpPr>
        <p:spPr>
          <a:xfrm>
            <a:off x="1197204" y="230416"/>
            <a:ext cx="9791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Important Points For name Attribute</a:t>
            </a:r>
          </a:p>
        </p:txBody>
      </p:sp>
    </p:spTree>
    <p:extLst>
      <p:ext uri="{BB962C8B-B14F-4D97-AF65-F5344CB8AC3E}">
        <p14:creationId xmlns:p14="http://schemas.microsoft.com/office/powerpoint/2010/main" val="2158894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8A8D68-590B-0013-01BA-6517C83F48C0}"/>
              </a:ext>
            </a:extLst>
          </p:cNvPr>
          <p:cNvSpPr txBox="1"/>
          <p:nvPr/>
        </p:nvSpPr>
        <p:spPr>
          <a:xfrm>
            <a:off x="843698" y="1352174"/>
            <a:ext cx="97567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XML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in.scalive.beans.Student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stdObj1 stdObj2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&lt;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Amit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&lt;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rollno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7BAD0-C673-6EB2-EA2F-0E816F99F62E}"/>
              </a:ext>
            </a:extLst>
          </p:cNvPr>
          <p:cNvSpPr txBox="1"/>
          <p:nvPr/>
        </p:nvSpPr>
        <p:spPr>
          <a:xfrm>
            <a:off x="843698" y="3152794"/>
            <a:ext cx="989343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Java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800" b="1" u="sng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ApplicationContext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u="sng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container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ClassPathXmlApplicationContext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"/in/</a:t>
            </a:r>
            <a:r>
              <a:rPr lang="en-IN" sz="16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scalive</a:t>
            </a:r>
            <a:r>
              <a:rPr lang="en-IN" sz="16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/resources/beanconf.xml"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Student </a:t>
            </a:r>
            <a:r>
              <a:rPr lang="en-IN" sz="16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st1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=(Student)</a:t>
            </a:r>
            <a:r>
              <a:rPr lang="en-IN" sz="16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container</a:t>
            </a: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.getBean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"stdObj1"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"Name:"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6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st1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.getName());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"Roll no:"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6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st1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.getRollno());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Student </a:t>
            </a:r>
            <a:r>
              <a:rPr lang="en-IN" sz="1600" dirty="0">
                <a:solidFill>
                  <a:srgbClr val="6A3E3E"/>
                </a:solidFill>
                <a:effectLst/>
                <a:highlight>
                  <a:srgbClr val="F0D8A8"/>
                </a:highlight>
                <a:latin typeface="Consolas" panose="020B0609020204030204" pitchFamily="49" charset="0"/>
              </a:rPr>
              <a:t>st2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=(Student)</a:t>
            </a:r>
            <a:r>
              <a:rPr lang="en-IN" sz="16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container</a:t>
            </a: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.getBean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"stdObj2"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"Name:"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600" dirty="0">
                <a:solidFill>
                  <a:srgbClr val="6A3E3E"/>
                </a:solidFill>
                <a:effectLst/>
                <a:highlight>
                  <a:srgbClr val="D4D4D4"/>
                </a:highlight>
                <a:latin typeface="Consolas" panose="020B0609020204030204" pitchFamily="49" charset="0"/>
              </a:rPr>
              <a:t>st2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.getName());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"Roll no:"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600" dirty="0">
                <a:solidFill>
                  <a:srgbClr val="6A3E3E"/>
                </a:solidFill>
                <a:effectLst/>
                <a:highlight>
                  <a:srgbClr val="D4D4D4"/>
                </a:highlight>
                <a:latin typeface="Consolas" panose="020B0609020204030204" pitchFamily="49" charset="0"/>
              </a:rPr>
              <a:t>st2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.getRollno());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FAB00060-FC37-2128-E0DA-86087177A6EA}"/>
              </a:ext>
            </a:extLst>
          </p:cNvPr>
          <p:cNvSpPr/>
          <p:nvPr/>
        </p:nvSpPr>
        <p:spPr>
          <a:xfrm>
            <a:off x="7319912" y="1997711"/>
            <a:ext cx="424207" cy="8366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F66A6-6F53-8933-3973-820C09672747}"/>
              </a:ext>
            </a:extLst>
          </p:cNvPr>
          <p:cNvSpPr txBox="1"/>
          <p:nvPr/>
        </p:nvSpPr>
        <p:spPr>
          <a:xfrm>
            <a:off x="7362463" y="2829502"/>
            <a:ext cx="3564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Names separated with space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11C8E2-1B08-F5F1-92A6-7A21DCE458A3}"/>
              </a:ext>
            </a:extLst>
          </p:cNvPr>
          <p:cNvSpPr txBox="1"/>
          <p:nvPr/>
        </p:nvSpPr>
        <p:spPr>
          <a:xfrm>
            <a:off x="1197204" y="230416"/>
            <a:ext cx="9791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Important Points For name Attribute</a:t>
            </a:r>
          </a:p>
        </p:txBody>
      </p:sp>
    </p:spTree>
    <p:extLst>
      <p:ext uri="{BB962C8B-B14F-4D97-AF65-F5344CB8AC3E}">
        <p14:creationId xmlns:p14="http://schemas.microsoft.com/office/powerpoint/2010/main" val="4262641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8A8D68-590B-0013-01BA-6517C83F48C0}"/>
              </a:ext>
            </a:extLst>
          </p:cNvPr>
          <p:cNvSpPr txBox="1"/>
          <p:nvPr/>
        </p:nvSpPr>
        <p:spPr>
          <a:xfrm>
            <a:off x="843698" y="1352174"/>
            <a:ext cx="97567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XML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in.scalive.beans.Student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stdObj1;stdObj2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&lt;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Amit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&lt;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rollno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7BAD0-C673-6EB2-EA2F-0E816F99F62E}"/>
              </a:ext>
            </a:extLst>
          </p:cNvPr>
          <p:cNvSpPr txBox="1"/>
          <p:nvPr/>
        </p:nvSpPr>
        <p:spPr>
          <a:xfrm>
            <a:off x="843698" y="3152794"/>
            <a:ext cx="989343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Java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800" b="1" u="sng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ApplicationContext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u="sng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container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ClassPathXmlApplicationContext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"/in/</a:t>
            </a:r>
            <a:r>
              <a:rPr lang="en-IN" sz="16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scalive</a:t>
            </a:r>
            <a:r>
              <a:rPr lang="en-IN" sz="16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/resources/beanconf.xml"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Student </a:t>
            </a:r>
            <a:r>
              <a:rPr lang="en-IN" sz="16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st1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=(Student)</a:t>
            </a:r>
            <a:r>
              <a:rPr lang="en-IN" sz="16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container</a:t>
            </a: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.getBean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"stdObj1"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"Name:"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6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st1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.getName());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"Roll no:"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6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st1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.getRollno());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Student </a:t>
            </a:r>
            <a:r>
              <a:rPr lang="en-IN" sz="1600" dirty="0">
                <a:solidFill>
                  <a:srgbClr val="6A3E3E"/>
                </a:solidFill>
                <a:effectLst/>
                <a:highlight>
                  <a:srgbClr val="F0D8A8"/>
                </a:highlight>
                <a:latin typeface="Consolas" panose="020B0609020204030204" pitchFamily="49" charset="0"/>
              </a:rPr>
              <a:t>st2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=(Student)</a:t>
            </a:r>
            <a:r>
              <a:rPr lang="en-IN" sz="16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container</a:t>
            </a: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.getBean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"stdObj2"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"Name:"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600" dirty="0">
                <a:solidFill>
                  <a:srgbClr val="6A3E3E"/>
                </a:solidFill>
                <a:effectLst/>
                <a:highlight>
                  <a:srgbClr val="D4D4D4"/>
                </a:highlight>
                <a:latin typeface="Consolas" panose="020B0609020204030204" pitchFamily="49" charset="0"/>
              </a:rPr>
              <a:t>st2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.getName());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"Roll no:"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600" dirty="0">
                <a:solidFill>
                  <a:srgbClr val="6A3E3E"/>
                </a:solidFill>
                <a:effectLst/>
                <a:highlight>
                  <a:srgbClr val="D4D4D4"/>
                </a:highlight>
                <a:latin typeface="Consolas" panose="020B0609020204030204" pitchFamily="49" charset="0"/>
              </a:rPr>
              <a:t>st2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.getRollno());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FAB00060-FC37-2128-E0DA-86087177A6EA}"/>
              </a:ext>
            </a:extLst>
          </p:cNvPr>
          <p:cNvSpPr/>
          <p:nvPr/>
        </p:nvSpPr>
        <p:spPr>
          <a:xfrm>
            <a:off x="7319912" y="1997711"/>
            <a:ext cx="424207" cy="8366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F66A6-6F53-8933-3973-820C09672747}"/>
              </a:ext>
            </a:extLst>
          </p:cNvPr>
          <p:cNvSpPr txBox="1"/>
          <p:nvPr/>
        </p:nvSpPr>
        <p:spPr>
          <a:xfrm>
            <a:off x="7362463" y="2829502"/>
            <a:ext cx="4088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Names separated with semicolon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9D599-FB0C-83F1-80B2-7F4C6F366BE5}"/>
              </a:ext>
            </a:extLst>
          </p:cNvPr>
          <p:cNvSpPr txBox="1"/>
          <p:nvPr/>
        </p:nvSpPr>
        <p:spPr>
          <a:xfrm>
            <a:off x="1197204" y="230416"/>
            <a:ext cx="9791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Important Points For name Attribute</a:t>
            </a:r>
          </a:p>
        </p:txBody>
      </p:sp>
    </p:spTree>
    <p:extLst>
      <p:ext uri="{BB962C8B-B14F-4D97-AF65-F5344CB8AC3E}">
        <p14:creationId xmlns:p14="http://schemas.microsoft.com/office/powerpoint/2010/main" val="161830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provide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 values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8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attribute for the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 bean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5A812-78FF-060D-A48B-25B508916876}"/>
              </a:ext>
            </a:extLst>
          </p:cNvPr>
          <p:cNvSpPr txBox="1"/>
          <p:nvPr/>
        </p:nvSpPr>
        <p:spPr>
          <a:xfrm>
            <a:off x="1197204" y="230416"/>
            <a:ext cx="9791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Important Points For name Attribute</a:t>
            </a:r>
          </a:p>
        </p:txBody>
      </p:sp>
    </p:spTree>
    <p:extLst>
      <p:ext uri="{BB962C8B-B14F-4D97-AF65-F5344CB8AC3E}">
        <p14:creationId xmlns:p14="http://schemas.microsoft.com/office/powerpoint/2010/main" val="76845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8A8D68-590B-0013-01BA-6517C83F48C0}"/>
              </a:ext>
            </a:extLst>
          </p:cNvPr>
          <p:cNvSpPr txBox="1"/>
          <p:nvPr/>
        </p:nvSpPr>
        <p:spPr>
          <a:xfrm>
            <a:off x="843698" y="1352174"/>
            <a:ext cx="97567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XML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in.scalive.beans.Student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stdobj1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stdObj1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Amit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rollno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7BAD0-C673-6EB2-EA2F-0E816F99F62E}"/>
              </a:ext>
            </a:extLst>
          </p:cNvPr>
          <p:cNvSpPr txBox="1"/>
          <p:nvPr/>
        </p:nvSpPr>
        <p:spPr>
          <a:xfrm>
            <a:off x="775353" y="3578974"/>
            <a:ext cx="9893431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Java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800" b="1" u="sng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ApplicationContext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u="sng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container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ClassPathXmlApplicationContext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"/in/</a:t>
            </a:r>
            <a:r>
              <a:rPr lang="en-IN" sz="16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scalive</a:t>
            </a:r>
            <a:r>
              <a:rPr lang="en-IN" sz="16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/resources/beanconf.xml"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Student </a:t>
            </a:r>
            <a:r>
              <a:rPr lang="en-IN" sz="16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st1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=(Student)</a:t>
            </a:r>
            <a:r>
              <a:rPr lang="en-IN" sz="16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container</a:t>
            </a: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.getBean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"stdObj1"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"Name:"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6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st1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.getName());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"Roll no:"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6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st1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.getRollno());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82203871-AB93-1917-B972-7F780F9C4360}"/>
              </a:ext>
            </a:extLst>
          </p:cNvPr>
          <p:cNvSpPr/>
          <p:nvPr/>
        </p:nvSpPr>
        <p:spPr>
          <a:xfrm>
            <a:off x="7150359" y="2097405"/>
            <a:ext cx="424207" cy="8366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5B4F5-1A4E-442C-35DA-F73843453E52}"/>
              </a:ext>
            </a:extLst>
          </p:cNvPr>
          <p:cNvSpPr txBox="1"/>
          <p:nvPr/>
        </p:nvSpPr>
        <p:spPr>
          <a:xfrm>
            <a:off x="7150359" y="2934034"/>
            <a:ext cx="3393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Same value for id and name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85C58-11D0-CAD8-9CEF-8025AFCB6BDB}"/>
              </a:ext>
            </a:extLst>
          </p:cNvPr>
          <p:cNvSpPr txBox="1"/>
          <p:nvPr/>
        </p:nvSpPr>
        <p:spPr>
          <a:xfrm>
            <a:off x="1197204" y="230416"/>
            <a:ext cx="9791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Important Points For name Attribute</a:t>
            </a:r>
          </a:p>
        </p:txBody>
      </p:sp>
    </p:spTree>
    <p:extLst>
      <p:ext uri="{BB962C8B-B14F-4D97-AF65-F5344CB8AC3E}">
        <p14:creationId xmlns:p14="http://schemas.microsoft.com/office/powerpoint/2010/main" val="129736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 rot="-10800000">
            <a:off x="6351" y="549544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9" name="Freeform 9"/>
          <p:cNvSpPr/>
          <p:nvPr/>
        </p:nvSpPr>
        <p:spPr>
          <a:xfrm>
            <a:off x="722540" y="55144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0" name="Freeform 10"/>
          <p:cNvSpPr/>
          <p:nvPr/>
        </p:nvSpPr>
        <p:spPr>
          <a:xfrm>
            <a:off x="1" y="62370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1" name="Freeform 11"/>
          <p:cNvSpPr/>
          <p:nvPr/>
        </p:nvSpPr>
        <p:spPr>
          <a:xfrm>
            <a:off x="2214501" y="62560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2" name="Freeform 12"/>
          <p:cNvSpPr/>
          <p:nvPr/>
        </p:nvSpPr>
        <p:spPr>
          <a:xfrm>
            <a:off x="11469461" y="54249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3" name="Freeform 13"/>
          <p:cNvSpPr/>
          <p:nvPr/>
        </p:nvSpPr>
        <p:spPr>
          <a:xfrm>
            <a:off x="11469461" y="61475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4" name="Freeform 14"/>
          <p:cNvSpPr/>
          <p:nvPr/>
        </p:nvSpPr>
        <p:spPr>
          <a:xfrm>
            <a:off x="10746922" y="470245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5" name="Freeform 15"/>
          <p:cNvSpPr/>
          <p:nvPr/>
        </p:nvSpPr>
        <p:spPr>
          <a:xfrm>
            <a:off x="10746922" y="54249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6" name="Freeform 16"/>
          <p:cNvSpPr/>
          <p:nvPr/>
        </p:nvSpPr>
        <p:spPr>
          <a:xfrm rot="5400000">
            <a:off x="10024383" y="61475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7" name="Freeform 17"/>
          <p:cNvSpPr/>
          <p:nvPr/>
        </p:nvSpPr>
        <p:spPr>
          <a:xfrm rot="5400000" flipH="1" flipV="1">
            <a:off x="8513804" y="54249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8" name="Freeform 18"/>
          <p:cNvSpPr/>
          <p:nvPr/>
        </p:nvSpPr>
        <p:spPr>
          <a:xfrm rot="-10800000" flipH="1" flipV="1">
            <a:off x="8513804" y="61475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601A063-7C82-D153-D8DC-AE1A165FDC58}"/>
              </a:ext>
            </a:extLst>
          </p:cNvPr>
          <p:cNvCxnSpPr>
            <a:cxnSpLocks/>
          </p:cNvCxnSpPr>
          <p:nvPr/>
        </p:nvCxnSpPr>
        <p:spPr>
          <a:xfrm>
            <a:off x="4521200" y="939800"/>
            <a:ext cx="1189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F118D37-B426-0FC3-5A37-DFAE4C3AFDCF}"/>
              </a:ext>
            </a:extLst>
          </p:cNvPr>
          <p:cNvSpPr txBox="1"/>
          <p:nvPr/>
        </p:nvSpPr>
        <p:spPr>
          <a:xfrm>
            <a:off x="3472651" y="127000"/>
            <a:ext cx="5041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Today’s Agenda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52F244-5C27-A732-E74C-4FD991F24413}"/>
              </a:ext>
            </a:extLst>
          </p:cNvPr>
          <p:cNvSpPr txBox="1"/>
          <p:nvPr/>
        </p:nvSpPr>
        <p:spPr>
          <a:xfrm rot="10800000" flipV="1">
            <a:off x="2431069" y="3286396"/>
            <a:ext cx="4762824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chemeClr val="accent2">
                    <a:lumMod val="75000"/>
                  </a:schemeClr>
                </a:solidFill>
              </a:rPr>
              <a:t>id V/s name</a:t>
            </a: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7A997683-5298-6E82-0F4F-4679DCD66A63}"/>
              </a:ext>
            </a:extLst>
          </p:cNvPr>
          <p:cNvSpPr/>
          <p:nvPr/>
        </p:nvSpPr>
        <p:spPr>
          <a:xfrm rot="5400000">
            <a:off x="1986584" y="3377600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44" name="Picture 43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AACE809-500E-9518-687B-1492528CC66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804" y="65884"/>
            <a:ext cx="1718365" cy="543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EF25F6-6062-F95F-AE89-A95811304242}"/>
              </a:ext>
            </a:extLst>
          </p:cNvPr>
          <p:cNvSpPr txBox="1"/>
          <p:nvPr/>
        </p:nvSpPr>
        <p:spPr>
          <a:xfrm rot="10800000" flipV="1">
            <a:off x="2431070" y="4267442"/>
            <a:ext cx="5736628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rgbClr val="FFC000"/>
                </a:solidFill>
              </a:rPr>
              <a:t>Creating Beans Of Diff Classes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9A00111D-FC35-EB13-C7D7-F0AB90B2F101}"/>
              </a:ext>
            </a:extLst>
          </p:cNvPr>
          <p:cNvSpPr/>
          <p:nvPr/>
        </p:nvSpPr>
        <p:spPr>
          <a:xfrm rot="5400000">
            <a:off x="1986584" y="4358646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0095FF-1826-FDCD-3380-B3970D421C88}"/>
              </a:ext>
            </a:extLst>
          </p:cNvPr>
          <p:cNvSpPr txBox="1"/>
          <p:nvPr/>
        </p:nvSpPr>
        <p:spPr>
          <a:xfrm rot="10800000" flipV="1">
            <a:off x="2431071" y="2292735"/>
            <a:ext cx="7521984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chemeClr val="accent1"/>
                </a:solidFill>
              </a:rPr>
              <a:t>Some More &lt;bean&gt; Tag Attributes</a:t>
            </a:r>
          </a:p>
        </p:txBody>
      </p:sp>
      <p:sp>
        <p:nvSpPr>
          <p:cNvPr id="3" name="Triangle 34">
            <a:extLst>
              <a:ext uri="{FF2B5EF4-FFF2-40B4-BE49-F238E27FC236}">
                <a16:creationId xmlns:a16="http://schemas.microsoft.com/office/drawing/2014/main" id="{4E24418B-A963-FC93-22A4-1959313AD0CD}"/>
              </a:ext>
            </a:extLst>
          </p:cNvPr>
          <p:cNvSpPr/>
          <p:nvPr/>
        </p:nvSpPr>
        <p:spPr>
          <a:xfrm rot="5400000">
            <a:off x="1986584" y="2333151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2DFB6-7683-75F2-E711-1697D27F4F93}"/>
              </a:ext>
            </a:extLst>
          </p:cNvPr>
          <p:cNvSpPr txBox="1"/>
          <p:nvPr/>
        </p:nvSpPr>
        <p:spPr>
          <a:xfrm rot="10800000" flipV="1">
            <a:off x="2431070" y="1304422"/>
            <a:ext cx="732986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rgbClr val="00B050"/>
                </a:solidFill>
              </a:rPr>
              <a:t>Creating Multiple Bean Objects</a:t>
            </a:r>
          </a:p>
        </p:txBody>
      </p:sp>
      <p:sp>
        <p:nvSpPr>
          <p:cNvPr id="5" name="Triangle 34">
            <a:extLst>
              <a:ext uri="{FF2B5EF4-FFF2-40B4-BE49-F238E27FC236}">
                <a16:creationId xmlns:a16="http://schemas.microsoft.com/office/drawing/2014/main" id="{6B615682-E630-35D2-73EA-FDA4E9C7EF7D}"/>
              </a:ext>
            </a:extLst>
          </p:cNvPr>
          <p:cNvSpPr/>
          <p:nvPr/>
        </p:nvSpPr>
        <p:spPr>
          <a:xfrm rot="5400000">
            <a:off x="1986582" y="1304823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4FF55-D4DA-F09A-55ED-5C1C527E9B3A}"/>
              </a:ext>
            </a:extLst>
          </p:cNvPr>
          <p:cNvSpPr txBox="1"/>
          <p:nvPr/>
        </p:nvSpPr>
        <p:spPr>
          <a:xfrm rot="10800000" flipV="1">
            <a:off x="2431070" y="5304426"/>
            <a:ext cx="5736628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rgbClr val="7030A0"/>
                </a:solidFill>
              </a:rPr>
              <a:t>Reference Injection</a:t>
            </a:r>
          </a:p>
        </p:txBody>
      </p:sp>
      <p:sp>
        <p:nvSpPr>
          <p:cNvPr id="19" name="Triangle 21">
            <a:extLst>
              <a:ext uri="{FF2B5EF4-FFF2-40B4-BE49-F238E27FC236}">
                <a16:creationId xmlns:a16="http://schemas.microsoft.com/office/drawing/2014/main" id="{265EF334-376D-303D-228F-3F2F8C7D7B81}"/>
              </a:ext>
            </a:extLst>
          </p:cNvPr>
          <p:cNvSpPr/>
          <p:nvPr/>
        </p:nvSpPr>
        <p:spPr>
          <a:xfrm rot="5400000">
            <a:off x="1986584" y="5395630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 animBg="1"/>
      <p:bldP spid="6" grpId="0"/>
      <p:bldP spid="22" grpId="0" animBg="1"/>
      <p:bldP spid="2" grpId="0"/>
      <p:bldP spid="3" grpId="0" animBg="1"/>
      <p:bldP spid="4" grpId="0"/>
      <p:bldP spid="5" grpId="0" animBg="1"/>
      <p:bldP spid="7" grpId="0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beans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neither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 value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8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 value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8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do so </a:t>
            </a: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BeanDefinitionParsingException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will be thrown.</a:t>
            </a: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F669B-63C0-8B39-F81E-5BCDAD4F2B3D}"/>
              </a:ext>
            </a:extLst>
          </p:cNvPr>
          <p:cNvSpPr txBox="1"/>
          <p:nvPr/>
        </p:nvSpPr>
        <p:spPr>
          <a:xfrm>
            <a:off x="1197204" y="230416"/>
            <a:ext cx="9791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Important Points For name Attribute</a:t>
            </a:r>
          </a:p>
        </p:txBody>
      </p:sp>
    </p:spTree>
    <p:extLst>
      <p:ext uri="{BB962C8B-B14F-4D97-AF65-F5344CB8AC3E}">
        <p14:creationId xmlns:p14="http://schemas.microsoft.com/office/powerpoint/2010/main" val="58441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8A8D68-590B-0013-01BA-6517C83F48C0}"/>
              </a:ext>
            </a:extLst>
          </p:cNvPr>
          <p:cNvSpPr txBox="1"/>
          <p:nvPr/>
        </p:nvSpPr>
        <p:spPr>
          <a:xfrm>
            <a:off x="843698" y="1352174"/>
            <a:ext cx="975674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XML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800" b="1" u="sng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in.scalive.beans.Student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name="stdObj1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&lt;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Amit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&lt;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rollno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in.scalive.beans.Student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name="stdObj1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&lt;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Amit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&lt;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rollno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  <a:r>
              <a:rPr lang="en-IN" sz="18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82203871-AB93-1917-B972-7F780F9C4360}"/>
              </a:ext>
            </a:extLst>
          </p:cNvPr>
          <p:cNvSpPr/>
          <p:nvPr/>
        </p:nvSpPr>
        <p:spPr>
          <a:xfrm rot="17598401">
            <a:off x="7650068" y="1931521"/>
            <a:ext cx="203078" cy="122411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5B4F5-1A4E-442C-35DA-F73843453E52}"/>
              </a:ext>
            </a:extLst>
          </p:cNvPr>
          <p:cNvSpPr txBox="1"/>
          <p:nvPr/>
        </p:nvSpPr>
        <p:spPr>
          <a:xfrm>
            <a:off x="8341080" y="2553833"/>
            <a:ext cx="1585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Not allowed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72D322AD-38BE-9432-EBD3-0312BE990EB9}"/>
              </a:ext>
            </a:extLst>
          </p:cNvPr>
          <p:cNvSpPr/>
          <p:nvPr/>
        </p:nvSpPr>
        <p:spPr>
          <a:xfrm rot="14590031">
            <a:off x="7647550" y="2450060"/>
            <a:ext cx="203078" cy="122411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ABB33-B92C-6B99-1690-C9E02F1E9CA2}"/>
              </a:ext>
            </a:extLst>
          </p:cNvPr>
          <p:cNvSpPr txBox="1"/>
          <p:nvPr/>
        </p:nvSpPr>
        <p:spPr>
          <a:xfrm>
            <a:off x="1197204" y="230416"/>
            <a:ext cx="9791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Important Points For name Attribute</a:t>
            </a:r>
          </a:p>
        </p:txBody>
      </p:sp>
    </p:spTree>
    <p:extLst>
      <p:ext uri="{BB962C8B-B14F-4D97-AF65-F5344CB8AC3E}">
        <p14:creationId xmlns:p14="http://schemas.microsoft.com/office/powerpoint/2010/main" val="3432634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we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a </a:t>
            </a:r>
            <a:r>
              <a:rPr lang="en-US" sz="2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without </a:t>
            </a:r>
            <a:r>
              <a:rPr lang="en-US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Answer 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we can have a </a:t>
            </a:r>
            <a:r>
              <a:rPr lang="en-US" sz="2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 object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</a:t>
            </a:r>
            <a:r>
              <a:rPr lang="en-US" sz="26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6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not supply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6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6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explicitly, the 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generates a </a:t>
            </a:r>
            <a:r>
              <a:rPr lang="en-US" sz="2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 name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that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</a:t>
            </a:r>
            <a:r>
              <a:rPr lang="en-US" sz="2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generally done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inner beans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5A812-78FF-060D-A48B-25B508916876}"/>
              </a:ext>
            </a:extLst>
          </p:cNvPr>
          <p:cNvSpPr txBox="1"/>
          <p:nvPr/>
        </p:nvSpPr>
        <p:spPr>
          <a:xfrm>
            <a:off x="1197204" y="230416"/>
            <a:ext cx="9791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Important Interview Question</a:t>
            </a:r>
          </a:p>
        </p:txBody>
      </p:sp>
    </p:spTree>
    <p:extLst>
      <p:ext uri="{BB962C8B-B14F-4D97-AF65-F5344CB8AC3E}">
        <p14:creationId xmlns:p14="http://schemas.microsoft.com/office/powerpoint/2010/main" val="83388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 objects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classes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point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that for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bean object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we want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IOC container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we will have to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&lt;bean&gt;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 with its </a:t>
            </a: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attribute set to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name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F669B-63C0-8B39-F81E-5BCDAD4F2B3D}"/>
              </a:ext>
            </a:extLst>
          </p:cNvPr>
          <p:cNvSpPr txBox="1"/>
          <p:nvPr/>
        </p:nvSpPr>
        <p:spPr>
          <a:xfrm>
            <a:off x="1197204" y="230416"/>
            <a:ext cx="1005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Creating Bean Objects Of Diff Classes</a:t>
            </a:r>
          </a:p>
        </p:txBody>
      </p:sp>
    </p:spTree>
    <p:extLst>
      <p:ext uri="{BB962C8B-B14F-4D97-AF65-F5344CB8AC3E}">
        <p14:creationId xmlns:p14="http://schemas.microsoft.com/office/powerpoint/2010/main" val="768365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F669B-63C0-8B39-F81E-5BCDAD4F2B3D}"/>
              </a:ext>
            </a:extLst>
          </p:cNvPr>
          <p:cNvSpPr txBox="1"/>
          <p:nvPr/>
        </p:nvSpPr>
        <p:spPr>
          <a:xfrm>
            <a:off x="2724346" y="189259"/>
            <a:ext cx="7484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Programmer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8322E-A6E9-0327-D233-FB0EF530B6DC}"/>
              </a:ext>
            </a:extLst>
          </p:cNvPr>
          <p:cNvSpPr txBox="1"/>
          <p:nvPr/>
        </p:nvSpPr>
        <p:spPr>
          <a:xfrm>
            <a:off x="1041662" y="1395443"/>
            <a:ext cx="1011967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Programmer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private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String </a:t>
            </a:r>
            <a:r>
              <a:rPr lang="en-IN" sz="20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Programmer()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20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"Programmer object created..."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setName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(String </a:t>
            </a:r>
            <a:r>
              <a:rPr lang="en-IN" sz="20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this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String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getName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969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F669B-63C0-8B39-F81E-5BCDAD4F2B3D}"/>
              </a:ext>
            </a:extLst>
          </p:cNvPr>
          <p:cNvSpPr txBox="1"/>
          <p:nvPr/>
        </p:nvSpPr>
        <p:spPr>
          <a:xfrm>
            <a:off x="2724346" y="189259"/>
            <a:ext cx="7484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</a:t>
            </a:r>
            <a:r>
              <a:rPr lang="en-US" sz="44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LapTop</a:t>
            </a:r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8322E-A6E9-0327-D233-FB0EF530B6DC}"/>
              </a:ext>
            </a:extLst>
          </p:cNvPr>
          <p:cNvSpPr txBox="1"/>
          <p:nvPr/>
        </p:nvSpPr>
        <p:spPr>
          <a:xfrm>
            <a:off x="1041662" y="1395443"/>
            <a:ext cx="1011967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LapTop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private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String </a:t>
            </a:r>
            <a:r>
              <a:rPr lang="en-IN" sz="20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brand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LapTop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20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0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LapTop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object created..."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String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getBrand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brand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setBrand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(String </a:t>
            </a:r>
            <a:r>
              <a:rPr lang="en-IN" sz="20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brand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20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brand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brand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9702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494479" y="274654"/>
            <a:ext cx="7984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Our Spring Configuration File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A6DA2A-6090-064B-732A-1BBD42E4B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47" y="1535980"/>
            <a:ext cx="11481847" cy="467820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24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beans . . .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in.scalive.beans.Programmer</a:t>
            </a:r>
            <a:r>
              <a:rPr lang="en-US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prObj</a:t>
            </a:r>
            <a:r>
              <a:rPr lang="en-US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&lt;</a:t>
            </a:r>
            <a:r>
              <a:rPr lang="en-US" sz="22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Sachin</a:t>
            </a:r>
            <a:r>
              <a:rPr lang="en-US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&lt;/</a:t>
            </a:r>
            <a:r>
              <a:rPr lang="en-US" sz="22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&lt;</a:t>
            </a:r>
            <a:r>
              <a:rPr lang="en-IN" sz="22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in.scalive.beans.LapTop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lpObj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&lt;</a:t>
            </a:r>
            <a:r>
              <a:rPr lang="en-IN" sz="22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brand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Dell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&lt;/</a:t>
            </a:r>
            <a:r>
              <a:rPr lang="en-IN" sz="22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4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IN" sz="24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beans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7AFBC4-2CF3-997E-E617-4332F5BC6E71}"/>
              </a:ext>
            </a:extLst>
          </p:cNvPr>
          <p:cNvSpPr/>
          <p:nvPr/>
        </p:nvSpPr>
        <p:spPr>
          <a:xfrm>
            <a:off x="1240705" y="2124641"/>
            <a:ext cx="9046108" cy="15082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43675-9D60-8863-D66C-F9E017BE6412}"/>
              </a:ext>
            </a:extLst>
          </p:cNvPr>
          <p:cNvSpPr/>
          <p:nvPr/>
        </p:nvSpPr>
        <p:spPr>
          <a:xfrm>
            <a:off x="1240705" y="3969351"/>
            <a:ext cx="9046108" cy="15082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478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F669B-63C0-8B39-F81E-5BCDAD4F2B3D}"/>
              </a:ext>
            </a:extLst>
          </p:cNvPr>
          <p:cNvSpPr txBox="1"/>
          <p:nvPr/>
        </p:nvSpPr>
        <p:spPr>
          <a:xfrm>
            <a:off x="2724346" y="189259"/>
            <a:ext cx="7484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Main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8322E-A6E9-0327-D233-FB0EF530B6DC}"/>
              </a:ext>
            </a:extLst>
          </p:cNvPr>
          <p:cNvSpPr txBox="1"/>
          <p:nvPr/>
        </p:nvSpPr>
        <p:spPr>
          <a:xfrm>
            <a:off x="1041662" y="1395443"/>
            <a:ext cx="1011967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in.scalive.app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org.springframework.context.ApplicationContext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org.springframework.context.support.ClassPathXmlApplicationContext;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in.scalive.beans.LapTop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in.scalive.beans.Programmer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UseProgrammer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main(String[] 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ApplicationContext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u="sng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ClassPathXmlApplicationContext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"/in/</a:t>
            </a:r>
            <a:r>
              <a:rPr lang="en-IN" sz="18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scalive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/resources/beanconf.xml"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Programmer 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.getBean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Programmer.</a:t>
            </a:r>
            <a:r>
              <a:rPr lang="en-IN" sz="18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LapTop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.getBean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LapTop.</a:t>
            </a:r>
            <a:r>
              <a:rPr lang="en-IN" sz="18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"Programmer's name:"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.getName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LapTop's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brand:"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lp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.getBrand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400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F69C0-5159-14D9-644C-9187F3CAE624}"/>
              </a:ext>
            </a:extLst>
          </p:cNvPr>
          <p:cNvSpPr txBox="1"/>
          <p:nvPr/>
        </p:nvSpPr>
        <p:spPr>
          <a:xfrm>
            <a:off x="4490435" y="167641"/>
            <a:ext cx="5209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5FD61B-76C3-DA02-7D4B-A89899076FB6}"/>
              </a:ext>
            </a:extLst>
          </p:cNvPr>
          <p:cNvSpPr txBox="1"/>
          <p:nvPr/>
        </p:nvSpPr>
        <p:spPr>
          <a:xfrm>
            <a:off x="1573229" y="1412857"/>
            <a:ext cx="609914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OUTPUT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Programmer object created...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LapTop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object created...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Programmer's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name:Sachin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LapTop's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brand:Dell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601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far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only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injected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property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primitive data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can also be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injected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bean definition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injected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into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another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do this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we use </a:t>
            </a:r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 of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&lt;property&gt;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instead of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attribute.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 then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another bean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definition's </a:t>
            </a: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id/name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F669B-63C0-8B39-F81E-5BCDAD4F2B3D}"/>
              </a:ext>
            </a:extLst>
          </p:cNvPr>
          <p:cNvSpPr txBox="1"/>
          <p:nvPr/>
        </p:nvSpPr>
        <p:spPr>
          <a:xfrm>
            <a:off x="3035954" y="232570"/>
            <a:ext cx="7136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Reference Injection</a:t>
            </a:r>
          </a:p>
        </p:txBody>
      </p:sp>
    </p:spTree>
    <p:extLst>
      <p:ext uri="{BB962C8B-B14F-4D97-AF65-F5344CB8AC3E}">
        <p14:creationId xmlns:p14="http://schemas.microsoft.com/office/powerpoint/2010/main" val="279379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1800520" y="230416"/>
            <a:ext cx="918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Creating Multiple Bean Objects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86187" y="1335542"/>
            <a:ext cx="1141034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multiple bean objects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we must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following points.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each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 object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</a:t>
            </a:r>
            <a:r>
              <a:rPr lang="en-US" sz="26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separate </a:t>
            </a:r>
            <a:r>
              <a:rPr lang="en-US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&lt;bean&gt;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attribute of </a:t>
            </a:r>
            <a:r>
              <a:rPr lang="en-US" sz="2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bean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 have a </a:t>
            </a:r>
            <a:r>
              <a:rPr lang="en-US" sz="26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 value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otherwise the </a:t>
            </a:r>
            <a:r>
              <a:rPr lang="en-US" sz="2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will throw </a:t>
            </a:r>
            <a:r>
              <a:rPr lang="en-IN" sz="26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BeanDefinitionParsingException</a:t>
            </a: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7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F669B-63C0-8B39-F81E-5BCDAD4F2B3D}"/>
              </a:ext>
            </a:extLst>
          </p:cNvPr>
          <p:cNvSpPr txBox="1"/>
          <p:nvPr/>
        </p:nvSpPr>
        <p:spPr>
          <a:xfrm>
            <a:off x="3223967" y="204461"/>
            <a:ext cx="7484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</a:t>
            </a:r>
            <a:r>
              <a:rPr lang="en-US" sz="44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LapTop</a:t>
            </a:r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8322E-A6E9-0327-D233-FB0EF530B6DC}"/>
              </a:ext>
            </a:extLst>
          </p:cNvPr>
          <p:cNvSpPr txBox="1"/>
          <p:nvPr/>
        </p:nvSpPr>
        <p:spPr>
          <a:xfrm>
            <a:off x="1107650" y="1225689"/>
            <a:ext cx="1011967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LapTop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private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String </a:t>
            </a:r>
            <a:r>
              <a:rPr lang="en-IN" sz="20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brand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LapTop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20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0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LapTop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object created..."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String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getBrand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brand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setBrand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(String </a:t>
            </a:r>
            <a:r>
              <a:rPr lang="en-IN" sz="20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brand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20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brand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brand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start()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//some logic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20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"Laptop started..."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3897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F669B-63C0-8B39-F81E-5BCDAD4F2B3D}"/>
              </a:ext>
            </a:extLst>
          </p:cNvPr>
          <p:cNvSpPr txBox="1"/>
          <p:nvPr/>
        </p:nvSpPr>
        <p:spPr>
          <a:xfrm>
            <a:off x="2724346" y="189259"/>
            <a:ext cx="7484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Programmer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8322E-A6E9-0327-D233-FB0EF530B6DC}"/>
              </a:ext>
            </a:extLst>
          </p:cNvPr>
          <p:cNvSpPr txBox="1"/>
          <p:nvPr/>
        </p:nvSpPr>
        <p:spPr>
          <a:xfrm>
            <a:off x="1041662" y="1395443"/>
            <a:ext cx="10119674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Programmer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private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String </a:t>
            </a:r>
            <a:r>
              <a:rPr lang="en-IN" sz="20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private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LapTop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Programmer()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20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"Programmer object created..."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LapTop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getLt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LapTop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F0D8A8"/>
                </a:highlight>
                <a:latin typeface="Consolas" panose="020B0609020204030204" pitchFamily="49" charset="0"/>
              </a:rPr>
              <a:t>lt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20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2000" dirty="0" err="1">
                <a:solidFill>
                  <a:srgbClr val="6A3E3E"/>
                </a:solidFill>
                <a:effectLst/>
                <a:highlight>
                  <a:srgbClr val="D4D4D4"/>
                </a:highlight>
                <a:latin typeface="Consolas" panose="020B0609020204030204" pitchFamily="49" charset="0"/>
              </a:rPr>
              <a:t>lt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effectLst/>
                <a:highlight>
                  <a:srgbClr val="D4D4D4"/>
                </a:highlight>
                <a:latin typeface="Consolas" panose="020B0609020204030204" pitchFamily="49" charset="0"/>
              </a:rPr>
              <a:t>System</a:t>
            </a:r>
            <a:r>
              <a:rPr lang="en-US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"laptop setter called..."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IN" sz="22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20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F669B-63C0-8B39-F81E-5BCDAD4F2B3D}"/>
              </a:ext>
            </a:extLst>
          </p:cNvPr>
          <p:cNvSpPr txBox="1"/>
          <p:nvPr/>
        </p:nvSpPr>
        <p:spPr>
          <a:xfrm>
            <a:off x="2724346" y="189259"/>
            <a:ext cx="7484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Programmer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8322E-A6E9-0327-D233-FB0EF530B6DC}"/>
              </a:ext>
            </a:extLst>
          </p:cNvPr>
          <p:cNvSpPr txBox="1"/>
          <p:nvPr/>
        </p:nvSpPr>
        <p:spPr>
          <a:xfrm>
            <a:off x="1041661" y="1395443"/>
            <a:ext cx="1042779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setName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(String </a:t>
            </a:r>
            <a:r>
              <a:rPr lang="en-IN" sz="20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this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String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getName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writeCode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20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0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lt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.start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if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20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"Coding started..."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20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"Could not write the code"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6191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494479" y="274654"/>
            <a:ext cx="7984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Our Spring Configuration File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A6DA2A-6090-064B-732A-1BBD42E4B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47" y="1028151"/>
            <a:ext cx="11481847" cy="569386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24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beans . . .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22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in.scalive.beans.LapTop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lpObj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&lt;</a:t>
            </a:r>
            <a:r>
              <a:rPr lang="en-IN" sz="22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brand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Dell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 &lt;/</a:t>
            </a:r>
            <a:r>
              <a:rPr lang="en-IN" sz="22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b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22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in.scalive.beans.Programmer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prObj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&lt;</a:t>
            </a:r>
            <a:r>
              <a:rPr lang="en-IN" sz="22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Sachin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2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2200" b="1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2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b="1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lt</a:t>
            </a:r>
            <a:r>
              <a:rPr lang="en-IN" sz="22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b="1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ref="</a:t>
            </a:r>
            <a:r>
              <a:rPr lang="en-IN" sz="2200" b="1" dirty="0" err="1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lpObj</a:t>
            </a:r>
            <a:r>
              <a:rPr lang="en-IN" sz="2200" b="1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IN" sz="2200" b="1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2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 &lt;/</a:t>
            </a:r>
            <a:r>
              <a:rPr lang="en-IN" sz="22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4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IN" sz="24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beans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7AFBC4-2CF3-997E-E617-4332F5BC6E71}"/>
              </a:ext>
            </a:extLst>
          </p:cNvPr>
          <p:cNvSpPr/>
          <p:nvPr/>
        </p:nvSpPr>
        <p:spPr>
          <a:xfrm>
            <a:off x="1240705" y="2124641"/>
            <a:ext cx="9046108" cy="15082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43675-9D60-8863-D66C-F9E017BE6412}"/>
              </a:ext>
            </a:extLst>
          </p:cNvPr>
          <p:cNvSpPr/>
          <p:nvPr/>
        </p:nvSpPr>
        <p:spPr>
          <a:xfrm>
            <a:off x="1264796" y="4110050"/>
            <a:ext cx="9046108" cy="15082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336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F669B-63C0-8B39-F81E-5BCDAD4F2B3D}"/>
              </a:ext>
            </a:extLst>
          </p:cNvPr>
          <p:cNvSpPr txBox="1"/>
          <p:nvPr/>
        </p:nvSpPr>
        <p:spPr>
          <a:xfrm>
            <a:off x="2724346" y="189259"/>
            <a:ext cx="7484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Main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8322E-A6E9-0327-D233-FB0EF530B6DC}"/>
              </a:ext>
            </a:extLst>
          </p:cNvPr>
          <p:cNvSpPr txBox="1"/>
          <p:nvPr/>
        </p:nvSpPr>
        <p:spPr>
          <a:xfrm>
            <a:off x="548509" y="1433150"/>
            <a:ext cx="1092095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in.scalive.app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org.springframework.context.ApplicationContext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org.springframework.context.support.ClassPathXmlApplicationContext;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in.scalive.beans.Programmer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UseProgrammer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main(String[] 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ApplicationContext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u="sng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ClassPathXmlApplicationContext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"/in/</a:t>
            </a:r>
            <a:r>
              <a:rPr lang="en-IN" sz="18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scalive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/resources/beanconf.xml"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Programmer 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.getBean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Programmer.</a:t>
            </a:r>
            <a:r>
              <a:rPr lang="en-IN" sz="18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"Programmer's name:"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.getName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"Programmer's </a:t>
            </a:r>
            <a:r>
              <a:rPr lang="en-IN" sz="18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LapTop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brand:"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.getLt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getBrand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.writeCode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b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61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F69C0-5159-14D9-644C-9187F3CAE624}"/>
              </a:ext>
            </a:extLst>
          </p:cNvPr>
          <p:cNvSpPr txBox="1"/>
          <p:nvPr/>
        </p:nvSpPr>
        <p:spPr>
          <a:xfrm>
            <a:off x="4490435" y="167641"/>
            <a:ext cx="5209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5FD61B-76C3-DA02-7D4B-A89899076FB6}"/>
              </a:ext>
            </a:extLst>
          </p:cNvPr>
          <p:cNvSpPr txBox="1"/>
          <p:nvPr/>
        </p:nvSpPr>
        <p:spPr>
          <a:xfrm>
            <a:off x="1573229" y="1412857"/>
            <a:ext cx="60991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OUTPUT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LapTop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object created...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Programmer object created...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laptop setter called...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Programmer's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name:Sachin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Programmer's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LapTop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brand:Dell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Laptop started...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Coding started...</a:t>
            </a:r>
          </a:p>
        </p:txBody>
      </p:sp>
    </p:spTree>
    <p:extLst>
      <p:ext uri="{BB962C8B-B14F-4D97-AF65-F5344CB8AC3E}">
        <p14:creationId xmlns:p14="http://schemas.microsoft.com/office/powerpoint/2010/main" val="3755142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Modify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previous code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that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can now use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either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b="1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LapTop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2800" b="1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DeskTop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object.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 configuration file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up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Programmer beans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one using </a:t>
            </a:r>
            <a:r>
              <a:rPr lang="en-US" sz="2800" b="1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LapTop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the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</a:t>
            </a:r>
            <a:r>
              <a:rPr lang="en-US" sz="2800" b="1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DeskTop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dirty="0"/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F669B-63C0-8B39-F81E-5BCDAD4F2B3D}"/>
              </a:ext>
            </a:extLst>
          </p:cNvPr>
          <p:cNvSpPr txBox="1"/>
          <p:nvPr/>
        </p:nvSpPr>
        <p:spPr>
          <a:xfrm>
            <a:off x="4412662" y="280860"/>
            <a:ext cx="35680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482814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F669B-63C0-8B39-F81E-5BCDAD4F2B3D}"/>
              </a:ext>
            </a:extLst>
          </p:cNvPr>
          <p:cNvSpPr txBox="1"/>
          <p:nvPr/>
        </p:nvSpPr>
        <p:spPr>
          <a:xfrm>
            <a:off x="3223967" y="204461"/>
            <a:ext cx="7484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Computer Interface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8322E-A6E9-0327-D233-FB0EF530B6DC}"/>
              </a:ext>
            </a:extLst>
          </p:cNvPr>
          <p:cNvSpPr txBox="1"/>
          <p:nvPr/>
        </p:nvSpPr>
        <p:spPr>
          <a:xfrm>
            <a:off x="1107650" y="1225689"/>
            <a:ext cx="63866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7F0055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Computer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start();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4736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F669B-63C0-8B39-F81E-5BCDAD4F2B3D}"/>
              </a:ext>
            </a:extLst>
          </p:cNvPr>
          <p:cNvSpPr txBox="1"/>
          <p:nvPr/>
        </p:nvSpPr>
        <p:spPr>
          <a:xfrm>
            <a:off x="3223967" y="204461"/>
            <a:ext cx="7484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</a:t>
            </a:r>
            <a:r>
              <a:rPr lang="en-US" sz="44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LapTop</a:t>
            </a:r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8322E-A6E9-0327-D233-FB0EF530B6DC}"/>
              </a:ext>
            </a:extLst>
          </p:cNvPr>
          <p:cNvSpPr txBox="1"/>
          <p:nvPr/>
        </p:nvSpPr>
        <p:spPr>
          <a:xfrm>
            <a:off x="1107650" y="1225689"/>
            <a:ext cx="937133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LapTop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Computer{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2000" dirty="0">
                <a:solidFill>
                  <a:srgbClr val="64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@Override</a:t>
            </a:r>
            <a:endParaRPr lang="en-IN" sz="2000" b="1" dirty="0">
              <a:solidFill>
                <a:srgbClr val="7F0055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start()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//some logic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20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"Laptop started..."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692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F669B-63C0-8B39-F81E-5BCDAD4F2B3D}"/>
              </a:ext>
            </a:extLst>
          </p:cNvPr>
          <p:cNvSpPr txBox="1"/>
          <p:nvPr/>
        </p:nvSpPr>
        <p:spPr>
          <a:xfrm>
            <a:off x="3223967" y="204461"/>
            <a:ext cx="7484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</a:t>
            </a:r>
            <a:r>
              <a:rPr lang="en-US" sz="44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DeskTop</a:t>
            </a:r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8322E-A6E9-0327-D233-FB0EF530B6DC}"/>
              </a:ext>
            </a:extLst>
          </p:cNvPr>
          <p:cNvSpPr txBox="1"/>
          <p:nvPr/>
        </p:nvSpPr>
        <p:spPr>
          <a:xfrm>
            <a:off x="1107650" y="1225689"/>
            <a:ext cx="937133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DeskTop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Computer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64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@Override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start()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//some logic</a:t>
            </a: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20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0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DeskTop</a:t>
            </a:r>
            <a:r>
              <a:rPr lang="en-IN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started..."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8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494479" y="274654"/>
            <a:ext cx="7984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Our Spring Configuration File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A6DA2A-6090-064B-732A-1BBD42E4B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47" y="1366702"/>
            <a:ext cx="11481847" cy="501675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24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beans . . .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22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in.scalive.beans.Student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stdObj1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&lt;</a:t>
            </a:r>
            <a:r>
              <a:rPr lang="en-IN" sz="22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Amit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&lt;</a:t>
            </a:r>
            <a:r>
              <a:rPr lang="en-IN" sz="22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rollno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&lt;/</a:t>
            </a:r>
            <a:r>
              <a:rPr lang="en-IN" sz="22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22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in.scalive.beans.Student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stdObj2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&lt;</a:t>
            </a:r>
            <a:r>
              <a:rPr lang="en-IN" sz="22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Ravi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&lt;</a:t>
            </a:r>
            <a:r>
              <a:rPr lang="en-IN" sz="22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rollno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102</a:t>
            </a:r>
            <a:r>
              <a:rPr lang="en-IN" sz="22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&lt;/</a:t>
            </a:r>
            <a:r>
              <a:rPr lang="en-IN" sz="22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4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IN" sz="24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beans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7AFBC4-2CF3-997E-E617-4332F5BC6E71}"/>
              </a:ext>
            </a:extLst>
          </p:cNvPr>
          <p:cNvSpPr/>
          <p:nvPr/>
        </p:nvSpPr>
        <p:spPr>
          <a:xfrm>
            <a:off x="1240705" y="2124641"/>
            <a:ext cx="9046108" cy="15082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43675-9D60-8863-D66C-F9E017BE6412}"/>
              </a:ext>
            </a:extLst>
          </p:cNvPr>
          <p:cNvSpPr/>
          <p:nvPr/>
        </p:nvSpPr>
        <p:spPr>
          <a:xfrm>
            <a:off x="1240705" y="3875081"/>
            <a:ext cx="9046108" cy="15082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358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F669B-63C0-8B39-F81E-5BCDAD4F2B3D}"/>
              </a:ext>
            </a:extLst>
          </p:cNvPr>
          <p:cNvSpPr txBox="1"/>
          <p:nvPr/>
        </p:nvSpPr>
        <p:spPr>
          <a:xfrm>
            <a:off x="2724346" y="189259"/>
            <a:ext cx="7484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Programmer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8322E-A6E9-0327-D233-FB0EF530B6DC}"/>
              </a:ext>
            </a:extLst>
          </p:cNvPr>
          <p:cNvSpPr txBox="1"/>
          <p:nvPr/>
        </p:nvSpPr>
        <p:spPr>
          <a:xfrm>
            <a:off x="1041662" y="1395443"/>
            <a:ext cx="1011967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Programmer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private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Computer </a:t>
            </a:r>
            <a:r>
              <a:rPr lang="en-IN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Computer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getComp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setComp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(Computer 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8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writeCode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8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.start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if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"Coding started..."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"Could not write the code"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5308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494479" y="274654"/>
            <a:ext cx="7984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Our Spring Configuration File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A6DA2A-6090-064B-732A-1BBD42E4B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47" y="1058931"/>
            <a:ext cx="11481847" cy="563231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24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beans . . .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0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in.scalive.beans.LapTop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0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lpObj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 &lt;/</a:t>
            </a:r>
            <a:r>
              <a:rPr lang="en-IN" sz="20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 &lt;</a:t>
            </a:r>
            <a:r>
              <a:rPr lang="en-IN" sz="20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0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in.scalive.beans.DeskTop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0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dpObj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 &lt;/</a:t>
            </a:r>
            <a:r>
              <a:rPr lang="en-IN" sz="20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0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in.scalive.beans.Programmer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0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prObj1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&lt;</a:t>
            </a:r>
            <a:r>
              <a:rPr lang="en-IN" sz="20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0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0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lpObj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&lt;/</a:t>
            </a:r>
            <a:r>
              <a:rPr lang="en-IN" sz="20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&lt;</a:t>
            </a:r>
            <a:r>
              <a:rPr lang="en-IN" sz="20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0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in.scalive.beans.Programmer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0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prObj2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&lt;</a:t>
            </a:r>
            <a:r>
              <a:rPr lang="en-IN" sz="20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0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000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dpObj</a:t>
            </a:r>
            <a:r>
              <a:rPr lang="en-IN" sz="20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&lt;/</a:t>
            </a:r>
            <a:r>
              <a:rPr lang="en-IN" sz="20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4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IN" sz="24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beans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7AFBC4-2CF3-997E-E617-4332F5BC6E71}"/>
              </a:ext>
            </a:extLst>
          </p:cNvPr>
          <p:cNvSpPr/>
          <p:nvPr/>
        </p:nvSpPr>
        <p:spPr>
          <a:xfrm>
            <a:off x="1432874" y="1788026"/>
            <a:ext cx="9046108" cy="15082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43675-9D60-8863-D66C-F9E017BE6412}"/>
              </a:ext>
            </a:extLst>
          </p:cNvPr>
          <p:cNvSpPr/>
          <p:nvPr/>
        </p:nvSpPr>
        <p:spPr>
          <a:xfrm>
            <a:off x="1432874" y="3697781"/>
            <a:ext cx="9046108" cy="19017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557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F669B-63C0-8B39-F81E-5BCDAD4F2B3D}"/>
              </a:ext>
            </a:extLst>
          </p:cNvPr>
          <p:cNvSpPr txBox="1"/>
          <p:nvPr/>
        </p:nvSpPr>
        <p:spPr>
          <a:xfrm>
            <a:off x="2724346" y="189259"/>
            <a:ext cx="7484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Main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8322E-A6E9-0327-D233-FB0EF530B6DC}"/>
              </a:ext>
            </a:extLst>
          </p:cNvPr>
          <p:cNvSpPr txBox="1"/>
          <p:nvPr/>
        </p:nvSpPr>
        <p:spPr>
          <a:xfrm>
            <a:off x="548509" y="1433150"/>
            <a:ext cx="10920952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in.scalive.app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org.springframework.context.ApplicationContext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org.springframework.context.support.ClassPathXmlApplicationContext;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in.scalive.beans.Programmer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UseProgrammer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main(String[] 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ApplicationContext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u="sng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ClassPathXmlApplicationContext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"/in/</a:t>
            </a:r>
            <a:r>
              <a:rPr lang="en-IN" sz="18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scalive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/resources/beanconf.xml"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Programmmer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1:"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Programmer </a:t>
            </a:r>
            <a:r>
              <a:rPr lang="en-IN" sz="1800" b="1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p1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=(Programmer)</a:t>
            </a:r>
            <a:r>
              <a:rPr lang="en-IN" sz="1800" b="1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en-IN" sz="18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.getBean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"prObj1"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p1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.writeCode();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"======================="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"Programmer 2:"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Programmer </a:t>
            </a:r>
            <a:r>
              <a:rPr lang="en-IN" sz="1800" b="1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p2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=(Programmer)</a:t>
            </a:r>
            <a:r>
              <a:rPr lang="en-IN" sz="1800" b="1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en-IN" sz="18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.getBean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"prObj2"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p2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.writeCode();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9748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F69C0-5159-14D9-644C-9187F3CAE624}"/>
              </a:ext>
            </a:extLst>
          </p:cNvPr>
          <p:cNvSpPr txBox="1"/>
          <p:nvPr/>
        </p:nvSpPr>
        <p:spPr>
          <a:xfrm>
            <a:off x="4490435" y="167641"/>
            <a:ext cx="5209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5FD61B-76C3-DA02-7D4B-A89899076FB6}"/>
              </a:ext>
            </a:extLst>
          </p:cNvPr>
          <p:cNvSpPr txBox="1"/>
          <p:nvPr/>
        </p:nvSpPr>
        <p:spPr>
          <a:xfrm>
            <a:off x="1573229" y="1412857"/>
            <a:ext cx="60991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OUTPUT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Programmmer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1: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Laptop started...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Coding started...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=======================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Programmer 2: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DeskTop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started...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Coding started...</a:t>
            </a:r>
          </a:p>
        </p:txBody>
      </p:sp>
    </p:spTree>
    <p:extLst>
      <p:ext uri="{BB962C8B-B14F-4D97-AF65-F5344CB8AC3E}">
        <p14:creationId xmlns:p14="http://schemas.microsoft.com/office/powerpoint/2010/main" val="997365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must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noticed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we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didn’t call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getBean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b="1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Programmer.class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 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have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bean objects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belonging to the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 class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if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would have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getBean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b="1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Programmer.class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 then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throw </a:t>
            </a: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NoUniqueBeanDefinitionException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dirty="0"/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F669B-63C0-8B39-F81E-5BCDAD4F2B3D}"/>
              </a:ext>
            </a:extLst>
          </p:cNvPr>
          <p:cNvSpPr txBox="1"/>
          <p:nvPr/>
        </p:nvSpPr>
        <p:spPr>
          <a:xfrm>
            <a:off x="3346515" y="280860"/>
            <a:ext cx="4907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8201533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800" b="1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resolve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this we have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solutions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Either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method </a:t>
            </a:r>
            <a:r>
              <a:rPr lang="en-US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getBean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(String)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passing it the </a:t>
            </a:r>
            <a:r>
              <a:rPr lang="en-US" sz="28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 object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800" b="1" baseline="300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version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getBean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String,Class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accepts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arguments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 id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.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name.</a:t>
            </a:r>
            <a:endParaRPr lang="en-US" sz="2800" dirty="0"/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F669B-63C0-8B39-F81E-5BCDAD4F2B3D}"/>
              </a:ext>
            </a:extLst>
          </p:cNvPr>
          <p:cNvSpPr txBox="1"/>
          <p:nvPr/>
        </p:nvSpPr>
        <p:spPr>
          <a:xfrm>
            <a:off x="3346515" y="280860"/>
            <a:ext cx="4907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206013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F669B-63C0-8B39-F81E-5BCDAD4F2B3D}"/>
              </a:ext>
            </a:extLst>
          </p:cNvPr>
          <p:cNvSpPr txBox="1"/>
          <p:nvPr/>
        </p:nvSpPr>
        <p:spPr>
          <a:xfrm>
            <a:off x="2724346" y="189259"/>
            <a:ext cx="7484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Main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8322E-A6E9-0327-D233-FB0EF530B6DC}"/>
              </a:ext>
            </a:extLst>
          </p:cNvPr>
          <p:cNvSpPr txBox="1"/>
          <p:nvPr/>
        </p:nvSpPr>
        <p:spPr>
          <a:xfrm>
            <a:off x="548509" y="1433150"/>
            <a:ext cx="10920952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in.scalive.app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org.springframework.context.ApplicationContext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org.springframework.context.support.ClassPathXmlApplicationContext;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in.scalive.beans.Programmer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UseProgrammer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main(String[] 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ApplicationContext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u="sng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ClassPathXmlApplicationContext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"/in/</a:t>
            </a:r>
            <a:r>
              <a:rPr lang="en-IN" sz="18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scalive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/resources/beanconf.xml"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Programmmer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1:"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Programmer </a:t>
            </a:r>
            <a:r>
              <a:rPr lang="en-IN" sz="1800" b="1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p1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=(Programmer)</a:t>
            </a:r>
            <a:r>
              <a:rPr lang="en-IN" sz="1800" b="1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en-IN" sz="18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.getBean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"prObj1"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p1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.writeCode();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"======================="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"Programmer 2:"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Programmer </a:t>
            </a:r>
            <a:r>
              <a:rPr lang="en-IN" sz="1800" b="1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p2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en-IN" sz="18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.getBean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"prObj2"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,Programmer.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p2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.writeCode();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54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F69C0-5159-14D9-644C-9187F3CAE624}"/>
              </a:ext>
            </a:extLst>
          </p:cNvPr>
          <p:cNvSpPr txBox="1"/>
          <p:nvPr/>
        </p:nvSpPr>
        <p:spPr>
          <a:xfrm>
            <a:off x="3302658" y="203190"/>
            <a:ext cx="5209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Main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240D7-1920-C207-CB5F-7300E50CC132}"/>
              </a:ext>
            </a:extLst>
          </p:cNvPr>
          <p:cNvSpPr txBox="1"/>
          <p:nvPr/>
        </p:nvSpPr>
        <p:spPr>
          <a:xfrm>
            <a:off x="474665" y="1255441"/>
            <a:ext cx="1154451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in.scalive.app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org.springframework.context.ApplicationContext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org.springframework.context.support.ClassPathXmlApplicationContext;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in.scalive.beans.Student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UseStudent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main(String[] </a:t>
            </a:r>
            <a:r>
              <a:rPr lang="en-IN" sz="1600" b="1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ApplicationContext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1" u="sng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container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				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ClassPathXmlApplicationContext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"/in/</a:t>
            </a:r>
            <a:r>
              <a:rPr lang="en-IN" sz="1600" b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scalive</a:t>
            </a:r>
            <a:r>
              <a:rPr lang="en-IN" sz="1600" b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/resources/beanconf.xml"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"First bean"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"=============="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Student </a:t>
            </a:r>
            <a:r>
              <a:rPr lang="en-IN" sz="1600" b="1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st1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=(Student)</a:t>
            </a:r>
            <a:r>
              <a:rPr lang="en-IN" sz="1600" b="1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container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.getBean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"stdObj1"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"Name:"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600" b="1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st1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.getName());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"Roll no:"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600" b="1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st1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.getRollno());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Student </a:t>
            </a:r>
            <a:r>
              <a:rPr lang="en-IN" sz="1600" b="1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st2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=(Student)</a:t>
            </a:r>
            <a:r>
              <a:rPr lang="en-IN" sz="1600" b="1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container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.getBean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"stdObj2"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"Second bean"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"=============="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"Name:"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600" b="1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st2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.getName());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"Roll no:"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600" b="1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st2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.getRollno());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450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F69C0-5159-14D9-644C-9187F3CAE624}"/>
              </a:ext>
            </a:extLst>
          </p:cNvPr>
          <p:cNvSpPr txBox="1"/>
          <p:nvPr/>
        </p:nvSpPr>
        <p:spPr>
          <a:xfrm>
            <a:off x="4490435" y="167641"/>
            <a:ext cx="5209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5FD61B-76C3-DA02-7D4B-A89899076FB6}"/>
              </a:ext>
            </a:extLst>
          </p:cNvPr>
          <p:cNvSpPr txBox="1"/>
          <p:nvPr/>
        </p:nvSpPr>
        <p:spPr>
          <a:xfrm>
            <a:off x="1573229" y="1412857"/>
            <a:ext cx="6099142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OUTPUT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Creating Student object...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Initializing name...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Initializing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rollno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Creating Student object...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Initializing name...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Initializing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rollno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b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First bean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==============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Name:Amit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 no:101</a:t>
            </a:r>
            <a:b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Second bean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==============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Name:Ravi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 no:102</a:t>
            </a:r>
          </a:p>
        </p:txBody>
      </p:sp>
    </p:spTree>
    <p:extLst>
      <p:ext uri="{BB962C8B-B14F-4D97-AF65-F5344CB8AC3E}">
        <p14:creationId xmlns:p14="http://schemas.microsoft.com/office/powerpoint/2010/main" val="419656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822498" y="236162"/>
            <a:ext cx="1113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Some More &lt;bean&gt; Tag Attributes/Child Tags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9918DC-421B-0EB2-613E-2FBB6DB51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04751"/>
              </p:ext>
            </p:extLst>
          </p:nvPr>
        </p:nvGraphicFramePr>
        <p:xfrm>
          <a:off x="1030476" y="1482123"/>
          <a:ext cx="10307688" cy="5005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3844">
                  <a:extLst>
                    <a:ext uri="{9D8B030D-6E8A-4147-A177-3AD203B41FA5}">
                      <a16:colId xmlns:a16="http://schemas.microsoft.com/office/drawing/2014/main" val="1696287997"/>
                    </a:ext>
                  </a:extLst>
                </a:gridCol>
                <a:gridCol w="5153844">
                  <a:extLst>
                    <a:ext uri="{9D8B030D-6E8A-4147-A177-3AD203B41FA5}">
                      <a16:colId xmlns:a16="http://schemas.microsoft.com/office/drawing/2014/main" val="4016896487"/>
                    </a:ext>
                  </a:extLst>
                </a:gridCol>
              </a:tblGrid>
              <a:tr h="475640">
                <a:tc>
                  <a:txBody>
                    <a:bodyPr/>
                    <a:lstStyle/>
                    <a:p>
                      <a:r>
                        <a:rPr lang="en-US" dirty="0"/>
                        <a:t>Attribute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37436"/>
                  </a:ext>
                </a:extLst>
              </a:tr>
              <a:tr h="820968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</a:t>
                      </a:r>
                      <a:r>
                        <a:rPr lang="en-US" sz="1800" b="1" i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</a:t>
                      </a:r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mandatory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1" i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en-US" sz="18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bean class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be used to create the bean.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540965"/>
                  </a:ext>
                </a:extLst>
              </a:tr>
              <a:tr h="475640">
                <a:tc>
                  <a:txBody>
                    <a:bodyPr/>
                    <a:lstStyle/>
                    <a:p>
                      <a:r>
                        <a:rPr lang="en-US" b="1" dirty="0"/>
                        <a:t>id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giving a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unique id </a:t>
                      </a:r>
                      <a:r>
                        <a:rPr lang="en-US" dirty="0"/>
                        <a:t>to bean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149856"/>
                  </a:ext>
                </a:extLst>
              </a:tr>
              <a:tr h="475640"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dirty="0"/>
                        <a:t> but with </a:t>
                      </a:r>
                      <a:r>
                        <a:rPr lang="en-US" b="1" u="sng" dirty="0">
                          <a:solidFill>
                            <a:srgbClr val="7030A0"/>
                          </a:solidFill>
                        </a:rPr>
                        <a:t>few differences</a:t>
                      </a:r>
                      <a:endParaRPr lang="en-IN" b="1" u="sng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47431"/>
                  </a:ext>
                </a:extLst>
              </a:tr>
              <a:tr h="820968">
                <a:tc>
                  <a:txBody>
                    <a:bodyPr/>
                    <a:lstStyle/>
                    <a:p>
                      <a:r>
                        <a:rPr lang="en-US" b="1" dirty="0"/>
                        <a:t>scope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attribute specifies the </a:t>
                      </a:r>
                      <a:r>
                        <a:rPr lang="en-US" sz="18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scope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the </a:t>
                      </a:r>
                      <a:r>
                        <a:rPr lang="en-US" sz="18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bean object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77822"/>
                  </a:ext>
                </a:extLst>
              </a:tr>
              <a:tr h="475640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  (child tag)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used for </a:t>
                      </a:r>
                      <a:r>
                        <a:rPr lang="en-US" sz="1800" b="1" i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dependency injection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8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41290"/>
                  </a:ext>
                </a:extLst>
              </a:tr>
              <a:tr h="820968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constructor-</a:t>
                      </a:r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(child tag)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used for </a:t>
                      </a:r>
                      <a:r>
                        <a:rPr lang="en-US" sz="1800" b="1" i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dependency injection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17872"/>
                  </a:ext>
                </a:extLst>
              </a:tr>
              <a:tr h="475640">
                <a:tc>
                  <a:txBody>
                    <a:bodyPr/>
                    <a:lstStyle/>
                    <a:p>
                      <a:r>
                        <a:rPr lang="en-US" b="1" dirty="0" err="1"/>
                        <a:t>autowire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autowiring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78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28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9918DC-421B-0EB2-613E-2FBB6DB51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84859"/>
              </p:ext>
            </p:extLst>
          </p:nvPr>
        </p:nvGraphicFramePr>
        <p:xfrm>
          <a:off x="1030476" y="1482122"/>
          <a:ext cx="10307688" cy="4346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3844">
                  <a:extLst>
                    <a:ext uri="{9D8B030D-6E8A-4147-A177-3AD203B41FA5}">
                      <a16:colId xmlns:a16="http://schemas.microsoft.com/office/drawing/2014/main" val="1696287997"/>
                    </a:ext>
                  </a:extLst>
                </a:gridCol>
                <a:gridCol w="5153844">
                  <a:extLst>
                    <a:ext uri="{9D8B030D-6E8A-4147-A177-3AD203B41FA5}">
                      <a16:colId xmlns:a16="http://schemas.microsoft.com/office/drawing/2014/main" val="4016896487"/>
                    </a:ext>
                  </a:extLst>
                </a:gridCol>
              </a:tblGrid>
              <a:tr h="642345">
                <a:tc>
                  <a:txBody>
                    <a:bodyPr/>
                    <a:lstStyle/>
                    <a:p>
                      <a:r>
                        <a:rPr lang="en-US" dirty="0"/>
                        <a:t>Attribute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37436"/>
                  </a:ext>
                </a:extLst>
              </a:tr>
              <a:tr h="1234883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lazy-</a:t>
                      </a:r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lazy-initialized bean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tells the </a:t>
                      </a:r>
                      <a:r>
                        <a:rPr lang="en-US" sz="18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IoC container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create a bean instance when it is </a:t>
                      </a:r>
                      <a:r>
                        <a:rPr lang="en-US" sz="1800" b="1" i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requested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rather than at the </a:t>
                      </a:r>
                      <a:r>
                        <a:rPr lang="en-US" sz="1800" b="1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startup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540965"/>
                  </a:ext>
                </a:extLst>
              </a:tr>
              <a:tr h="1234883">
                <a:tc>
                  <a:txBody>
                    <a:bodyPr/>
                    <a:lstStyle/>
                    <a:p>
                      <a:r>
                        <a:rPr lang="en-US" b="1" dirty="0" err="1"/>
                        <a:t>init</a:t>
                      </a:r>
                      <a:r>
                        <a:rPr lang="en-US" b="1" dirty="0"/>
                        <a:t>-method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8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callback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be called just after all necessary </a:t>
                      </a:r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properties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the bean have been set by the container. It is a part of </a:t>
                      </a:r>
                      <a:r>
                        <a:rPr lang="en-US" sz="1800" b="1" i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bean life  cycle</a:t>
                      </a:r>
                      <a:endParaRPr lang="en-IN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149856"/>
                  </a:ext>
                </a:extLst>
              </a:tr>
              <a:tr h="1234883">
                <a:tc>
                  <a:txBody>
                    <a:bodyPr/>
                    <a:lstStyle/>
                    <a:p>
                      <a:r>
                        <a:rPr lang="en-US" b="1" dirty="0"/>
                        <a:t>destroy-method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8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callback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be used when the </a:t>
                      </a:r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containing the bean is </a:t>
                      </a:r>
                      <a:r>
                        <a:rPr lang="en-US" sz="1800" b="1" i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destroyed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is also a part of </a:t>
                      </a:r>
                      <a:r>
                        <a:rPr lang="en-US" sz="1800" b="1" i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bean life  cycle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4743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4BA7B48-C82C-8F4B-2F6A-5DCACE6AC7FA}"/>
              </a:ext>
            </a:extLst>
          </p:cNvPr>
          <p:cNvSpPr txBox="1"/>
          <p:nvPr/>
        </p:nvSpPr>
        <p:spPr>
          <a:xfrm>
            <a:off x="822498" y="236162"/>
            <a:ext cx="1113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Some More &lt;bean&gt; Tag Attributes/Child Tags</a:t>
            </a:r>
          </a:p>
        </p:txBody>
      </p:sp>
    </p:spTree>
    <p:extLst>
      <p:ext uri="{BB962C8B-B14F-4D97-AF65-F5344CB8AC3E}">
        <p14:creationId xmlns:p14="http://schemas.microsoft.com/office/powerpoint/2010/main" val="312936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725917" y="259440"/>
            <a:ext cx="6740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Using name Attribute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86187" y="1335542"/>
            <a:ext cx="114103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sz="28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attribute a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can also have a </a:t>
            </a:r>
            <a:r>
              <a:rPr lang="en-US" sz="28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attribute to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its identity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uniquely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 </a:t>
            </a:r>
            <a:r>
              <a:rPr lang="en-US" sz="28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800" b="1" u="sng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flexible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8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1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3045</TotalTime>
  <Words>3688</Words>
  <Application>Microsoft Office PowerPoint</Application>
  <PresentationFormat>Widescreen</PresentationFormat>
  <Paragraphs>582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Aharoni</vt:lpstr>
      <vt:lpstr>Aptos</vt:lpstr>
      <vt:lpstr>Aptos Display</vt:lpstr>
      <vt:lpstr>Arial</vt:lpstr>
      <vt:lpstr>Calibri</vt:lpstr>
      <vt:lpstr>Consolas</vt:lpstr>
      <vt:lpstr>Kollektif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jain</dc:creator>
  <cp:lastModifiedBy>Sharma Computer Academy</cp:lastModifiedBy>
  <cp:revision>12</cp:revision>
  <dcterms:created xsi:type="dcterms:W3CDTF">2024-06-13T12:14:21Z</dcterms:created>
  <dcterms:modified xsi:type="dcterms:W3CDTF">2024-07-06T06:20:41Z</dcterms:modified>
</cp:coreProperties>
</file>