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56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2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DAC1C94F-B113-4FA3-ABB3-7ECCE4432139}"/>
    <pc:docChg chg="undo custSel addSld delSld modSld sldOrd">
      <pc:chgData name="Sharma Computer Academy" userId="08476b32c11f4418" providerId="LiveId" clId="{DAC1C94F-B113-4FA3-ABB3-7ECCE4432139}" dt="2024-07-09T11:32:51.533" v="5381"/>
      <pc:docMkLst>
        <pc:docMk/>
      </pc:docMkLst>
      <pc:sldChg chg="addSp delSp modSp mod delAnim modAnim">
        <pc:chgData name="Sharma Computer Academy" userId="08476b32c11f4418" providerId="LiveId" clId="{DAC1C94F-B113-4FA3-ABB3-7ECCE4432139}" dt="2024-07-06T05:57:27.939" v="4950"/>
        <pc:sldMkLst>
          <pc:docMk/>
          <pc:sldMk cId="0" sldId="256"/>
        </pc:sldMkLst>
        <pc:spChg chg="mod">
          <ac:chgData name="Sharma Computer Academy" userId="08476b32c11f4418" providerId="LiveId" clId="{DAC1C94F-B113-4FA3-ABB3-7ECCE4432139}" dt="2024-07-06T05:56:48.307" v="4924" actId="1076"/>
          <ac:spMkLst>
            <pc:docMk/>
            <pc:sldMk cId="0" sldId="256"/>
            <ac:spMk id="2" creationId="{7E0095FF-1826-FDCD-3380-B3970D421C88}"/>
          </ac:spMkLst>
        </pc:spChg>
        <pc:spChg chg="mod">
          <ac:chgData name="Sharma Computer Academy" userId="08476b32c11f4418" providerId="LiveId" clId="{DAC1C94F-B113-4FA3-ABB3-7ECCE4432139}" dt="2024-07-06T05:56:48.307" v="4924" actId="1076"/>
          <ac:spMkLst>
            <pc:docMk/>
            <pc:sldMk cId="0" sldId="256"/>
            <ac:spMk id="3" creationId="{4E24418B-A963-FC93-22A4-1959313AD0CD}"/>
          </ac:spMkLst>
        </pc:spChg>
        <pc:spChg chg="mod">
          <ac:chgData name="Sharma Computer Academy" userId="08476b32c11f4418" providerId="LiveId" clId="{DAC1C94F-B113-4FA3-ABB3-7ECCE4432139}" dt="2024-07-06T05:57:09.829" v="4942" actId="1036"/>
          <ac:spMkLst>
            <pc:docMk/>
            <pc:sldMk cId="0" sldId="256"/>
            <ac:spMk id="4" creationId="{3C92DFB6-7683-75F2-E711-1697D27F4F93}"/>
          </ac:spMkLst>
        </pc:spChg>
        <pc:spChg chg="mod">
          <ac:chgData name="Sharma Computer Academy" userId="08476b32c11f4418" providerId="LiveId" clId="{DAC1C94F-B113-4FA3-ABB3-7ECCE4432139}" dt="2024-07-06T05:57:09.829" v="4942" actId="1036"/>
          <ac:spMkLst>
            <pc:docMk/>
            <pc:sldMk cId="0" sldId="256"/>
            <ac:spMk id="5" creationId="{6B615682-E630-35D2-73EA-FDA4E9C7EF7D}"/>
          </ac:spMkLst>
        </pc:spChg>
        <pc:spChg chg="mod">
          <ac:chgData name="Sharma Computer Academy" userId="08476b32c11f4418" providerId="LiveId" clId="{DAC1C94F-B113-4FA3-ABB3-7ECCE4432139}" dt="2024-07-06T05:56:48.307" v="4924" actId="1076"/>
          <ac:spMkLst>
            <pc:docMk/>
            <pc:sldMk cId="0" sldId="256"/>
            <ac:spMk id="6" creationId="{86EF25F6-6062-F95F-AE89-A95811304242}"/>
          </ac:spMkLst>
        </pc:spChg>
        <pc:spChg chg="del">
          <ac:chgData name="Sharma Computer Academy" userId="08476b32c11f4418" providerId="LiveId" clId="{DAC1C94F-B113-4FA3-ABB3-7ECCE4432139}" dt="2024-07-04T09:11:48.590" v="4919" actId="478"/>
          <ac:spMkLst>
            <pc:docMk/>
            <pc:sldMk cId="0" sldId="256"/>
            <ac:spMk id="7" creationId="{99C4FF55-D4DA-F09A-55ED-5C1C527E9B3A}"/>
          </ac:spMkLst>
        </pc:spChg>
        <pc:spChg chg="add mod">
          <ac:chgData name="Sharma Computer Academy" userId="08476b32c11f4418" providerId="LiveId" clId="{DAC1C94F-B113-4FA3-ABB3-7ECCE4432139}" dt="2024-07-06T05:57:02.020" v="4935" actId="207"/>
          <ac:spMkLst>
            <pc:docMk/>
            <pc:sldMk cId="0" sldId="256"/>
            <ac:spMk id="7" creationId="{DE08AB65-B4CE-A3EC-9841-CC772B847489}"/>
          </ac:spMkLst>
        </pc:spChg>
        <pc:spChg chg="del">
          <ac:chgData name="Sharma Computer Academy" userId="08476b32c11f4418" providerId="LiveId" clId="{DAC1C94F-B113-4FA3-ABB3-7ECCE4432139}" dt="2024-07-04T09:11:50.120" v="4920" actId="478"/>
          <ac:spMkLst>
            <pc:docMk/>
            <pc:sldMk cId="0" sldId="256"/>
            <ac:spMk id="19" creationId="{265EF334-376D-303D-228F-3F2F8C7D7B81}"/>
          </ac:spMkLst>
        </pc:spChg>
        <pc:spChg chg="add mod">
          <ac:chgData name="Sharma Computer Academy" userId="08476b32c11f4418" providerId="LiveId" clId="{DAC1C94F-B113-4FA3-ABB3-7ECCE4432139}" dt="2024-07-06T05:56:48.307" v="4924" actId="1076"/>
          <ac:spMkLst>
            <pc:docMk/>
            <pc:sldMk cId="0" sldId="256"/>
            <ac:spMk id="19" creationId="{852D56FC-CEC4-9B8A-0D6A-BA07D539DCC5}"/>
          </ac:spMkLst>
        </pc:spChg>
        <pc:spChg chg="mod">
          <ac:chgData name="Sharma Computer Academy" userId="08476b32c11f4418" providerId="LiveId" clId="{DAC1C94F-B113-4FA3-ABB3-7ECCE4432139}" dt="2024-07-06T05:56:48.307" v="4924" actId="1076"/>
          <ac:spMkLst>
            <pc:docMk/>
            <pc:sldMk cId="0" sldId="256"/>
            <ac:spMk id="22" creationId="{9A00111D-FC35-EB13-C7D7-F0AB90B2F101}"/>
          </ac:spMkLst>
        </pc:spChg>
        <pc:spChg chg="mod">
          <ac:chgData name="Sharma Computer Academy" userId="08476b32c11f4418" providerId="LiveId" clId="{DAC1C94F-B113-4FA3-ABB3-7ECCE4432139}" dt="2024-07-06T05:56:48.307" v="4924" actId="1076"/>
          <ac:spMkLst>
            <pc:docMk/>
            <pc:sldMk cId="0" sldId="256"/>
            <ac:spMk id="31" creationId="{EF52F244-5C27-A732-E74C-4FD991F24413}"/>
          </ac:spMkLst>
        </pc:spChg>
        <pc:spChg chg="mod">
          <ac:chgData name="Sharma Computer Academy" userId="08476b32c11f4418" providerId="LiveId" clId="{DAC1C94F-B113-4FA3-ABB3-7ECCE4432139}" dt="2024-07-06T05:56:48.307" v="4924" actId="1076"/>
          <ac:spMkLst>
            <pc:docMk/>
            <pc:sldMk cId="0" sldId="256"/>
            <ac:spMk id="35" creationId="{7A997683-5298-6E82-0F4F-4679DCD66A63}"/>
          </ac:spMkLst>
        </pc:spChg>
      </pc:sldChg>
      <pc:sldChg chg="modSp mod">
        <pc:chgData name="Sharma Computer Academy" userId="08476b32c11f4418" providerId="LiveId" clId="{DAC1C94F-B113-4FA3-ABB3-7ECCE4432139}" dt="2024-07-01T11:12:35.306" v="2410" actId="20577"/>
        <pc:sldMkLst>
          <pc:docMk/>
          <pc:sldMk cId="0" sldId="258"/>
        </pc:sldMkLst>
        <pc:spChg chg="mod">
          <ac:chgData name="Sharma Computer Academy" userId="08476b32c11f4418" providerId="LiveId" clId="{DAC1C94F-B113-4FA3-ABB3-7ECCE4432139}" dt="2024-07-01T11:12:35.306" v="2410" actId="20577"/>
          <ac:spMkLst>
            <pc:docMk/>
            <pc:sldMk cId="0" sldId="258"/>
            <ac:spMk id="10" creationId="{00000000-0000-0000-0000-000000000000}"/>
          </ac:spMkLst>
        </pc:spChg>
      </pc:sldChg>
      <pc:sldChg chg="del">
        <pc:chgData name="Sharma Computer Academy" userId="08476b32c11f4418" providerId="LiveId" clId="{DAC1C94F-B113-4FA3-ABB3-7ECCE4432139}" dt="2024-07-04T09:10:54.231" v="4863" actId="47"/>
        <pc:sldMkLst>
          <pc:docMk/>
          <pc:sldMk cId="408463946" sldId="378"/>
        </pc:sldMkLst>
      </pc:sldChg>
      <pc:sldChg chg="modSp mod modAnim">
        <pc:chgData name="Sharma Computer Academy" userId="08476b32c11f4418" providerId="LiveId" clId="{DAC1C94F-B113-4FA3-ABB3-7ECCE4432139}" dt="2024-07-09T04:54:27.200" v="5288" actId="20577"/>
        <pc:sldMkLst>
          <pc:docMk/>
          <pc:sldMk cId="871270429" sldId="395"/>
        </pc:sldMkLst>
        <pc:spChg chg="mod">
          <ac:chgData name="Sharma Computer Academy" userId="08476b32c11f4418" providerId="LiveId" clId="{DAC1C94F-B113-4FA3-ABB3-7ECCE4432139}" dt="2024-07-01T06:44:51.550" v="69" actId="1076"/>
          <ac:spMkLst>
            <pc:docMk/>
            <pc:sldMk cId="871270429" sldId="395"/>
            <ac:spMk id="61" creationId="{06BE7EE5-6237-8875-72C4-D14A98670D46}"/>
          </ac:spMkLst>
        </pc:spChg>
        <pc:spChg chg="mod">
          <ac:chgData name="Sharma Computer Academy" userId="08476b32c11f4418" providerId="LiveId" clId="{DAC1C94F-B113-4FA3-ABB3-7ECCE4432139}" dt="2024-07-09T04:54:27.200" v="5288" actId="20577"/>
          <ac:spMkLst>
            <pc:docMk/>
            <pc:sldMk cId="871270429" sldId="395"/>
            <ac:spMk id="64" creationId="{127E5D77-2751-5C6F-93AF-BC1D828D55A5}"/>
          </ac:spMkLst>
        </pc:spChg>
      </pc:sldChg>
      <pc:sldChg chg="del">
        <pc:chgData name="Sharma Computer Academy" userId="08476b32c11f4418" providerId="LiveId" clId="{DAC1C94F-B113-4FA3-ABB3-7ECCE4432139}" dt="2024-07-01T07:30:46.107" v="1205" actId="47"/>
        <pc:sldMkLst>
          <pc:docMk/>
          <pc:sldMk cId="3490358284" sldId="415"/>
        </pc:sldMkLst>
      </pc:sldChg>
      <pc:sldChg chg="modSp mod ord">
        <pc:chgData name="Sharma Computer Academy" userId="08476b32c11f4418" providerId="LiveId" clId="{DAC1C94F-B113-4FA3-ABB3-7ECCE4432139}" dt="2024-07-01T07:30:29.178" v="1204" actId="255"/>
        <pc:sldMkLst>
          <pc:docMk/>
          <pc:sldMk cId="544502208" sldId="416"/>
        </pc:sldMkLst>
        <pc:spChg chg="mod">
          <ac:chgData name="Sharma Computer Academy" userId="08476b32c11f4418" providerId="LiveId" clId="{DAC1C94F-B113-4FA3-ABB3-7ECCE4432139}" dt="2024-07-01T07:28:35.060" v="1164" actId="20577"/>
          <ac:spMkLst>
            <pc:docMk/>
            <pc:sldMk cId="544502208" sldId="416"/>
            <ac:spMk id="2" creationId="{E86F69C0-5159-14D9-644C-9187F3CAE624}"/>
          </ac:spMkLst>
        </pc:spChg>
        <pc:spChg chg="mod">
          <ac:chgData name="Sharma Computer Academy" userId="08476b32c11f4418" providerId="LiveId" clId="{DAC1C94F-B113-4FA3-ABB3-7ECCE4432139}" dt="2024-07-01T07:30:29.178" v="1204" actId="255"/>
          <ac:spMkLst>
            <pc:docMk/>
            <pc:sldMk cId="544502208" sldId="416"/>
            <ac:spMk id="5" creationId="{56A240D7-1920-C207-CB5F-7300E50CC132}"/>
          </ac:spMkLst>
        </pc:spChg>
      </pc:sldChg>
      <pc:sldChg chg="del">
        <pc:chgData name="Sharma Computer Academy" userId="08476b32c11f4418" providerId="LiveId" clId="{DAC1C94F-B113-4FA3-ABB3-7ECCE4432139}" dt="2024-07-01T07:33:16.550" v="1232" actId="47"/>
        <pc:sldMkLst>
          <pc:docMk/>
          <pc:sldMk cId="4196566114" sldId="417"/>
        </pc:sldMkLst>
      </pc:sldChg>
      <pc:sldChg chg="del">
        <pc:chgData name="Sharma Computer Academy" userId="08476b32c11f4418" providerId="LiveId" clId="{DAC1C94F-B113-4FA3-ABB3-7ECCE4432139}" dt="2024-07-04T09:10:54.231" v="4863" actId="47"/>
        <pc:sldMkLst>
          <pc:docMk/>
          <pc:sldMk cId="3781281375" sldId="418"/>
        </pc:sldMkLst>
      </pc:sldChg>
      <pc:sldChg chg="del">
        <pc:chgData name="Sharma Computer Academy" userId="08476b32c11f4418" providerId="LiveId" clId="{DAC1C94F-B113-4FA3-ABB3-7ECCE4432139}" dt="2024-07-04T09:10:54.231" v="4863" actId="47"/>
        <pc:sldMkLst>
          <pc:docMk/>
          <pc:sldMk cId="3129360864" sldId="419"/>
        </pc:sldMkLst>
      </pc:sldChg>
      <pc:sldChg chg="del">
        <pc:chgData name="Sharma Computer Academy" userId="08476b32c11f4418" providerId="LiveId" clId="{DAC1C94F-B113-4FA3-ABB3-7ECCE4432139}" dt="2024-07-04T09:10:54.231" v="4863" actId="47"/>
        <pc:sldMkLst>
          <pc:docMk/>
          <pc:sldMk cId="4226116364" sldId="420"/>
        </pc:sldMkLst>
      </pc:sldChg>
      <pc:sldChg chg="del">
        <pc:chgData name="Sharma Computer Academy" userId="08476b32c11f4418" providerId="LiveId" clId="{DAC1C94F-B113-4FA3-ABB3-7ECCE4432139}" dt="2024-07-04T09:10:54.231" v="4863" actId="47"/>
        <pc:sldMkLst>
          <pc:docMk/>
          <pc:sldMk cId="2605184459" sldId="421"/>
        </pc:sldMkLst>
      </pc:sldChg>
      <pc:sldChg chg="del">
        <pc:chgData name="Sharma Computer Academy" userId="08476b32c11f4418" providerId="LiveId" clId="{DAC1C94F-B113-4FA3-ABB3-7ECCE4432139}" dt="2024-07-04T09:10:54.231" v="4863" actId="47"/>
        <pc:sldMkLst>
          <pc:docMk/>
          <pc:sldMk cId="2452297066" sldId="422"/>
        </pc:sldMkLst>
      </pc:sldChg>
      <pc:sldChg chg="del">
        <pc:chgData name="Sharma Computer Academy" userId="08476b32c11f4418" providerId="LiveId" clId="{DAC1C94F-B113-4FA3-ABB3-7ECCE4432139}" dt="2024-07-04T09:10:54.231" v="4863" actId="47"/>
        <pc:sldMkLst>
          <pc:docMk/>
          <pc:sldMk cId="430319586" sldId="423"/>
        </pc:sldMkLst>
      </pc:sldChg>
      <pc:sldChg chg="del">
        <pc:chgData name="Sharma Computer Academy" userId="08476b32c11f4418" providerId="LiveId" clId="{DAC1C94F-B113-4FA3-ABB3-7ECCE4432139}" dt="2024-07-04T09:10:54.231" v="4863" actId="47"/>
        <pc:sldMkLst>
          <pc:docMk/>
          <pc:sldMk cId="3534977561" sldId="424"/>
        </pc:sldMkLst>
      </pc:sldChg>
      <pc:sldChg chg="del">
        <pc:chgData name="Sharma Computer Academy" userId="08476b32c11f4418" providerId="LiveId" clId="{DAC1C94F-B113-4FA3-ABB3-7ECCE4432139}" dt="2024-07-04T09:10:54.231" v="4863" actId="47"/>
        <pc:sldMkLst>
          <pc:docMk/>
          <pc:sldMk cId="2158894125" sldId="425"/>
        </pc:sldMkLst>
      </pc:sldChg>
      <pc:sldChg chg="del">
        <pc:chgData name="Sharma Computer Academy" userId="08476b32c11f4418" providerId="LiveId" clId="{DAC1C94F-B113-4FA3-ABB3-7ECCE4432139}" dt="2024-07-04T09:10:54.231" v="4863" actId="47"/>
        <pc:sldMkLst>
          <pc:docMk/>
          <pc:sldMk cId="4262641165" sldId="426"/>
        </pc:sldMkLst>
      </pc:sldChg>
      <pc:sldChg chg="del">
        <pc:chgData name="Sharma Computer Academy" userId="08476b32c11f4418" providerId="LiveId" clId="{DAC1C94F-B113-4FA3-ABB3-7ECCE4432139}" dt="2024-07-04T09:10:54.231" v="4863" actId="47"/>
        <pc:sldMkLst>
          <pc:docMk/>
          <pc:sldMk cId="161830237" sldId="427"/>
        </pc:sldMkLst>
      </pc:sldChg>
      <pc:sldChg chg="del">
        <pc:chgData name="Sharma Computer Academy" userId="08476b32c11f4418" providerId="LiveId" clId="{DAC1C94F-B113-4FA3-ABB3-7ECCE4432139}" dt="2024-07-04T09:10:54.231" v="4863" actId="47"/>
        <pc:sldMkLst>
          <pc:docMk/>
          <pc:sldMk cId="76845176" sldId="428"/>
        </pc:sldMkLst>
      </pc:sldChg>
      <pc:sldChg chg="del">
        <pc:chgData name="Sharma Computer Academy" userId="08476b32c11f4418" providerId="LiveId" clId="{DAC1C94F-B113-4FA3-ABB3-7ECCE4432139}" dt="2024-07-04T09:10:54.231" v="4863" actId="47"/>
        <pc:sldMkLst>
          <pc:docMk/>
          <pc:sldMk cId="1297365544" sldId="429"/>
        </pc:sldMkLst>
      </pc:sldChg>
      <pc:sldChg chg="del">
        <pc:chgData name="Sharma Computer Academy" userId="08476b32c11f4418" providerId="LiveId" clId="{DAC1C94F-B113-4FA3-ABB3-7ECCE4432139}" dt="2024-07-04T09:10:54.231" v="4863" actId="47"/>
        <pc:sldMkLst>
          <pc:docMk/>
          <pc:sldMk cId="58441929" sldId="430"/>
        </pc:sldMkLst>
      </pc:sldChg>
      <pc:sldChg chg="del">
        <pc:chgData name="Sharma Computer Academy" userId="08476b32c11f4418" providerId="LiveId" clId="{DAC1C94F-B113-4FA3-ABB3-7ECCE4432139}" dt="2024-07-04T09:10:54.231" v="4863" actId="47"/>
        <pc:sldMkLst>
          <pc:docMk/>
          <pc:sldMk cId="3432634782" sldId="431"/>
        </pc:sldMkLst>
      </pc:sldChg>
      <pc:sldChg chg="del">
        <pc:chgData name="Sharma Computer Academy" userId="08476b32c11f4418" providerId="LiveId" clId="{DAC1C94F-B113-4FA3-ABB3-7ECCE4432139}" dt="2024-07-04T09:10:54.231" v="4863" actId="47"/>
        <pc:sldMkLst>
          <pc:docMk/>
          <pc:sldMk cId="833886760" sldId="432"/>
        </pc:sldMkLst>
      </pc:sldChg>
      <pc:sldChg chg="del">
        <pc:chgData name="Sharma Computer Academy" userId="08476b32c11f4418" providerId="LiveId" clId="{DAC1C94F-B113-4FA3-ABB3-7ECCE4432139}" dt="2024-07-04T09:10:54.231" v="4863" actId="47"/>
        <pc:sldMkLst>
          <pc:docMk/>
          <pc:sldMk cId="768365380" sldId="433"/>
        </pc:sldMkLst>
      </pc:sldChg>
      <pc:sldChg chg="del">
        <pc:chgData name="Sharma Computer Academy" userId="08476b32c11f4418" providerId="LiveId" clId="{DAC1C94F-B113-4FA3-ABB3-7ECCE4432139}" dt="2024-07-04T09:10:54.231" v="4863" actId="47"/>
        <pc:sldMkLst>
          <pc:docMk/>
          <pc:sldMk cId="401969987" sldId="434"/>
        </pc:sldMkLst>
      </pc:sldChg>
      <pc:sldChg chg="del">
        <pc:chgData name="Sharma Computer Academy" userId="08476b32c11f4418" providerId="LiveId" clId="{DAC1C94F-B113-4FA3-ABB3-7ECCE4432139}" dt="2024-07-04T09:10:54.231" v="4863" actId="47"/>
        <pc:sldMkLst>
          <pc:docMk/>
          <pc:sldMk cId="2869702883" sldId="435"/>
        </pc:sldMkLst>
      </pc:sldChg>
      <pc:sldChg chg="del">
        <pc:chgData name="Sharma Computer Academy" userId="08476b32c11f4418" providerId="LiveId" clId="{DAC1C94F-B113-4FA3-ABB3-7ECCE4432139}" dt="2024-07-04T09:10:54.231" v="4863" actId="47"/>
        <pc:sldMkLst>
          <pc:docMk/>
          <pc:sldMk cId="2289478700" sldId="436"/>
        </pc:sldMkLst>
      </pc:sldChg>
      <pc:sldChg chg="del">
        <pc:chgData name="Sharma Computer Academy" userId="08476b32c11f4418" providerId="LiveId" clId="{DAC1C94F-B113-4FA3-ABB3-7ECCE4432139}" dt="2024-07-04T09:10:54.231" v="4863" actId="47"/>
        <pc:sldMkLst>
          <pc:docMk/>
          <pc:sldMk cId="2413400426" sldId="437"/>
        </pc:sldMkLst>
      </pc:sldChg>
      <pc:sldChg chg="del">
        <pc:chgData name="Sharma Computer Academy" userId="08476b32c11f4418" providerId="LiveId" clId="{DAC1C94F-B113-4FA3-ABB3-7ECCE4432139}" dt="2024-07-04T09:10:54.231" v="4863" actId="47"/>
        <pc:sldMkLst>
          <pc:docMk/>
          <pc:sldMk cId="2928601781" sldId="439"/>
        </pc:sldMkLst>
      </pc:sldChg>
      <pc:sldChg chg="del">
        <pc:chgData name="Sharma Computer Academy" userId="08476b32c11f4418" providerId="LiveId" clId="{DAC1C94F-B113-4FA3-ABB3-7ECCE4432139}" dt="2024-07-04T09:10:54.231" v="4863" actId="47"/>
        <pc:sldMkLst>
          <pc:docMk/>
          <pc:sldMk cId="2793797018" sldId="440"/>
        </pc:sldMkLst>
      </pc:sldChg>
      <pc:sldChg chg="del">
        <pc:chgData name="Sharma Computer Academy" userId="08476b32c11f4418" providerId="LiveId" clId="{DAC1C94F-B113-4FA3-ABB3-7ECCE4432139}" dt="2024-07-04T09:10:54.231" v="4863" actId="47"/>
        <pc:sldMkLst>
          <pc:docMk/>
          <pc:sldMk cId="2076191772" sldId="441"/>
        </pc:sldMkLst>
      </pc:sldChg>
      <pc:sldChg chg="del">
        <pc:chgData name="Sharma Computer Academy" userId="08476b32c11f4418" providerId="LiveId" clId="{DAC1C94F-B113-4FA3-ABB3-7ECCE4432139}" dt="2024-07-04T09:10:54.231" v="4863" actId="47"/>
        <pc:sldMkLst>
          <pc:docMk/>
          <pc:sldMk cId="1493897102" sldId="442"/>
        </pc:sldMkLst>
      </pc:sldChg>
      <pc:sldChg chg="del">
        <pc:chgData name="Sharma Computer Academy" userId="08476b32c11f4418" providerId="LiveId" clId="{DAC1C94F-B113-4FA3-ABB3-7ECCE4432139}" dt="2024-07-04T09:10:54.231" v="4863" actId="47"/>
        <pc:sldMkLst>
          <pc:docMk/>
          <pc:sldMk cId="3083336828" sldId="443"/>
        </pc:sldMkLst>
      </pc:sldChg>
      <pc:sldChg chg="del">
        <pc:chgData name="Sharma Computer Academy" userId="08476b32c11f4418" providerId="LiveId" clId="{DAC1C94F-B113-4FA3-ABB3-7ECCE4432139}" dt="2024-07-04T09:10:54.231" v="4863" actId="47"/>
        <pc:sldMkLst>
          <pc:docMk/>
          <pc:sldMk cId="619661968" sldId="444"/>
        </pc:sldMkLst>
      </pc:sldChg>
      <pc:sldChg chg="del">
        <pc:chgData name="Sharma Computer Academy" userId="08476b32c11f4418" providerId="LiveId" clId="{DAC1C94F-B113-4FA3-ABB3-7ECCE4432139}" dt="2024-07-04T09:10:54.231" v="4863" actId="47"/>
        <pc:sldMkLst>
          <pc:docMk/>
          <pc:sldMk cId="3755142095" sldId="445"/>
        </pc:sldMkLst>
      </pc:sldChg>
      <pc:sldChg chg="del">
        <pc:chgData name="Sharma Computer Academy" userId="08476b32c11f4418" providerId="LiveId" clId="{DAC1C94F-B113-4FA3-ABB3-7ECCE4432139}" dt="2024-07-04T09:10:54.231" v="4863" actId="47"/>
        <pc:sldMkLst>
          <pc:docMk/>
          <pc:sldMk cId="940820321" sldId="446"/>
        </pc:sldMkLst>
      </pc:sldChg>
      <pc:sldChg chg="del">
        <pc:chgData name="Sharma Computer Academy" userId="08476b32c11f4418" providerId="LiveId" clId="{DAC1C94F-B113-4FA3-ABB3-7ECCE4432139}" dt="2024-07-04T09:10:54.231" v="4863" actId="47"/>
        <pc:sldMkLst>
          <pc:docMk/>
          <pc:sldMk cId="1482814034" sldId="447"/>
        </pc:sldMkLst>
      </pc:sldChg>
      <pc:sldChg chg="del">
        <pc:chgData name="Sharma Computer Academy" userId="08476b32c11f4418" providerId="LiveId" clId="{DAC1C94F-B113-4FA3-ABB3-7ECCE4432139}" dt="2024-07-04T09:10:54.231" v="4863" actId="47"/>
        <pc:sldMkLst>
          <pc:docMk/>
          <pc:sldMk cId="624736032" sldId="448"/>
        </pc:sldMkLst>
      </pc:sldChg>
      <pc:sldChg chg="del">
        <pc:chgData name="Sharma Computer Academy" userId="08476b32c11f4418" providerId="LiveId" clId="{DAC1C94F-B113-4FA3-ABB3-7ECCE4432139}" dt="2024-07-04T09:10:54.231" v="4863" actId="47"/>
        <pc:sldMkLst>
          <pc:docMk/>
          <pc:sldMk cId="595308104" sldId="449"/>
        </pc:sldMkLst>
      </pc:sldChg>
      <pc:sldChg chg="del">
        <pc:chgData name="Sharma Computer Academy" userId="08476b32c11f4418" providerId="LiveId" clId="{DAC1C94F-B113-4FA3-ABB3-7ECCE4432139}" dt="2024-07-04T09:10:54.231" v="4863" actId="47"/>
        <pc:sldMkLst>
          <pc:docMk/>
          <pc:sldMk cId="2038557214" sldId="451"/>
        </pc:sldMkLst>
      </pc:sldChg>
      <pc:sldChg chg="del">
        <pc:chgData name="Sharma Computer Academy" userId="08476b32c11f4418" providerId="LiveId" clId="{DAC1C94F-B113-4FA3-ABB3-7ECCE4432139}" dt="2024-07-04T09:10:54.231" v="4863" actId="47"/>
        <pc:sldMkLst>
          <pc:docMk/>
          <pc:sldMk cId="3930974887" sldId="452"/>
        </pc:sldMkLst>
      </pc:sldChg>
      <pc:sldChg chg="del">
        <pc:chgData name="Sharma Computer Academy" userId="08476b32c11f4418" providerId="LiveId" clId="{DAC1C94F-B113-4FA3-ABB3-7ECCE4432139}" dt="2024-07-04T09:10:54.231" v="4863" actId="47"/>
        <pc:sldMkLst>
          <pc:docMk/>
          <pc:sldMk cId="997365217" sldId="453"/>
        </pc:sldMkLst>
      </pc:sldChg>
      <pc:sldChg chg="del">
        <pc:chgData name="Sharma Computer Academy" userId="08476b32c11f4418" providerId="LiveId" clId="{DAC1C94F-B113-4FA3-ABB3-7ECCE4432139}" dt="2024-07-04T09:10:54.231" v="4863" actId="47"/>
        <pc:sldMkLst>
          <pc:docMk/>
          <pc:sldMk cId="1162692572" sldId="460"/>
        </pc:sldMkLst>
      </pc:sldChg>
      <pc:sldChg chg="del">
        <pc:chgData name="Sharma Computer Academy" userId="08476b32c11f4418" providerId="LiveId" clId="{DAC1C94F-B113-4FA3-ABB3-7ECCE4432139}" dt="2024-07-04T09:10:54.231" v="4863" actId="47"/>
        <pc:sldMkLst>
          <pc:docMk/>
          <pc:sldMk cId="2816087517" sldId="461"/>
        </pc:sldMkLst>
      </pc:sldChg>
      <pc:sldChg chg="del">
        <pc:chgData name="Sharma Computer Academy" userId="08476b32c11f4418" providerId="LiveId" clId="{DAC1C94F-B113-4FA3-ABB3-7ECCE4432139}" dt="2024-07-04T09:10:54.231" v="4863" actId="47"/>
        <pc:sldMkLst>
          <pc:docMk/>
          <pc:sldMk cId="1820153399" sldId="462"/>
        </pc:sldMkLst>
      </pc:sldChg>
      <pc:sldChg chg="del">
        <pc:chgData name="Sharma Computer Academy" userId="08476b32c11f4418" providerId="LiveId" clId="{DAC1C94F-B113-4FA3-ABB3-7ECCE4432139}" dt="2024-07-04T09:10:54.231" v="4863" actId="47"/>
        <pc:sldMkLst>
          <pc:docMk/>
          <pc:sldMk cId="2060137477" sldId="463"/>
        </pc:sldMkLst>
      </pc:sldChg>
      <pc:sldChg chg="modSp add modAnim">
        <pc:chgData name="Sharma Computer Academy" userId="08476b32c11f4418" providerId="LiveId" clId="{DAC1C94F-B113-4FA3-ABB3-7ECCE4432139}" dt="2024-07-01T07:12:12.771" v="957" actId="113"/>
        <pc:sldMkLst>
          <pc:docMk/>
          <pc:sldMk cId="3024247664" sldId="464"/>
        </pc:sldMkLst>
        <pc:spChg chg="mod">
          <ac:chgData name="Sharma Computer Academy" userId="08476b32c11f4418" providerId="LiveId" clId="{DAC1C94F-B113-4FA3-ABB3-7ECCE4432139}" dt="2024-07-01T07:12:12.771" v="957" actId="113"/>
          <ac:spMkLst>
            <pc:docMk/>
            <pc:sldMk cId="3024247664" sldId="464"/>
            <ac:spMk id="64" creationId="{127E5D77-2751-5C6F-93AF-BC1D828D55A5}"/>
          </ac:spMkLst>
        </pc:spChg>
      </pc:sldChg>
      <pc:sldChg chg="modSp add mod ord modAnim">
        <pc:chgData name="Sharma Computer Academy" userId="08476b32c11f4418" providerId="LiveId" clId="{DAC1C94F-B113-4FA3-ABB3-7ECCE4432139}" dt="2024-07-01T07:03:55.661" v="642" actId="115"/>
        <pc:sldMkLst>
          <pc:docMk/>
          <pc:sldMk cId="4208553862" sldId="465"/>
        </pc:sldMkLst>
        <pc:spChg chg="mod">
          <ac:chgData name="Sharma Computer Academy" userId="08476b32c11f4418" providerId="LiveId" clId="{DAC1C94F-B113-4FA3-ABB3-7ECCE4432139}" dt="2024-07-01T07:03:55.661" v="642" actId="115"/>
          <ac:spMkLst>
            <pc:docMk/>
            <pc:sldMk cId="4208553862" sldId="465"/>
            <ac:spMk id="64" creationId="{127E5D77-2751-5C6F-93AF-BC1D828D55A5}"/>
          </ac:spMkLst>
        </pc:spChg>
      </pc:sldChg>
      <pc:sldChg chg="modSp mod">
        <pc:chgData name="Sharma Computer Academy" userId="08476b32c11f4418" providerId="LiveId" clId="{DAC1C94F-B113-4FA3-ABB3-7ECCE4432139}" dt="2024-07-01T07:20:21.898" v="1082" actId="14100"/>
        <pc:sldMkLst>
          <pc:docMk/>
          <pc:sldMk cId="1641399642" sldId="466"/>
        </pc:sldMkLst>
        <pc:spChg chg="mod">
          <ac:chgData name="Sharma Computer Academy" userId="08476b32c11f4418" providerId="LiveId" clId="{DAC1C94F-B113-4FA3-ABB3-7ECCE4432139}" dt="2024-07-01T07:20:21.898" v="1082" actId="14100"/>
          <ac:spMkLst>
            <pc:docMk/>
            <pc:sldMk cId="1641399642" sldId="466"/>
            <ac:spMk id="2" creationId="{E40F669B-63C0-8B39-F81E-5BCDAD4F2B3D}"/>
          </ac:spMkLst>
        </pc:spChg>
        <pc:spChg chg="mod">
          <ac:chgData name="Sharma Computer Academy" userId="08476b32c11f4418" providerId="LiveId" clId="{DAC1C94F-B113-4FA3-ABB3-7ECCE4432139}" dt="2024-07-01T07:14:39.920" v="1018" actId="1076"/>
          <ac:spMkLst>
            <pc:docMk/>
            <pc:sldMk cId="1641399642" sldId="466"/>
            <ac:spMk id="4" creationId="{50B8322E-A6E9-0327-D233-FB0EF530B6DC}"/>
          </ac:spMkLst>
        </pc:spChg>
      </pc:sldChg>
      <pc:sldChg chg="delSp modSp mod">
        <pc:chgData name="Sharma Computer Academy" userId="08476b32c11f4418" providerId="LiveId" clId="{DAC1C94F-B113-4FA3-ABB3-7ECCE4432139}" dt="2024-07-01T07:16:07.647" v="1037" actId="207"/>
        <pc:sldMkLst>
          <pc:docMk/>
          <pc:sldMk cId="271807201" sldId="467"/>
        </pc:sldMkLst>
        <pc:spChg chg="mod">
          <ac:chgData name="Sharma Computer Academy" userId="08476b32c11f4418" providerId="LiveId" clId="{DAC1C94F-B113-4FA3-ABB3-7ECCE4432139}" dt="2024-07-01T07:16:07.647" v="1037" actId="207"/>
          <ac:spMkLst>
            <pc:docMk/>
            <pc:sldMk cId="271807201" sldId="467"/>
            <ac:spMk id="2" creationId="{86A6DA2A-6090-064B-732A-1BBD42E4BE7D}"/>
          </ac:spMkLst>
        </pc:spChg>
        <pc:spChg chg="mod">
          <ac:chgData name="Sharma Computer Academy" userId="08476b32c11f4418" providerId="LiveId" clId="{DAC1C94F-B113-4FA3-ABB3-7ECCE4432139}" dt="2024-07-01T07:15:50.150" v="1031" actId="1076"/>
          <ac:spMkLst>
            <pc:docMk/>
            <pc:sldMk cId="271807201" sldId="467"/>
            <ac:spMk id="3" creationId="{4B7AFBC4-2CF3-997E-E617-4332F5BC6E71}"/>
          </ac:spMkLst>
        </pc:spChg>
        <pc:spChg chg="del">
          <ac:chgData name="Sharma Computer Academy" userId="08476b32c11f4418" providerId="LiveId" clId="{DAC1C94F-B113-4FA3-ABB3-7ECCE4432139}" dt="2024-07-01T07:15:41.131" v="1028" actId="478"/>
          <ac:spMkLst>
            <pc:docMk/>
            <pc:sldMk cId="271807201" sldId="467"/>
            <ac:spMk id="4" creationId="{0AF43675-9D60-8863-D66C-F9E017BE6412}"/>
          </ac:spMkLst>
        </pc:spChg>
      </pc:sldChg>
      <pc:sldChg chg="modSp mod">
        <pc:chgData name="Sharma Computer Academy" userId="08476b32c11f4418" providerId="LiveId" clId="{DAC1C94F-B113-4FA3-ABB3-7ECCE4432139}" dt="2024-07-01T07:18:31.503" v="1055" actId="255"/>
        <pc:sldMkLst>
          <pc:docMk/>
          <pc:sldMk cId="1157508578" sldId="468"/>
        </pc:sldMkLst>
        <pc:spChg chg="mod">
          <ac:chgData name="Sharma Computer Academy" userId="08476b32c11f4418" providerId="LiveId" clId="{DAC1C94F-B113-4FA3-ABB3-7ECCE4432139}" dt="2024-07-01T07:18:31.503" v="1055" actId="255"/>
          <ac:spMkLst>
            <pc:docMk/>
            <pc:sldMk cId="1157508578" sldId="468"/>
            <ac:spMk id="4" creationId="{50B8322E-A6E9-0327-D233-FB0EF530B6DC}"/>
          </ac:spMkLst>
        </pc:spChg>
      </pc:sldChg>
      <pc:sldChg chg="modSp mod">
        <pc:chgData name="Sharma Computer Academy" userId="08476b32c11f4418" providerId="LiveId" clId="{DAC1C94F-B113-4FA3-ABB3-7ECCE4432139}" dt="2024-07-01T07:19:09.904" v="1071" actId="20577"/>
        <pc:sldMkLst>
          <pc:docMk/>
          <pc:sldMk cId="2737349124" sldId="469"/>
        </pc:sldMkLst>
        <pc:spChg chg="mod">
          <ac:chgData name="Sharma Computer Academy" userId="08476b32c11f4418" providerId="LiveId" clId="{DAC1C94F-B113-4FA3-ABB3-7ECCE4432139}" dt="2024-07-01T07:19:09.904" v="1071" actId="20577"/>
          <ac:spMkLst>
            <pc:docMk/>
            <pc:sldMk cId="2737349124" sldId="469"/>
            <ac:spMk id="4" creationId="{405FD61B-76C3-DA02-7D4B-A89899076FB6}"/>
          </ac:spMkLst>
        </pc:spChg>
      </pc:sldChg>
      <pc:sldChg chg="modSp mod">
        <pc:chgData name="Sharma Computer Academy" userId="08476b32c11f4418" providerId="LiveId" clId="{DAC1C94F-B113-4FA3-ABB3-7ECCE4432139}" dt="2024-07-01T07:21:40.440" v="1102" actId="255"/>
        <pc:sldMkLst>
          <pc:docMk/>
          <pc:sldMk cId="4173442718" sldId="470"/>
        </pc:sldMkLst>
        <pc:spChg chg="mod">
          <ac:chgData name="Sharma Computer Academy" userId="08476b32c11f4418" providerId="LiveId" clId="{DAC1C94F-B113-4FA3-ABB3-7ECCE4432139}" dt="2024-07-01T07:20:40.642" v="1083" actId="20577"/>
          <ac:spMkLst>
            <pc:docMk/>
            <pc:sldMk cId="4173442718" sldId="470"/>
            <ac:spMk id="2" creationId="{E40F669B-63C0-8B39-F81E-5BCDAD4F2B3D}"/>
          </ac:spMkLst>
        </pc:spChg>
        <pc:spChg chg="mod">
          <ac:chgData name="Sharma Computer Academy" userId="08476b32c11f4418" providerId="LiveId" clId="{DAC1C94F-B113-4FA3-ABB3-7ECCE4432139}" dt="2024-07-01T07:21:40.440" v="1102" actId="255"/>
          <ac:spMkLst>
            <pc:docMk/>
            <pc:sldMk cId="4173442718" sldId="470"/>
            <ac:spMk id="4" creationId="{50B8322E-A6E9-0327-D233-FB0EF530B6DC}"/>
          </ac:spMkLst>
        </pc:spChg>
      </pc:sldChg>
      <pc:sldChg chg="modSp mod">
        <pc:chgData name="Sharma Computer Academy" userId="08476b32c11f4418" providerId="LiveId" clId="{DAC1C94F-B113-4FA3-ABB3-7ECCE4432139}" dt="2024-07-01T07:21:53.985" v="1106" actId="20577"/>
        <pc:sldMkLst>
          <pc:docMk/>
          <pc:sldMk cId="3523768798" sldId="471"/>
        </pc:sldMkLst>
        <pc:spChg chg="mod">
          <ac:chgData name="Sharma Computer Academy" userId="08476b32c11f4418" providerId="LiveId" clId="{DAC1C94F-B113-4FA3-ABB3-7ECCE4432139}" dt="2024-07-01T07:21:53.985" v="1106" actId="20577"/>
          <ac:spMkLst>
            <pc:docMk/>
            <pc:sldMk cId="3523768798" sldId="471"/>
            <ac:spMk id="2" creationId="{86A6DA2A-6090-064B-732A-1BBD42E4BE7D}"/>
          </ac:spMkLst>
        </pc:spChg>
      </pc:sldChg>
      <pc:sldChg chg="modSp mod">
        <pc:chgData name="Sharma Computer Academy" userId="08476b32c11f4418" providerId="LiveId" clId="{DAC1C94F-B113-4FA3-ABB3-7ECCE4432139}" dt="2024-07-01T07:24:15.348" v="1129" actId="255"/>
        <pc:sldMkLst>
          <pc:docMk/>
          <pc:sldMk cId="2223704336" sldId="472"/>
        </pc:sldMkLst>
        <pc:spChg chg="mod">
          <ac:chgData name="Sharma Computer Academy" userId="08476b32c11f4418" providerId="LiveId" clId="{DAC1C94F-B113-4FA3-ABB3-7ECCE4432139}" dt="2024-07-01T07:24:15.348" v="1129" actId="255"/>
          <ac:spMkLst>
            <pc:docMk/>
            <pc:sldMk cId="2223704336" sldId="472"/>
            <ac:spMk id="4" creationId="{50B8322E-A6E9-0327-D233-FB0EF530B6DC}"/>
          </ac:spMkLst>
        </pc:spChg>
      </pc:sldChg>
      <pc:sldChg chg="modSp mod">
        <pc:chgData name="Sharma Computer Academy" userId="08476b32c11f4418" providerId="LiveId" clId="{DAC1C94F-B113-4FA3-ABB3-7ECCE4432139}" dt="2024-07-01T07:24:26.261" v="1140" actId="20577"/>
        <pc:sldMkLst>
          <pc:docMk/>
          <pc:sldMk cId="2685997890" sldId="473"/>
        </pc:sldMkLst>
        <pc:spChg chg="mod">
          <ac:chgData name="Sharma Computer Academy" userId="08476b32c11f4418" providerId="LiveId" clId="{DAC1C94F-B113-4FA3-ABB3-7ECCE4432139}" dt="2024-07-01T07:24:26.261" v="1140" actId="20577"/>
          <ac:spMkLst>
            <pc:docMk/>
            <pc:sldMk cId="2685997890" sldId="473"/>
            <ac:spMk id="4" creationId="{405FD61B-76C3-DA02-7D4B-A89899076FB6}"/>
          </ac:spMkLst>
        </pc:spChg>
      </pc:sldChg>
      <pc:sldChg chg="modSp add mod ord">
        <pc:chgData name="Sharma Computer Academy" userId="08476b32c11f4418" providerId="LiveId" clId="{DAC1C94F-B113-4FA3-ABB3-7ECCE4432139}" dt="2024-07-01T07:29:54.061" v="1185"/>
        <pc:sldMkLst>
          <pc:docMk/>
          <pc:sldMk cId="4257599428" sldId="474"/>
        </pc:sldMkLst>
        <pc:spChg chg="mod">
          <ac:chgData name="Sharma Computer Academy" userId="08476b32c11f4418" providerId="LiveId" clId="{DAC1C94F-B113-4FA3-ABB3-7ECCE4432139}" dt="2024-07-01T07:29:47.719" v="1183" actId="255"/>
          <ac:spMkLst>
            <pc:docMk/>
            <pc:sldMk cId="4257599428" sldId="474"/>
            <ac:spMk id="5" creationId="{56A240D7-1920-C207-CB5F-7300E50CC132}"/>
          </ac:spMkLst>
        </pc:spChg>
      </pc:sldChg>
      <pc:sldChg chg="addSp delSp modSp mod">
        <pc:chgData name="Sharma Computer Academy" userId="08476b32c11f4418" providerId="LiveId" clId="{DAC1C94F-B113-4FA3-ABB3-7ECCE4432139}" dt="2024-07-01T07:33:03.534" v="1229"/>
        <pc:sldMkLst>
          <pc:docMk/>
          <pc:sldMk cId="3795425188" sldId="475"/>
        </pc:sldMkLst>
        <pc:spChg chg="add mod">
          <ac:chgData name="Sharma Computer Academy" userId="08476b32c11f4418" providerId="LiveId" clId="{DAC1C94F-B113-4FA3-ABB3-7ECCE4432139}" dt="2024-07-01T07:33:03.534" v="1229"/>
          <ac:spMkLst>
            <pc:docMk/>
            <pc:sldMk cId="3795425188" sldId="475"/>
            <ac:spMk id="4" creationId="{483FF8DD-4953-C430-EF22-1E2CD8DF9A2F}"/>
          </ac:spMkLst>
        </pc:spChg>
        <pc:spChg chg="del mod">
          <ac:chgData name="Sharma Computer Academy" userId="08476b32c11f4418" providerId="LiveId" clId="{DAC1C94F-B113-4FA3-ABB3-7ECCE4432139}" dt="2024-07-01T07:33:02.170" v="1228" actId="478"/>
          <ac:spMkLst>
            <pc:docMk/>
            <pc:sldMk cId="3795425188" sldId="475"/>
            <ac:spMk id="61" creationId="{06BE7EE5-6237-8875-72C4-D14A98670D46}"/>
          </ac:spMkLst>
        </pc:spChg>
      </pc:sldChg>
      <pc:sldChg chg="addSp delSp modSp mod">
        <pc:chgData name="Sharma Computer Academy" userId="08476b32c11f4418" providerId="LiveId" clId="{DAC1C94F-B113-4FA3-ABB3-7ECCE4432139}" dt="2024-07-01T07:33:07.817" v="1231"/>
        <pc:sldMkLst>
          <pc:docMk/>
          <pc:sldMk cId="1719555801" sldId="476"/>
        </pc:sldMkLst>
        <pc:spChg chg="del">
          <ac:chgData name="Sharma Computer Academy" userId="08476b32c11f4418" providerId="LiveId" clId="{DAC1C94F-B113-4FA3-ABB3-7ECCE4432139}" dt="2024-07-01T07:33:06.442" v="1230" actId="478"/>
          <ac:spMkLst>
            <pc:docMk/>
            <pc:sldMk cId="1719555801" sldId="476"/>
            <ac:spMk id="2" creationId="{E40F669B-63C0-8B39-F81E-5BCDAD4F2B3D}"/>
          </ac:spMkLst>
        </pc:spChg>
        <pc:spChg chg="add mod">
          <ac:chgData name="Sharma Computer Academy" userId="08476b32c11f4418" providerId="LiveId" clId="{DAC1C94F-B113-4FA3-ABB3-7ECCE4432139}" dt="2024-07-01T07:33:07.817" v="1231"/>
          <ac:spMkLst>
            <pc:docMk/>
            <pc:sldMk cId="1719555801" sldId="476"/>
            <ac:spMk id="3" creationId="{CB6EE03F-D6BD-13B8-7836-17610C42E6F6}"/>
          </ac:spMkLst>
        </pc:spChg>
        <pc:spChg chg="add del mod">
          <ac:chgData name="Sharma Computer Academy" userId="08476b32c11f4418" providerId="LiveId" clId="{DAC1C94F-B113-4FA3-ABB3-7ECCE4432139}" dt="2024-07-01T07:32:32.751" v="1225" actId="255"/>
          <ac:spMkLst>
            <pc:docMk/>
            <pc:sldMk cId="1719555801" sldId="476"/>
            <ac:spMk id="4" creationId="{50B8322E-A6E9-0327-D233-FB0EF530B6DC}"/>
          </ac:spMkLst>
        </pc:spChg>
      </pc:sldChg>
      <pc:sldChg chg="modSp mod">
        <pc:chgData name="Sharma Computer Academy" userId="08476b32c11f4418" providerId="LiveId" clId="{DAC1C94F-B113-4FA3-ABB3-7ECCE4432139}" dt="2024-07-01T07:32:43.296" v="1226"/>
        <pc:sldMkLst>
          <pc:docMk/>
          <pc:sldMk cId="364601903" sldId="477"/>
        </pc:sldMkLst>
        <pc:spChg chg="mod">
          <ac:chgData name="Sharma Computer Academy" userId="08476b32c11f4418" providerId="LiveId" clId="{DAC1C94F-B113-4FA3-ABB3-7ECCE4432139}" dt="2024-07-01T07:32:43.296" v="1226"/>
          <ac:spMkLst>
            <pc:docMk/>
            <pc:sldMk cId="364601903" sldId="477"/>
            <ac:spMk id="4" creationId="{405FD61B-76C3-DA02-7D4B-A89899076FB6}"/>
          </ac:spMkLst>
        </pc:spChg>
      </pc:sldChg>
      <pc:sldChg chg="modSp mod modAnim">
        <pc:chgData name="Sharma Computer Academy" userId="08476b32c11f4418" providerId="LiveId" clId="{DAC1C94F-B113-4FA3-ABB3-7ECCE4432139}" dt="2024-07-04T08:10:23.645" v="3071" actId="20577"/>
        <pc:sldMkLst>
          <pc:docMk/>
          <pc:sldMk cId="3347990598" sldId="478"/>
        </pc:sldMkLst>
        <pc:spChg chg="mod">
          <ac:chgData name="Sharma Computer Academy" userId="08476b32c11f4418" providerId="LiveId" clId="{DAC1C94F-B113-4FA3-ABB3-7ECCE4432139}" dt="2024-07-01T08:07:55.125" v="2272" actId="1076"/>
          <ac:spMkLst>
            <pc:docMk/>
            <pc:sldMk cId="3347990598" sldId="478"/>
            <ac:spMk id="61" creationId="{06BE7EE5-6237-8875-72C4-D14A98670D46}"/>
          </ac:spMkLst>
        </pc:spChg>
        <pc:spChg chg="mod">
          <ac:chgData name="Sharma Computer Academy" userId="08476b32c11f4418" providerId="LiveId" clId="{DAC1C94F-B113-4FA3-ABB3-7ECCE4432139}" dt="2024-07-04T08:10:23.645" v="3071" actId="20577"/>
          <ac:spMkLst>
            <pc:docMk/>
            <pc:sldMk cId="3347990598" sldId="478"/>
            <ac:spMk id="64" creationId="{127E5D77-2751-5C6F-93AF-BC1D828D55A5}"/>
          </ac:spMkLst>
        </pc:spChg>
      </pc:sldChg>
      <pc:sldChg chg="modSp add mod ord">
        <pc:chgData name="Sharma Computer Academy" userId="08476b32c11f4418" providerId="LiveId" clId="{DAC1C94F-B113-4FA3-ABB3-7ECCE4432139}" dt="2024-07-01T07:46:37.335" v="1730" actId="14100"/>
        <pc:sldMkLst>
          <pc:docMk/>
          <pc:sldMk cId="3686075494" sldId="479"/>
        </pc:sldMkLst>
        <pc:spChg chg="mod">
          <ac:chgData name="Sharma Computer Academy" userId="08476b32c11f4418" providerId="LiveId" clId="{DAC1C94F-B113-4FA3-ABB3-7ECCE4432139}" dt="2024-07-01T07:46:16.827" v="1709" actId="207"/>
          <ac:spMkLst>
            <pc:docMk/>
            <pc:sldMk cId="3686075494" sldId="479"/>
            <ac:spMk id="2" creationId="{86A6DA2A-6090-064B-732A-1BBD42E4BE7D}"/>
          </ac:spMkLst>
        </pc:spChg>
        <pc:spChg chg="mod">
          <ac:chgData name="Sharma Computer Academy" userId="08476b32c11f4418" providerId="LiveId" clId="{DAC1C94F-B113-4FA3-ABB3-7ECCE4432139}" dt="2024-07-01T07:46:37.335" v="1730" actId="14100"/>
          <ac:spMkLst>
            <pc:docMk/>
            <pc:sldMk cId="3686075494" sldId="479"/>
            <ac:spMk id="4" creationId="{483FF8DD-4953-C430-EF22-1E2CD8DF9A2F}"/>
          </ac:spMkLst>
        </pc:spChg>
      </pc:sldChg>
      <pc:sldChg chg="modSp mod">
        <pc:chgData name="Sharma Computer Academy" userId="08476b32c11f4418" providerId="LiveId" clId="{DAC1C94F-B113-4FA3-ABB3-7ECCE4432139}" dt="2024-07-01T07:46:55.546" v="1744" actId="20577"/>
        <pc:sldMkLst>
          <pc:docMk/>
          <pc:sldMk cId="1172928213" sldId="480"/>
        </pc:sldMkLst>
        <pc:spChg chg="mod">
          <ac:chgData name="Sharma Computer Academy" userId="08476b32c11f4418" providerId="LiveId" clId="{DAC1C94F-B113-4FA3-ABB3-7ECCE4432139}" dt="2024-07-01T07:46:55.546" v="1744" actId="20577"/>
          <ac:spMkLst>
            <pc:docMk/>
            <pc:sldMk cId="1172928213" sldId="480"/>
            <ac:spMk id="3" creationId="{CB6EE03F-D6BD-13B8-7836-17610C42E6F6}"/>
          </ac:spMkLst>
        </pc:spChg>
      </pc:sldChg>
      <pc:sldChg chg="modSp mod">
        <pc:chgData name="Sharma Computer Academy" userId="08476b32c11f4418" providerId="LiveId" clId="{DAC1C94F-B113-4FA3-ABB3-7ECCE4432139}" dt="2024-07-01T07:47:11.716" v="1748" actId="20577"/>
        <pc:sldMkLst>
          <pc:docMk/>
          <pc:sldMk cId="1115845040" sldId="481"/>
        </pc:sldMkLst>
        <pc:spChg chg="mod">
          <ac:chgData name="Sharma Computer Academy" userId="08476b32c11f4418" providerId="LiveId" clId="{DAC1C94F-B113-4FA3-ABB3-7ECCE4432139}" dt="2024-07-01T07:47:11.716" v="1748" actId="20577"/>
          <ac:spMkLst>
            <pc:docMk/>
            <pc:sldMk cId="1115845040" sldId="481"/>
            <ac:spMk id="4" creationId="{405FD61B-76C3-DA02-7D4B-A89899076FB6}"/>
          </ac:spMkLst>
        </pc:spChg>
      </pc:sldChg>
      <pc:sldChg chg="modSp mod modAnim">
        <pc:chgData name="Sharma Computer Academy" userId="08476b32c11f4418" providerId="LiveId" clId="{DAC1C94F-B113-4FA3-ABB3-7ECCE4432139}" dt="2024-07-01T07:57:08.539" v="2137" actId="113"/>
        <pc:sldMkLst>
          <pc:docMk/>
          <pc:sldMk cId="3035039819" sldId="482"/>
        </pc:sldMkLst>
        <pc:spChg chg="mod">
          <ac:chgData name="Sharma Computer Academy" userId="08476b32c11f4418" providerId="LiveId" clId="{DAC1C94F-B113-4FA3-ABB3-7ECCE4432139}" dt="2024-07-01T07:53:13.045" v="1786" actId="6549"/>
          <ac:spMkLst>
            <pc:docMk/>
            <pc:sldMk cId="3035039819" sldId="482"/>
            <ac:spMk id="61" creationId="{06BE7EE5-6237-8875-72C4-D14A98670D46}"/>
          </ac:spMkLst>
        </pc:spChg>
        <pc:spChg chg="mod">
          <ac:chgData name="Sharma Computer Academy" userId="08476b32c11f4418" providerId="LiveId" clId="{DAC1C94F-B113-4FA3-ABB3-7ECCE4432139}" dt="2024-07-01T07:57:08.539" v="2137" actId="113"/>
          <ac:spMkLst>
            <pc:docMk/>
            <pc:sldMk cId="3035039819" sldId="482"/>
            <ac:spMk id="64" creationId="{127E5D77-2751-5C6F-93AF-BC1D828D55A5}"/>
          </ac:spMkLst>
        </pc:spChg>
      </pc:sldChg>
      <pc:sldChg chg="modSp mod">
        <pc:chgData name="Sharma Computer Academy" userId="08476b32c11f4418" providerId="LiveId" clId="{DAC1C94F-B113-4FA3-ABB3-7ECCE4432139}" dt="2024-07-01T08:03:10.186" v="2180" actId="255"/>
        <pc:sldMkLst>
          <pc:docMk/>
          <pc:sldMk cId="1309717182" sldId="483"/>
        </pc:sldMkLst>
        <pc:spChg chg="mod">
          <ac:chgData name="Sharma Computer Academy" userId="08476b32c11f4418" providerId="LiveId" clId="{DAC1C94F-B113-4FA3-ABB3-7ECCE4432139}" dt="2024-07-01T07:57:47.687" v="2140" actId="1076"/>
          <ac:spMkLst>
            <pc:docMk/>
            <pc:sldMk cId="1309717182" sldId="483"/>
            <ac:spMk id="2" creationId="{E40F669B-63C0-8B39-F81E-5BCDAD4F2B3D}"/>
          </ac:spMkLst>
        </pc:spChg>
        <pc:spChg chg="mod">
          <ac:chgData name="Sharma Computer Academy" userId="08476b32c11f4418" providerId="LiveId" clId="{DAC1C94F-B113-4FA3-ABB3-7ECCE4432139}" dt="2024-07-01T08:03:10.186" v="2180" actId="255"/>
          <ac:spMkLst>
            <pc:docMk/>
            <pc:sldMk cId="1309717182" sldId="483"/>
            <ac:spMk id="4" creationId="{50B8322E-A6E9-0327-D233-FB0EF530B6DC}"/>
          </ac:spMkLst>
        </pc:spChg>
      </pc:sldChg>
      <pc:sldChg chg="modSp mod">
        <pc:chgData name="Sharma Computer Academy" userId="08476b32c11f4418" providerId="LiveId" clId="{DAC1C94F-B113-4FA3-ABB3-7ECCE4432139}" dt="2024-07-01T08:06:48.441" v="2214" actId="113"/>
        <pc:sldMkLst>
          <pc:docMk/>
          <pc:sldMk cId="855036970" sldId="484"/>
        </pc:sldMkLst>
        <pc:spChg chg="mod">
          <ac:chgData name="Sharma Computer Academy" userId="08476b32c11f4418" providerId="LiveId" clId="{DAC1C94F-B113-4FA3-ABB3-7ECCE4432139}" dt="2024-07-01T08:06:48.441" v="2214" actId="113"/>
          <ac:spMkLst>
            <pc:docMk/>
            <pc:sldMk cId="855036970" sldId="484"/>
            <ac:spMk id="2" creationId="{86A6DA2A-6090-064B-732A-1BBD42E4BE7D}"/>
          </ac:spMkLst>
        </pc:spChg>
        <pc:spChg chg="mod">
          <ac:chgData name="Sharma Computer Academy" userId="08476b32c11f4418" providerId="LiveId" clId="{DAC1C94F-B113-4FA3-ABB3-7ECCE4432139}" dt="2024-07-01T08:04:18.532" v="2193" actId="1036"/>
          <ac:spMkLst>
            <pc:docMk/>
            <pc:sldMk cId="855036970" sldId="484"/>
            <ac:spMk id="3" creationId="{4B7AFBC4-2CF3-997E-E617-4332F5BC6E71}"/>
          </ac:spMkLst>
        </pc:spChg>
      </pc:sldChg>
      <pc:sldChg chg="modSp mod">
        <pc:chgData name="Sharma Computer Academy" userId="08476b32c11f4418" providerId="LiveId" clId="{DAC1C94F-B113-4FA3-ABB3-7ECCE4432139}" dt="2024-07-01T08:04:55.517" v="2198" actId="255"/>
        <pc:sldMkLst>
          <pc:docMk/>
          <pc:sldMk cId="3219266621" sldId="485"/>
        </pc:sldMkLst>
        <pc:spChg chg="mod">
          <ac:chgData name="Sharma Computer Academy" userId="08476b32c11f4418" providerId="LiveId" clId="{DAC1C94F-B113-4FA3-ABB3-7ECCE4432139}" dt="2024-07-01T08:04:55.517" v="2198" actId="255"/>
          <ac:spMkLst>
            <pc:docMk/>
            <pc:sldMk cId="3219266621" sldId="485"/>
            <ac:spMk id="4" creationId="{50B8322E-A6E9-0327-D233-FB0EF530B6DC}"/>
          </ac:spMkLst>
        </pc:spChg>
      </pc:sldChg>
      <pc:sldChg chg="modSp mod">
        <pc:chgData name="Sharma Computer Academy" userId="08476b32c11f4418" providerId="LiveId" clId="{DAC1C94F-B113-4FA3-ABB3-7ECCE4432139}" dt="2024-07-01T08:05:07.324" v="2199"/>
        <pc:sldMkLst>
          <pc:docMk/>
          <pc:sldMk cId="548354965" sldId="486"/>
        </pc:sldMkLst>
        <pc:spChg chg="mod">
          <ac:chgData name="Sharma Computer Academy" userId="08476b32c11f4418" providerId="LiveId" clId="{DAC1C94F-B113-4FA3-ABB3-7ECCE4432139}" dt="2024-07-01T08:05:07.324" v="2199"/>
          <ac:spMkLst>
            <pc:docMk/>
            <pc:sldMk cId="548354965" sldId="486"/>
            <ac:spMk id="4" creationId="{405FD61B-76C3-DA02-7D4B-A89899076FB6}"/>
          </ac:spMkLst>
        </pc:spChg>
      </pc:sldChg>
      <pc:sldChg chg="modSp del mod">
        <pc:chgData name="Sharma Computer Academy" userId="08476b32c11f4418" providerId="LiveId" clId="{DAC1C94F-B113-4FA3-ABB3-7ECCE4432139}" dt="2024-07-01T11:49:40.310" v="3040" actId="47"/>
        <pc:sldMkLst>
          <pc:docMk/>
          <pc:sldMk cId="1728616643" sldId="487"/>
        </pc:sldMkLst>
        <pc:spChg chg="mod">
          <ac:chgData name="Sharma Computer Academy" userId="08476b32c11f4418" providerId="LiveId" clId="{DAC1C94F-B113-4FA3-ABB3-7ECCE4432139}" dt="2024-07-01T08:07:19.133" v="2235" actId="1076"/>
          <ac:spMkLst>
            <pc:docMk/>
            <pc:sldMk cId="1728616643" sldId="487"/>
            <ac:spMk id="61" creationId="{06BE7EE5-6237-8875-72C4-D14A98670D46}"/>
          </ac:spMkLst>
        </pc:spChg>
      </pc:sldChg>
      <pc:sldChg chg="modSp modAnim">
        <pc:chgData name="Sharma Computer Academy" userId="08476b32c11f4418" providerId="LiveId" clId="{DAC1C94F-B113-4FA3-ABB3-7ECCE4432139}" dt="2024-07-09T04:58:31.268" v="5344" actId="113"/>
        <pc:sldMkLst>
          <pc:docMk/>
          <pc:sldMk cId="3155128699" sldId="488"/>
        </pc:sldMkLst>
        <pc:spChg chg="mod">
          <ac:chgData name="Sharma Computer Academy" userId="08476b32c11f4418" providerId="LiveId" clId="{DAC1C94F-B113-4FA3-ABB3-7ECCE4432139}" dt="2024-07-09T04:58:31.268" v="5344" actId="113"/>
          <ac:spMkLst>
            <pc:docMk/>
            <pc:sldMk cId="3155128699" sldId="488"/>
            <ac:spMk id="64" creationId="{127E5D77-2751-5C6F-93AF-BC1D828D55A5}"/>
          </ac:spMkLst>
        </pc:spChg>
      </pc:sldChg>
      <pc:sldChg chg="del">
        <pc:chgData name="Sharma Computer Academy" userId="08476b32c11f4418" providerId="LiveId" clId="{DAC1C94F-B113-4FA3-ABB3-7ECCE4432139}" dt="2024-07-01T11:49:23.748" v="3039" actId="47"/>
        <pc:sldMkLst>
          <pc:docMk/>
          <pc:sldMk cId="1161973047" sldId="489"/>
        </pc:sldMkLst>
      </pc:sldChg>
      <pc:sldChg chg="modSp mod">
        <pc:chgData name="Sharma Computer Academy" userId="08476b32c11f4418" providerId="LiveId" clId="{DAC1C94F-B113-4FA3-ABB3-7ECCE4432139}" dt="2024-07-01T11:48:20.081" v="3017" actId="113"/>
        <pc:sldMkLst>
          <pc:docMk/>
          <pc:sldMk cId="812635562" sldId="490"/>
        </pc:sldMkLst>
        <pc:spChg chg="mod">
          <ac:chgData name="Sharma Computer Academy" userId="08476b32c11f4418" providerId="LiveId" clId="{DAC1C94F-B113-4FA3-ABB3-7ECCE4432139}" dt="2024-07-01T11:48:20.081" v="3017" actId="113"/>
          <ac:spMkLst>
            <pc:docMk/>
            <pc:sldMk cId="812635562" sldId="490"/>
            <ac:spMk id="5" creationId="{56A240D7-1920-C207-CB5F-7300E50CC132}"/>
          </ac:spMkLst>
        </pc:spChg>
      </pc:sldChg>
      <pc:sldChg chg="del">
        <pc:chgData name="Sharma Computer Academy" userId="08476b32c11f4418" providerId="LiveId" clId="{DAC1C94F-B113-4FA3-ABB3-7ECCE4432139}" dt="2024-07-01T11:38:10.567" v="2681" actId="47"/>
        <pc:sldMkLst>
          <pc:docMk/>
          <pc:sldMk cId="419340093" sldId="491"/>
        </pc:sldMkLst>
      </pc:sldChg>
      <pc:sldChg chg="del">
        <pc:chgData name="Sharma Computer Academy" userId="08476b32c11f4418" providerId="LiveId" clId="{DAC1C94F-B113-4FA3-ABB3-7ECCE4432139}" dt="2024-07-01T11:38:28.866" v="2682" actId="47"/>
        <pc:sldMkLst>
          <pc:docMk/>
          <pc:sldMk cId="99974535" sldId="492"/>
        </pc:sldMkLst>
      </pc:sldChg>
      <pc:sldChg chg="modSp mod">
        <pc:chgData name="Sharma Computer Academy" userId="08476b32c11f4418" providerId="LiveId" clId="{DAC1C94F-B113-4FA3-ABB3-7ECCE4432139}" dt="2024-07-01T11:41:52.218" v="2715"/>
        <pc:sldMkLst>
          <pc:docMk/>
          <pc:sldMk cId="403832237" sldId="494"/>
        </pc:sldMkLst>
        <pc:spChg chg="mod">
          <ac:chgData name="Sharma Computer Academy" userId="08476b32c11f4418" providerId="LiveId" clId="{DAC1C94F-B113-4FA3-ABB3-7ECCE4432139}" dt="2024-07-01T11:41:52.218" v="2715"/>
          <ac:spMkLst>
            <pc:docMk/>
            <pc:sldMk cId="403832237" sldId="494"/>
            <ac:spMk id="4" creationId="{405FD61B-76C3-DA02-7D4B-A89899076FB6}"/>
          </ac:spMkLst>
        </pc:spChg>
      </pc:sldChg>
      <pc:sldChg chg="addSp modSp mod">
        <pc:chgData name="Sharma Computer Academy" userId="08476b32c11f4418" providerId="LiveId" clId="{DAC1C94F-B113-4FA3-ABB3-7ECCE4432139}" dt="2024-07-01T11:41:02.541" v="2714" actId="113"/>
        <pc:sldMkLst>
          <pc:docMk/>
          <pc:sldMk cId="426780500" sldId="495"/>
        </pc:sldMkLst>
        <pc:spChg chg="mod">
          <ac:chgData name="Sharma Computer Academy" userId="08476b32c11f4418" providerId="LiveId" clId="{DAC1C94F-B113-4FA3-ABB3-7ECCE4432139}" dt="2024-07-01T11:38:34.565" v="2683" actId="20577"/>
          <ac:spMkLst>
            <pc:docMk/>
            <pc:sldMk cId="426780500" sldId="495"/>
            <ac:spMk id="2" creationId="{86A6DA2A-6090-064B-732A-1BBD42E4BE7D}"/>
          </ac:spMkLst>
        </pc:spChg>
        <pc:spChg chg="add mod">
          <ac:chgData name="Sharma Computer Academy" userId="08476b32c11f4418" providerId="LiveId" clId="{DAC1C94F-B113-4FA3-ABB3-7ECCE4432139}" dt="2024-07-01T11:39:55.986" v="2685" actId="1076"/>
          <ac:spMkLst>
            <pc:docMk/>
            <pc:sldMk cId="426780500" sldId="495"/>
            <ac:spMk id="4" creationId="{529D093B-BA92-91C5-07F1-F1FA6592A3AB}"/>
          </ac:spMkLst>
        </pc:spChg>
        <pc:spChg chg="add mod">
          <ac:chgData name="Sharma Computer Academy" userId="08476b32c11f4418" providerId="LiveId" clId="{DAC1C94F-B113-4FA3-ABB3-7ECCE4432139}" dt="2024-07-01T11:41:02.541" v="2714" actId="113"/>
          <ac:spMkLst>
            <pc:docMk/>
            <pc:sldMk cId="426780500" sldId="495"/>
            <ac:spMk id="5" creationId="{C9F94F7F-0351-5D4C-7D29-91C96CA5E3C3}"/>
          </ac:spMkLst>
        </pc:spChg>
      </pc:sldChg>
      <pc:sldChg chg="modSp modAnim">
        <pc:chgData name="Sharma Computer Academy" userId="08476b32c11f4418" providerId="LiveId" clId="{DAC1C94F-B113-4FA3-ABB3-7ECCE4432139}" dt="2024-07-01T11:46:17.693" v="3014" actId="113"/>
        <pc:sldMkLst>
          <pc:docMk/>
          <pc:sldMk cId="3138272523" sldId="496"/>
        </pc:sldMkLst>
        <pc:spChg chg="mod">
          <ac:chgData name="Sharma Computer Academy" userId="08476b32c11f4418" providerId="LiveId" clId="{DAC1C94F-B113-4FA3-ABB3-7ECCE4432139}" dt="2024-07-01T11:46:17.693" v="3014" actId="113"/>
          <ac:spMkLst>
            <pc:docMk/>
            <pc:sldMk cId="3138272523" sldId="496"/>
            <ac:spMk id="64" creationId="{127E5D77-2751-5C6F-93AF-BC1D828D55A5}"/>
          </ac:spMkLst>
        </pc:spChg>
      </pc:sldChg>
      <pc:sldChg chg="del">
        <pc:chgData name="Sharma Computer Academy" userId="08476b32c11f4418" providerId="LiveId" clId="{DAC1C94F-B113-4FA3-ABB3-7ECCE4432139}" dt="2024-07-01T11:50:59.295" v="3045" actId="47"/>
        <pc:sldMkLst>
          <pc:docMk/>
          <pc:sldMk cId="2240366294" sldId="497"/>
        </pc:sldMkLst>
      </pc:sldChg>
      <pc:sldChg chg="modSp mod">
        <pc:chgData name="Sharma Computer Academy" userId="08476b32c11f4418" providerId="LiveId" clId="{DAC1C94F-B113-4FA3-ABB3-7ECCE4432139}" dt="2024-07-01T11:49:02.562" v="3038" actId="20577"/>
        <pc:sldMkLst>
          <pc:docMk/>
          <pc:sldMk cId="628725853" sldId="498"/>
        </pc:sldMkLst>
        <pc:spChg chg="mod">
          <ac:chgData name="Sharma Computer Academy" userId="08476b32c11f4418" providerId="LiveId" clId="{DAC1C94F-B113-4FA3-ABB3-7ECCE4432139}" dt="2024-07-01T11:49:02.562" v="3038" actId="20577"/>
          <ac:spMkLst>
            <pc:docMk/>
            <pc:sldMk cId="628725853" sldId="498"/>
            <ac:spMk id="61" creationId="{06BE7EE5-6237-8875-72C4-D14A98670D46}"/>
          </ac:spMkLst>
        </pc:spChg>
      </pc:sldChg>
      <pc:sldChg chg="modSp add mod ord">
        <pc:chgData name="Sharma Computer Academy" userId="08476b32c11f4418" providerId="LiveId" clId="{DAC1C94F-B113-4FA3-ABB3-7ECCE4432139}" dt="2024-07-01T11:50:20.750" v="3044"/>
        <pc:sldMkLst>
          <pc:docMk/>
          <pc:sldMk cId="1366345423" sldId="499"/>
        </pc:sldMkLst>
        <pc:spChg chg="mod">
          <ac:chgData name="Sharma Computer Academy" userId="08476b32c11f4418" providerId="LiveId" clId="{DAC1C94F-B113-4FA3-ABB3-7ECCE4432139}" dt="2024-07-01T11:50:20.750" v="3044"/>
          <ac:spMkLst>
            <pc:docMk/>
            <pc:sldMk cId="1366345423" sldId="499"/>
            <ac:spMk id="4" creationId="{405FD61B-76C3-DA02-7D4B-A89899076FB6}"/>
          </ac:spMkLst>
        </pc:spChg>
      </pc:sldChg>
      <pc:sldChg chg="modSp mod modAnim">
        <pc:chgData name="Sharma Computer Academy" userId="08476b32c11f4418" providerId="LiveId" clId="{DAC1C94F-B113-4FA3-ABB3-7ECCE4432139}" dt="2024-07-09T05:00:27.637" v="5348"/>
        <pc:sldMkLst>
          <pc:docMk/>
          <pc:sldMk cId="2054739687" sldId="500"/>
        </pc:sldMkLst>
        <pc:spChg chg="mod">
          <ac:chgData name="Sharma Computer Academy" userId="08476b32c11f4418" providerId="LiveId" clId="{DAC1C94F-B113-4FA3-ABB3-7ECCE4432139}" dt="2024-07-01T11:51:39.050" v="3064" actId="20577"/>
          <ac:spMkLst>
            <pc:docMk/>
            <pc:sldMk cId="2054739687" sldId="500"/>
            <ac:spMk id="61" creationId="{06BE7EE5-6237-8875-72C4-D14A98670D46}"/>
          </ac:spMkLst>
        </pc:spChg>
        <pc:spChg chg="mod">
          <ac:chgData name="Sharma Computer Academy" userId="08476b32c11f4418" providerId="LiveId" clId="{DAC1C94F-B113-4FA3-ABB3-7ECCE4432139}" dt="2024-07-04T08:41:12.626" v="3735" actId="20577"/>
          <ac:spMkLst>
            <pc:docMk/>
            <pc:sldMk cId="2054739687" sldId="500"/>
            <ac:spMk id="64" creationId="{127E5D77-2751-5C6F-93AF-BC1D828D55A5}"/>
          </ac:spMkLst>
        </pc:spChg>
      </pc:sldChg>
      <pc:sldChg chg="addSp delSp modSp add mod delAnim">
        <pc:chgData name="Sharma Computer Academy" userId="08476b32c11f4418" providerId="LiveId" clId="{DAC1C94F-B113-4FA3-ABB3-7ECCE4432139}" dt="2024-07-04T08:41:58.849" v="3744" actId="6549"/>
        <pc:sldMkLst>
          <pc:docMk/>
          <pc:sldMk cId="4080520766" sldId="501"/>
        </pc:sldMkLst>
        <pc:spChg chg="add mod">
          <ac:chgData name="Sharma Computer Academy" userId="08476b32c11f4418" providerId="LiveId" clId="{DAC1C94F-B113-4FA3-ABB3-7ECCE4432139}" dt="2024-07-04T08:41:58.849" v="3744" actId="6549"/>
          <ac:spMkLst>
            <pc:docMk/>
            <pc:sldMk cId="4080520766" sldId="501"/>
            <ac:spMk id="3" creationId="{3116DC75-325D-2501-D4E2-69296F2A88FE}"/>
          </ac:spMkLst>
        </pc:spChg>
        <pc:spChg chg="mod">
          <ac:chgData name="Sharma Computer Academy" userId="08476b32c11f4418" providerId="LiveId" clId="{DAC1C94F-B113-4FA3-ABB3-7ECCE4432139}" dt="2024-07-04T08:29:06.861" v="3186" actId="20577"/>
          <ac:spMkLst>
            <pc:docMk/>
            <pc:sldMk cId="4080520766" sldId="501"/>
            <ac:spMk id="61" creationId="{06BE7EE5-6237-8875-72C4-D14A98670D46}"/>
          </ac:spMkLst>
        </pc:spChg>
        <pc:spChg chg="del">
          <ac:chgData name="Sharma Computer Academy" userId="08476b32c11f4418" providerId="LiveId" clId="{DAC1C94F-B113-4FA3-ABB3-7ECCE4432139}" dt="2024-07-04T08:26:47.041" v="3143" actId="478"/>
          <ac:spMkLst>
            <pc:docMk/>
            <pc:sldMk cId="4080520766" sldId="501"/>
            <ac:spMk id="64" creationId="{127E5D77-2751-5C6F-93AF-BC1D828D55A5}"/>
          </ac:spMkLst>
        </pc:spChg>
      </pc:sldChg>
      <pc:sldChg chg="modSp add mod">
        <pc:chgData name="Sharma Computer Academy" userId="08476b32c11f4418" providerId="LiveId" clId="{DAC1C94F-B113-4FA3-ABB3-7ECCE4432139}" dt="2024-07-04T08:41:40.564" v="3739" actId="255"/>
        <pc:sldMkLst>
          <pc:docMk/>
          <pc:sldMk cId="2451229210" sldId="502"/>
        </pc:sldMkLst>
        <pc:spChg chg="mod">
          <ac:chgData name="Sharma Computer Academy" userId="08476b32c11f4418" providerId="LiveId" clId="{DAC1C94F-B113-4FA3-ABB3-7ECCE4432139}" dt="2024-07-04T08:41:40.564" v="3739" actId="255"/>
          <ac:spMkLst>
            <pc:docMk/>
            <pc:sldMk cId="2451229210" sldId="502"/>
            <ac:spMk id="3" creationId="{3116DC75-325D-2501-D4E2-69296F2A88FE}"/>
          </ac:spMkLst>
        </pc:spChg>
        <pc:spChg chg="mod">
          <ac:chgData name="Sharma Computer Academy" userId="08476b32c11f4418" providerId="LiveId" clId="{DAC1C94F-B113-4FA3-ABB3-7ECCE4432139}" dt="2024-07-04T08:29:13.983" v="3187"/>
          <ac:spMkLst>
            <pc:docMk/>
            <pc:sldMk cId="2451229210" sldId="502"/>
            <ac:spMk id="61" creationId="{06BE7EE5-6237-8875-72C4-D14A98670D46}"/>
          </ac:spMkLst>
        </pc:spChg>
      </pc:sldChg>
      <pc:sldChg chg="modSp add mod">
        <pc:chgData name="Sharma Computer Academy" userId="08476b32c11f4418" providerId="LiveId" clId="{DAC1C94F-B113-4FA3-ABB3-7ECCE4432139}" dt="2024-07-04T08:41:32.521" v="3738" actId="255"/>
        <pc:sldMkLst>
          <pc:docMk/>
          <pc:sldMk cId="840961190" sldId="503"/>
        </pc:sldMkLst>
        <pc:spChg chg="mod">
          <ac:chgData name="Sharma Computer Academy" userId="08476b32c11f4418" providerId="LiveId" clId="{DAC1C94F-B113-4FA3-ABB3-7ECCE4432139}" dt="2024-07-04T08:41:32.521" v="3738" actId="255"/>
          <ac:spMkLst>
            <pc:docMk/>
            <pc:sldMk cId="840961190" sldId="503"/>
            <ac:spMk id="3" creationId="{3116DC75-325D-2501-D4E2-69296F2A88FE}"/>
          </ac:spMkLst>
        </pc:spChg>
        <pc:spChg chg="mod">
          <ac:chgData name="Sharma Computer Academy" userId="08476b32c11f4418" providerId="LiveId" clId="{DAC1C94F-B113-4FA3-ABB3-7ECCE4432139}" dt="2024-07-04T08:31:07.189" v="3234" actId="20577"/>
          <ac:spMkLst>
            <pc:docMk/>
            <pc:sldMk cId="840961190" sldId="503"/>
            <ac:spMk id="61" creationId="{06BE7EE5-6237-8875-72C4-D14A98670D46}"/>
          </ac:spMkLst>
        </pc:spChg>
      </pc:sldChg>
      <pc:sldChg chg="delSp modSp add mod ord">
        <pc:chgData name="Sharma Computer Academy" userId="08476b32c11f4418" providerId="LiveId" clId="{DAC1C94F-B113-4FA3-ABB3-7ECCE4432139}" dt="2024-07-04T08:30:55.656" v="3224" actId="255"/>
        <pc:sldMkLst>
          <pc:docMk/>
          <pc:sldMk cId="704194727" sldId="504"/>
        </pc:sldMkLst>
        <pc:spChg chg="mod">
          <ac:chgData name="Sharma Computer Academy" userId="08476b32c11f4418" providerId="LiveId" clId="{DAC1C94F-B113-4FA3-ABB3-7ECCE4432139}" dt="2024-07-04T08:30:55.656" v="3224" actId="255"/>
          <ac:spMkLst>
            <pc:docMk/>
            <pc:sldMk cId="704194727" sldId="504"/>
            <ac:spMk id="2" creationId="{86A6DA2A-6090-064B-732A-1BBD42E4BE7D}"/>
          </ac:spMkLst>
        </pc:spChg>
        <pc:spChg chg="mod">
          <ac:chgData name="Sharma Computer Academy" userId="08476b32c11f4418" providerId="LiveId" clId="{DAC1C94F-B113-4FA3-ABB3-7ECCE4432139}" dt="2024-07-04T08:30:40.339" v="3216" actId="14100"/>
          <ac:spMkLst>
            <pc:docMk/>
            <pc:sldMk cId="704194727" sldId="504"/>
            <ac:spMk id="3" creationId="{4B7AFBC4-2CF3-997E-E617-4332F5BC6E71}"/>
          </ac:spMkLst>
        </pc:spChg>
        <pc:spChg chg="del">
          <ac:chgData name="Sharma Computer Academy" userId="08476b32c11f4418" providerId="LiveId" clId="{DAC1C94F-B113-4FA3-ABB3-7ECCE4432139}" dt="2024-07-04T08:30:29.240" v="3213" actId="478"/>
          <ac:spMkLst>
            <pc:docMk/>
            <pc:sldMk cId="704194727" sldId="504"/>
            <ac:spMk id="4" creationId="{529D093B-BA92-91C5-07F1-F1FA6592A3AB}"/>
          </ac:spMkLst>
        </pc:spChg>
        <pc:spChg chg="del">
          <ac:chgData name="Sharma Computer Academy" userId="08476b32c11f4418" providerId="LiveId" clId="{DAC1C94F-B113-4FA3-ABB3-7ECCE4432139}" dt="2024-07-04T08:30:31.119" v="3214" actId="478"/>
          <ac:spMkLst>
            <pc:docMk/>
            <pc:sldMk cId="704194727" sldId="504"/>
            <ac:spMk id="5" creationId="{C9F94F7F-0351-5D4C-7D29-91C96CA5E3C3}"/>
          </ac:spMkLst>
        </pc:spChg>
      </pc:sldChg>
      <pc:sldChg chg="addSp modSp mod modAnim">
        <pc:chgData name="Sharma Computer Academy" userId="08476b32c11f4418" providerId="LiveId" clId="{DAC1C94F-B113-4FA3-ABB3-7ECCE4432139}" dt="2024-07-04T08:38:20.948" v="3560" actId="14100"/>
        <pc:sldMkLst>
          <pc:docMk/>
          <pc:sldMk cId="1176462961" sldId="505"/>
        </pc:sldMkLst>
        <pc:spChg chg="mod">
          <ac:chgData name="Sharma Computer Academy" userId="08476b32c11f4418" providerId="LiveId" clId="{DAC1C94F-B113-4FA3-ABB3-7ECCE4432139}" dt="2024-07-04T08:32:30.594" v="3265" actId="1076"/>
          <ac:spMkLst>
            <pc:docMk/>
            <pc:sldMk cId="1176462961" sldId="505"/>
            <ac:spMk id="2" creationId="{E86F69C0-5159-14D9-644C-9187F3CAE624}"/>
          </ac:spMkLst>
        </pc:spChg>
        <pc:spChg chg="add mod">
          <ac:chgData name="Sharma Computer Academy" userId="08476b32c11f4418" providerId="LiveId" clId="{DAC1C94F-B113-4FA3-ABB3-7ECCE4432139}" dt="2024-07-04T08:37:01.892" v="3544" actId="113"/>
          <ac:spMkLst>
            <pc:docMk/>
            <pc:sldMk cId="1176462961" sldId="505"/>
            <ac:spMk id="3" creationId="{22CC18C8-62E0-749B-44FF-1842D7AF7E36}"/>
          </ac:spMkLst>
        </pc:spChg>
        <pc:spChg chg="mod">
          <ac:chgData name="Sharma Computer Academy" userId="08476b32c11f4418" providerId="LiveId" clId="{DAC1C94F-B113-4FA3-ABB3-7ECCE4432139}" dt="2024-07-04T08:38:20.948" v="3560" actId="14100"/>
          <ac:spMkLst>
            <pc:docMk/>
            <pc:sldMk cId="1176462961" sldId="505"/>
            <ac:spMk id="4" creationId="{405FD61B-76C3-DA02-7D4B-A89899076FB6}"/>
          </ac:spMkLst>
        </pc:spChg>
      </pc:sldChg>
      <pc:sldChg chg="modSp mod ord">
        <pc:chgData name="Sharma Computer Academy" userId="08476b32c11f4418" providerId="LiveId" clId="{DAC1C94F-B113-4FA3-ABB3-7ECCE4432139}" dt="2024-07-04T09:08:35.457" v="4834" actId="113"/>
        <pc:sldMkLst>
          <pc:docMk/>
          <pc:sldMk cId="3734120649" sldId="506"/>
        </pc:sldMkLst>
        <pc:spChg chg="mod">
          <ac:chgData name="Sharma Computer Academy" userId="08476b32c11f4418" providerId="LiveId" clId="{DAC1C94F-B113-4FA3-ABB3-7ECCE4432139}" dt="2024-07-04T09:08:35.457" v="4834" actId="113"/>
          <ac:spMkLst>
            <pc:docMk/>
            <pc:sldMk cId="3734120649" sldId="506"/>
            <ac:spMk id="2" creationId="{86A6DA2A-6090-064B-732A-1BBD42E4BE7D}"/>
          </ac:spMkLst>
        </pc:spChg>
        <pc:spChg chg="mod">
          <ac:chgData name="Sharma Computer Academy" userId="08476b32c11f4418" providerId="LiveId" clId="{DAC1C94F-B113-4FA3-ABB3-7ECCE4432139}" dt="2024-07-04T08:37:27.289" v="3554" actId="14100"/>
          <ac:spMkLst>
            <pc:docMk/>
            <pc:sldMk cId="3734120649" sldId="506"/>
            <ac:spMk id="61" creationId="{06BE7EE5-6237-8875-72C4-D14A98670D46}"/>
          </ac:spMkLst>
        </pc:spChg>
      </pc:sldChg>
      <pc:sldChg chg="delSp modSp add mod delAnim modAnim">
        <pc:chgData name="Sharma Computer Academy" userId="08476b32c11f4418" providerId="LiveId" clId="{DAC1C94F-B113-4FA3-ABB3-7ECCE4432139}" dt="2024-07-04T09:08:42.958" v="4835" actId="478"/>
        <pc:sldMkLst>
          <pc:docMk/>
          <pc:sldMk cId="1087652561" sldId="507"/>
        </pc:sldMkLst>
        <pc:spChg chg="del">
          <ac:chgData name="Sharma Computer Academy" userId="08476b32c11f4418" providerId="LiveId" clId="{DAC1C94F-B113-4FA3-ABB3-7ECCE4432139}" dt="2024-07-04T09:08:42.958" v="4835" actId="478"/>
          <ac:spMkLst>
            <pc:docMk/>
            <pc:sldMk cId="1087652561" sldId="507"/>
            <ac:spMk id="3" creationId="{22CC18C8-62E0-749B-44FF-1842D7AF7E36}"/>
          </ac:spMkLst>
        </pc:spChg>
        <pc:spChg chg="mod">
          <ac:chgData name="Sharma Computer Academy" userId="08476b32c11f4418" providerId="LiveId" clId="{DAC1C94F-B113-4FA3-ABB3-7ECCE4432139}" dt="2024-07-04T08:39:03.172" v="3567" actId="255"/>
          <ac:spMkLst>
            <pc:docMk/>
            <pc:sldMk cId="1087652561" sldId="507"/>
            <ac:spMk id="4" creationId="{405FD61B-76C3-DA02-7D4B-A89899076FB6}"/>
          </ac:spMkLst>
        </pc:spChg>
      </pc:sldChg>
      <pc:sldChg chg="modSp modAnim">
        <pc:chgData name="Sharma Computer Academy" userId="08476b32c11f4418" providerId="LiveId" clId="{DAC1C94F-B113-4FA3-ABB3-7ECCE4432139}" dt="2024-07-04T08:45:47.778" v="3952"/>
        <pc:sldMkLst>
          <pc:docMk/>
          <pc:sldMk cId="4058301355" sldId="508"/>
        </pc:sldMkLst>
        <pc:spChg chg="mod">
          <ac:chgData name="Sharma Computer Academy" userId="08476b32c11f4418" providerId="LiveId" clId="{DAC1C94F-B113-4FA3-ABB3-7ECCE4432139}" dt="2024-07-04T08:45:32.302" v="3949" actId="113"/>
          <ac:spMkLst>
            <pc:docMk/>
            <pc:sldMk cId="4058301355" sldId="508"/>
            <ac:spMk id="64" creationId="{127E5D77-2751-5C6F-93AF-BC1D828D55A5}"/>
          </ac:spMkLst>
        </pc:spChg>
      </pc:sldChg>
      <pc:sldChg chg="addSp modSp mod">
        <pc:chgData name="Sharma Computer Academy" userId="08476b32c11f4418" providerId="LiveId" clId="{DAC1C94F-B113-4FA3-ABB3-7ECCE4432139}" dt="2024-07-04T08:47:26.319" v="3981" actId="207"/>
        <pc:sldMkLst>
          <pc:docMk/>
          <pc:sldMk cId="624605208" sldId="509"/>
        </pc:sldMkLst>
        <pc:spChg chg="add mod">
          <ac:chgData name="Sharma Computer Academy" userId="08476b32c11f4418" providerId="LiveId" clId="{DAC1C94F-B113-4FA3-ABB3-7ECCE4432139}" dt="2024-07-04T08:47:26.319" v="3981" actId="207"/>
          <ac:spMkLst>
            <pc:docMk/>
            <pc:sldMk cId="624605208" sldId="509"/>
            <ac:spMk id="2" creationId="{E6F1BD74-41A3-B918-1D6A-F1F757C5A6A6}"/>
          </ac:spMkLst>
        </pc:spChg>
        <pc:spChg chg="mod">
          <ac:chgData name="Sharma Computer Academy" userId="08476b32c11f4418" providerId="LiveId" clId="{DAC1C94F-B113-4FA3-ABB3-7ECCE4432139}" dt="2024-07-04T08:47:05.675" v="3979" actId="20577"/>
          <ac:spMkLst>
            <pc:docMk/>
            <pc:sldMk cId="624605208" sldId="509"/>
            <ac:spMk id="3" creationId="{3116DC75-325D-2501-D4E2-69296F2A88FE}"/>
          </ac:spMkLst>
        </pc:spChg>
        <pc:spChg chg="mod">
          <ac:chgData name="Sharma Computer Academy" userId="08476b32c11f4418" providerId="LiveId" clId="{DAC1C94F-B113-4FA3-ABB3-7ECCE4432139}" dt="2024-07-04T08:46:13.306" v="3965" actId="6549"/>
          <ac:spMkLst>
            <pc:docMk/>
            <pc:sldMk cId="624605208" sldId="509"/>
            <ac:spMk id="61" creationId="{06BE7EE5-6237-8875-72C4-D14A98670D46}"/>
          </ac:spMkLst>
        </pc:spChg>
      </pc:sldChg>
      <pc:sldChg chg="addSp modSp mod">
        <pc:chgData name="Sharma Computer Academy" userId="08476b32c11f4418" providerId="LiveId" clId="{DAC1C94F-B113-4FA3-ABB3-7ECCE4432139}" dt="2024-07-04T08:47:43.528" v="3984" actId="14100"/>
        <pc:sldMkLst>
          <pc:docMk/>
          <pc:sldMk cId="1131298593" sldId="510"/>
        </pc:sldMkLst>
        <pc:spChg chg="add mod">
          <ac:chgData name="Sharma Computer Academy" userId="08476b32c11f4418" providerId="LiveId" clId="{DAC1C94F-B113-4FA3-ABB3-7ECCE4432139}" dt="2024-07-04T08:47:43.528" v="3984" actId="14100"/>
          <ac:spMkLst>
            <pc:docMk/>
            <pc:sldMk cId="1131298593" sldId="510"/>
            <ac:spMk id="2" creationId="{0B0BBD94-71C9-3973-1191-ADFD554D8F93}"/>
          </ac:spMkLst>
        </pc:spChg>
        <pc:spChg chg="mod">
          <ac:chgData name="Sharma Computer Academy" userId="08476b32c11f4418" providerId="LiveId" clId="{DAC1C94F-B113-4FA3-ABB3-7ECCE4432139}" dt="2024-07-04T08:46:45.231" v="3971" actId="14100"/>
          <ac:spMkLst>
            <pc:docMk/>
            <pc:sldMk cId="1131298593" sldId="510"/>
            <ac:spMk id="3" creationId="{3116DC75-325D-2501-D4E2-69296F2A88FE}"/>
          </ac:spMkLst>
        </pc:spChg>
        <pc:spChg chg="mod">
          <ac:chgData name="Sharma Computer Academy" userId="08476b32c11f4418" providerId="LiveId" clId="{DAC1C94F-B113-4FA3-ABB3-7ECCE4432139}" dt="2024-07-04T08:46:23.127" v="3966"/>
          <ac:spMkLst>
            <pc:docMk/>
            <pc:sldMk cId="1131298593" sldId="510"/>
            <ac:spMk id="61" creationId="{06BE7EE5-6237-8875-72C4-D14A98670D46}"/>
          </ac:spMkLst>
        </pc:spChg>
      </pc:sldChg>
      <pc:sldChg chg="delSp modSp mod delAnim">
        <pc:chgData name="Sharma Computer Academy" userId="08476b32c11f4418" providerId="LiveId" clId="{DAC1C94F-B113-4FA3-ABB3-7ECCE4432139}" dt="2024-07-04T09:03:27.651" v="4463" actId="478"/>
        <pc:sldMkLst>
          <pc:docMk/>
          <pc:sldMk cId="1451998713" sldId="511"/>
        </pc:sldMkLst>
        <pc:spChg chg="del">
          <ac:chgData name="Sharma Computer Academy" userId="08476b32c11f4418" providerId="LiveId" clId="{DAC1C94F-B113-4FA3-ABB3-7ECCE4432139}" dt="2024-07-04T09:03:27.651" v="4463" actId="478"/>
          <ac:spMkLst>
            <pc:docMk/>
            <pc:sldMk cId="1451998713" sldId="511"/>
            <ac:spMk id="3" creationId="{22CC18C8-62E0-749B-44FF-1842D7AF7E36}"/>
          </ac:spMkLst>
        </pc:spChg>
        <pc:spChg chg="mod">
          <ac:chgData name="Sharma Computer Academy" userId="08476b32c11f4418" providerId="LiveId" clId="{DAC1C94F-B113-4FA3-ABB3-7ECCE4432139}" dt="2024-07-04T08:48:23.962" v="3989" actId="207"/>
          <ac:spMkLst>
            <pc:docMk/>
            <pc:sldMk cId="1451998713" sldId="511"/>
            <ac:spMk id="4" creationId="{405FD61B-76C3-DA02-7D4B-A89899076FB6}"/>
          </ac:spMkLst>
        </pc:spChg>
      </pc:sldChg>
      <pc:sldChg chg="modSp modAnim">
        <pc:chgData name="Sharma Computer Academy" userId="08476b32c11f4418" providerId="LiveId" clId="{DAC1C94F-B113-4FA3-ABB3-7ECCE4432139}" dt="2024-07-09T05:03:03.698" v="5376" actId="113"/>
        <pc:sldMkLst>
          <pc:docMk/>
          <pc:sldMk cId="2379645769" sldId="512"/>
        </pc:sldMkLst>
        <pc:spChg chg="mod">
          <ac:chgData name="Sharma Computer Academy" userId="08476b32c11f4418" providerId="LiveId" clId="{DAC1C94F-B113-4FA3-ABB3-7ECCE4432139}" dt="2024-07-09T05:03:03.698" v="5376" actId="113"/>
          <ac:spMkLst>
            <pc:docMk/>
            <pc:sldMk cId="2379645769" sldId="512"/>
            <ac:spMk id="64" creationId="{127E5D77-2751-5C6F-93AF-BC1D828D55A5}"/>
          </ac:spMkLst>
        </pc:spChg>
      </pc:sldChg>
      <pc:sldChg chg="modSp mod modAnim">
        <pc:chgData name="Sharma Computer Academy" userId="08476b32c11f4418" providerId="LiveId" clId="{DAC1C94F-B113-4FA3-ABB3-7ECCE4432139}" dt="2024-07-04T09:09:00.602" v="4837" actId="20577"/>
        <pc:sldMkLst>
          <pc:docMk/>
          <pc:sldMk cId="3148064732" sldId="513"/>
        </pc:sldMkLst>
        <pc:spChg chg="mod">
          <ac:chgData name="Sharma Computer Academy" userId="08476b32c11f4418" providerId="LiveId" clId="{DAC1C94F-B113-4FA3-ABB3-7ECCE4432139}" dt="2024-07-04T09:04:02.991" v="4485" actId="1076"/>
          <ac:spMkLst>
            <pc:docMk/>
            <pc:sldMk cId="3148064732" sldId="513"/>
            <ac:spMk id="61" creationId="{06BE7EE5-6237-8875-72C4-D14A98670D46}"/>
          </ac:spMkLst>
        </pc:spChg>
        <pc:spChg chg="mod">
          <ac:chgData name="Sharma Computer Academy" userId="08476b32c11f4418" providerId="LiveId" clId="{DAC1C94F-B113-4FA3-ABB3-7ECCE4432139}" dt="2024-07-04T09:09:00.602" v="4837" actId="20577"/>
          <ac:spMkLst>
            <pc:docMk/>
            <pc:sldMk cId="3148064732" sldId="513"/>
            <ac:spMk id="64" creationId="{127E5D77-2751-5C6F-93AF-BC1D828D55A5}"/>
          </ac:spMkLst>
        </pc:spChg>
      </pc:sldChg>
      <pc:sldChg chg="modSp mod">
        <pc:chgData name="Sharma Computer Academy" userId="08476b32c11f4418" providerId="LiveId" clId="{DAC1C94F-B113-4FA3-ABB3-7ECCE4432139}" dt="2024-07-04T09:10:04.285" v="4848" actId="113"/>
        <pc:sldMkLst>
          <pc:docMk/>
          <pc:sldMk cId="2283109914" sldId="514"/>
        </pc:sldMkLst>
        <pc:spChg chg="mod">
          <ac:chgData name="Sharma Computer Academy" userId="08476b32c11f4418" providerId="LiveId" clId="{DAC1C94F-B113-4FA3-ABB3-7ECCE4432139}" dt="2024-07-04T09:10:04.285" v="4848" actId="113"/>
          <ac:spMkLst>
            <pc:docMk/>
            <pc:sldMk cId="2283109914" sldId="514"/>
            <ac:spMk id="2" creationId="{86A6DA2A-6090-064B-732A-1BBD42E4BE7D}"/>
          </ac:spMkLst>
        </pc:spChg>
      </pc:sldChg>
      <pc:sldChg chg="modSp mod">
        <pc:chgData name="Sharma Computer Academy" userId="08476b32c11f4418" providerId="LiveId" clId="{DAC1C94F-B113-4FA3-ABB3-7ECCE4432139}" dt="2024-07-04T09:10:45.064" v="4862" actId="207"/>
        <pc:sldMkLst>
          <pc:docMk/>
          <pc:sldMk cId="4014347716" sldId="515"/>
        </pc:sldMkLst>
        <pc:spChg chg="mod">
          <ac:chgData name="Sharma Computer Academy" userId="08476b32c11f4418" providerId="LiveId" clId="{DAC1C94F-B113-4FA3-ABB3-7ECCE4432139}" dt="2024-07-04T09:10:17.775" v="4857" actId="6549"/>
          <ac:spMkLst>
            <pc:docMk/>
            <pc:sldMk cId="4014347716" sldId="515"/>
            <ac:spMk id="2" creationId="{E86F69C0-5159-14D9-644C-9187F3CAE624}"/>
          </ac:spMkLst>
        </pc:spChg>
        <pc:spChg chg="mod">
          <ac:chgData name="Sharma Computer Academy" userId="08476b32c11f4418" providerId="LiveId" clId="{DAC1C94F-B113-4FA3-ABB3-7ECCE4432139}" dt="2024-07-04T09:10:45.064" v="4862" actId="207"/>
          <ac:spMkLst>
            <pc:docMk/>
            <pc:sldMk cId="4014347716" sldId="515"/>
            <ac:spMk id="4" creationId="{405FD61B-76C3-DA02-7D4B-A89899076FB6}"/>
          </ac:spMkLst>
        </pc:spChg>
      </pc:sldChg>
      <pc:sldChg chg="modSp modAnim">
        <pc:chgData name="Sharma Computer Academy" userId="08476b32c11f4418" providerId="LiveId" clId="{DAC1C94F-B113-4FA3-ABB3-7ECCE4432139}" dt="2024-07-09T04:39:14.558" v="4988" actId="115"/>
        <pc:sldMkLst>
          <pc:docMk/>
          <pc:sldMk cId="1773402342" sldId="516"/>
        </pc:sldMkLst>
        <pc:spChg chg="mod">
          <ac:chgData name="Sharma Computer Academy" userId="08476b32c11f4418" providerId="LiveId" clId="{DAC1C94F-B113-4FA3-ABB3-7ECCE4432139}" dt="2024-07-09T04:39:14.558" v="4988" actId="115"/>
          <ac:spMkLst>
            <pc:docMk/>
            <pc:sldMk cId="1773402342" sldId="516"/>
            <ac:spMk id="64" creationId="{127E5D77-2751-5C6F-93AF-BC1D828D55A5}"/>
          </ac:spMkLst>
        </pc:spChg>
      </pc:sldChg>
      <pc:sldChg chg="modSp mod">
        <pc:chgData name="Sharma Computer Academy" userId="08476b32c11f4418" providerId="LiveId" clId="{DAC1C94F-B113-4FA3-ABB3-7ECCE4432139}" dt="2024-07-09T04:40:38.935" v="5007"/>
        <pc:sldMkLst>
          <pc:docMk/>
          <pc:sldMk cId="1783485411" sldId="517"/>
        </pc:sldMkLst>
        <pc:graphicFrameChg chg="mod modGraphic">
          <ac:chgData name="Sharma Computer Academy" userId="08476b32c11f4418" providerId="LiveId" clId="{DAC1C94F-B113-4FA3-ABB3-7ECCE4432139}" dt="2024-07-09T04:40:38.935" v="5007"/>
          <ac:graphicFrameMkLst>
            <pc:docMk/>
            <pc:sldMk cId="1783485411" sldId="517"/>
            <ac:graphicFrameMk id="3" creationId="{759C7B68-7D9C-533D-966C-5F8CA120A264}"/>
          </ac:graphicFrameMkLst>
        </pc:graphicFrameChg>
      </pc:sldChg>
      <pc:sldChg chg="modSp mod modAnim">
        <pc:chgData name="Sharma Computer Academy" userId="08476b32c11f4418" providerId="LiveId" clId="{DAC1C94F-B113-4FA3-ABB3-7ECCE4432139}" dt="2024-07-09T11:26:04.453" v="5379" actId="207"/>
        <pc:sldMkLst>
          <pc:docMk/>
          <pc:sldMk cId="3568753619" sldId="518"/>
        </pc:sldMkLst>
        <pc:spChg chg="mod">
          <ac:chgData name="Sharma Computer Academy" userId="08476b32c11f4418" providerId="LiveId" clId="{DAC1C94F-B113-4FA3-ABB3-7ECCE4432139}" dt="2024-07-09T04:49:20.379" v="5176" actId="14100"/>
          <ac:spMkLst>
            <pc:docMk/>
            <pc:sldMk cId="3568753619" sldId="518"/>
            <ac:spMk id="2" creationId="{E40F669B-63C0-8B39-F81E-5BCDAD4F2B3D}"/>
          </ac:spMkLst>
        </pc:spChg>
        <pc:spChg chg="mod">
          <ac:chgData name="Sharma Computer Academy" userId="08476b32c11f4418" providerId="LiveId" clId="{DAC1C94F-B113-4FA3-ABB3-7ECCE4432139}" dt="2024-07-09T11:26:04.453" v="5379" actId="207"/>
          <ac:spMkLst>
            <pc:docMk/>
            <pc:sldMk cId="3568753619" sldId="518"/>
            <ac:spMk id="64" creationId="{127E5D77-2751-5C6F-93AF-BC1D828D55A5}"/>
          </ac:spMkLst>
        </pc:spChg>
      </pc:sldChg>
      <pc:sldChg chg="addSp delSp modSp mod modAnim">
        <pc:chgData name="Sharma Computer Academy" userId="08476b32c11f4418" providerId="LiveId" clId="{DAC1C94F-B113-4FA3-ABB3-7ECCE4432139}" dt="2024-07-09T11:32:51.533" v="5381"/>
        <pc:sldMkLst>
          <pc:docMk/>
          <pc:sldMk cId="3595891106" sldId="519"/>
        </pc:sldMkLst>
        <pc:spChg chg="del">
          <ac:chgData name="Sharma Computer Academy" userId="08476b32c11f4418" providerId="LiveId" clId="{DAC1C94F-B113-4FA3-ABB3-7ECCE4432139}" dt="2024-07-09T11:32:49.993" v="5380" actId="478"/>
          <ac:spMkLst>
            <pc:docMk/>
            <pc:sldMk cId="3595891106" sldId="519"/>
            <ac:spMk id="2" creationId="{E40F669B-63C0-8B39-F81E-5BCDAD4F2B3D}"/>
          </ac:spMkLst>
        </pc:spChg>
        <pc:spChg chg="add mod">
          <ac:chgData name="Sharma Computer Academy" userId="08476b32c11f4418" providerId="LiveId" clId="{DAC1C94F-B113-4FA3-ABB3-7ECCE4432139}" dt="2024-07-09T11:32:51.533" v="5381"/>
          <ac:spMkLst>
            <pc:docMk/>
            <pc:sldMk cId="3595891106" sldId="519"/>
            <ac:spMk id="3" creationId="{03427495-B389-3915-8BFB-C3680CB2EA17}"/>
          </ac:spMkLst>
        </pc:spChg>
        <pc:spChg chg="mod">
          <ac:chgData name="Sharma Computer Academy" userId="08476b32c11f4418" providerId="LiveId" clId="{DAC1C94F-B113-4FA3-ABB3-7ECCE4432139}" dt="2024-07-09T04:46:58.100" v="5130" actId="20577"/>
          <ac:spMkLst>
            <pc:docMk/>
            <pc:sldMk cId="3595891106" sldId="519"/>
            <ac:spMk id="64" creationId="{127E5D77-2751-5C6F-93AF-BC1D828D55A5}"/>
          </ac:spMkLst>
        </pc:spChg>
      </pc:sldChg>
      <pc:sldChg chg="add del">
        <pc:chgData name="Sharma Computer Academy" userId="08476b32c11f4418" providerId="LiveId" clId="{DAC1C94F-B113-4FA3-ABB3-7ECCE4432139}" dt="2024-07-09T04:46:28.590" v="5109" actId="47"/>
        <pc:sldMkLst>
          <pc:docMk/>
          <pc:sldMk cId="3562103242" sldId="528"/>
        </pc:sldMkLst>
      </pc:sldChg>
    </pc:docChg>
  </pc:docChgLst>
  <pc:docChgLst>
    <pc:chgData name="Sharma Computer Academy" userId="08476b32c11f4418" providerId="LiveId" clId="{9C221A69-518C-490D-B198-5DDBD4D67AC6}"/>
    <pc:docChg chg="delSld">
      <pc:chgData name="Sharma Computer Academy" userId="08476b32c11f4418" providerId="LiveId" clId="{9C221A69-518C-490D-B198-5DDBD4D67AC6}" dt="2024-07-09T17:17:08.565" v="0" actId="47"/>
      <pc:docMkLst>
        <pc:docMk/>
      </pc:docMkLst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871270429" sldId="395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544502208" sldId="416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3024247664" sldId="464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4208553862" sldId="465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1641399642" sldId="466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271807201" sldId="467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1157508578" sldId="468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2737349124" sldId="469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4173442718" sldId="470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3523768798" sldId="471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2223704336" sldId="472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2685997890" sldId="473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4257599428" sldId="474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3795425188" sldId="475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1719555801" sldId="476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364601903" sldId="477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3347990598" sldId="478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3686075494" sldId="479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1172928213" sldId="480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1115845040" sldId="481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3035039819" sldId="482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1309717182" sldId="483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855036970" sldId="484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3219266621" sldId="485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548354965" sldId="486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3155128699" sldId="488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812635562" sldId="490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2891083193" sldId="493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403832237" sldId="494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426780500" sldId="495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3138272523" sldId="496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628725853" sldId="498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1366345423" sldId="499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2054739687" sldId="500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4080520766" sldId="501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2451229210" sldId="502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840961190" sldId="503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704194727" sldId="504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1176462961" sldId="505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3734120649" sldId="506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1087652561" sldId="507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4058301355" sldId="508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624605208" sldId="509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1131298593" sldId="510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1451998713" sldId="511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2379645769" sldId="512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3148064732" sldId="513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2283109914" sldId="514"/>
        </pc:sldMkLst>
      </pc:sldChg>
      <pc:sldChg chg="del">
        <pc:chgData name="Sharma Computer Academy" userId="08476b32c11f4418" providerId="LiveId" clId="{9C221A69-518C-490D-B198-5DDBD4D67AC6}" dt="2024-07-09T17:17:08.565" v="0" actId="47"/>
        <pc:sldMkLst>
          <pc:docMk/>
          <pc:sldMk cId="4014347716" sldId="5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AA0DC-BD1A-4842-9050-FB93492D0E3A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77F52-E682-0A42-BA8C-E013BB13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2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77F52-E682-0A42-BA8C-E013BB1390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5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77F52-E682-0A42-BA8C-E013BB1390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38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77F52-E682-0A42-BA8C-E013BB1390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5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77F52-E682-0A42-BA8C-E013BB1390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8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72F6-1315-AA78-A86E-4E4D45607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7FDC4-E2F7-4000-9DAC-06EAF19CD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33FA5-1344-6F43-C4FA-5B4FEFFD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80536-11B7-E815-0CCA-BECE698E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6913-39C9-EE3A-5E6B-09846F8A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5DCD-BFEF-1A2F-B506-F2A91EE5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A4693-F629-129D-4F8F-247CB346F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845D5-F99F-A69A-F625-1F9B51FF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74E38-B94E-EABB-B73E-4FA3D549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9485A-DDBF-A97F-945B-FECCEE0C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2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B71097-DC6C-2BF8-11B9-4BEC36BF0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18FC8-32D9-B519-5761-5A315F786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88CF3-79BA-8158-94A8-78EA1B33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FC87D-6001-2510-F70B-13994399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45647-2FDE-D874-DC64-69085A00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5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8820-279D-CFFF-ADDA-83EF7C64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E0446-D5C3-7780-7BDF-F4FC4E470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CA0D-7A0F-9FC2-8375-2283F344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DBD8C-FFDE-596C-0D57-FA16839B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9C5F1-7FB0-1396-1011-248D077C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2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D4AC-F892-D220-0053-4F38D486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79680-A4F9-C488-AB40-082B66B14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BADE1-1886-067A-875A-0A8AB53B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34016-E65D-451A-881A-D874905F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7072F-75FD-D74D-930C-6BC58AB9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5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E639-3014-3891-CCAD-9DD1A34F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14ADD-E17B-0C05-914D-030AEA7B6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5DAF-4616-C48B-EB48-2876A3CE9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5BF7E-A87A-1953-330D-A8A97151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CF1BC-B6D7-7590-1E8E-946E051E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AD88B-5318-65DB-2176-38AA82C5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4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F91F-9397-8E36-7FB6-A4036E8A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AE5ED-82C4-6650-D938-4D25EB6F8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FA6E2-14B4-1620-E4A2-D9384FD30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3F7D3-E0C2-5425-AA33-35109E84F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EE30E-6A7C-AD14-3370-BD6AA4226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53258-D9CA-D91E-9F7C-3E959645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7ACCF9-4120-FB56-7F32-13F4CFCB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CF964-4E8C-5CE9-AC8A-06502EA1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5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73A2-DC82-F65E-87E5-40B5F019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9A30E-B07A-F3A1-6627-002D1EA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BFFD9-F82A-C63A-A894-AD2E0BF7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B3F79-6930-DAC0-64F1-8FB32A1B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2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AFABE-B094-C499-A67C-119E8E86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6E861-48F7-D673-1DB0-6A530849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404D1-0BEB-4AC5-D685-EEEA97BA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9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A5B6-E351-6960-8CD9-A963F152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008E3-CEA1-3DA8-4BCF-CCF515015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7B9D1-F18C-1F60-9C8E-2FA9DA753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3F821-5207-8113-A346-659F9D92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DFCBC-32FB-7150-BDD8-DBA9BB17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359F0-2BD8-E0C1-BBEC-8174777A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AE38-50F2-E46E-F405-2FB925C62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DEB26E-8B04-0488-1C41-D54B943EB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F4641-4F54-1507-A4A6-025553887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9182F-50EF-406D-3F2E-370D8271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6B096-3355-BE08-B94B-4B192DBB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8D102-7161-29F3-DA68-B4869566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8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54710-99B0-1651-12AB-04BF6CEA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E9B4D-1676-F6C6-CE4C-A0FBB9D46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821CD-DD6E-C29F-68D4-21A3B18E4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59D2FF-66AC-D94A-8E45-568E4B3B110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DA750-DAF2-2F3D-A2D1-D45887AFF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1039-B599-F9C5-1288-2DFF203BB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6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5.pn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5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5.pn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5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9587483" y="5049786"/>
            <a:ext cx="4943599" cy="2376730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02"/>
                </a:lnSpc>
              </a:pPr>
              <a:endParaRPr sz="1200"/>
            </a:p>
          </p:txBody>
        </p:sp>
      </p:grpSp>
      <p:sp>
        <p:nvSpPr>
          <p:cNvPr id="5" name="AutoShape 5"/>
          <p:cNvSpPr/>
          <p:nvPr/>
        </p:nvSpPr>
        <p:spPr>
          <a:xfrm>
            <a:off x="9279073" y="5596153"/>
            <a:ext cx="3456811" cy="342180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6" name="AutoShape 6"/>
          <p:cNvSpPr/>
          <p:nvPr/>
        </p:nvSpPr>
        <p:spPr>
          <a:xfrm>
            <a:off x="9136443" y="5804604"/>
            <a:ext cx="3359235" cy="335923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7" name="AutoShape 7"/>
          <p:cNvSpPr/>
          <p:nvPr/>
        </p:nvSpPr>
        <p:spPr>
          <a:xfrm>
            <a:off x="9016708" y="6043584"/>
            <a:ext cx="3244761" cy="324476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8" name="AutoShape 8"/>
          <p:cNvSpPr/>
          <p:nvPr/>
        </p:nvSpPr>
        <p:spPr>
          <a:xfrm>
            <a:off x="8932272" y="6301096"/>
            <a:ext cx="3127010" cy="3127010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9" name="AutoShape 9"/>
          <p:cNvSpPr/>
          <p:nvPr/>
        </p:nvSpPr>
        <p:spPr>
          <a:xfrm>
            <a:off x="8836369" y="6594214"/>
            <a:ext cx="2898449" cy="289844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0" name="TextBox 10"/>
          <p:cNvSpPr txBox="1"/>
          <p:nvPr/>
        </p:nvSpPr>
        <p:spPr>
          <a:xfrm>
            <a:off x="536760" y="2129367"/>
            <a:ext cx="10791641" cy="2588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66"/>
              </a:lnSpc>
            </a:pPr>
            <a:r>
              <a:rPr lang="en-US" sz="6666" dirty="0">
                <a:solidFill>
                  <a:srgbClr val="227C9D"/>
                </a:solidFill>
                <a:latin typeface="Kollektif Bold"/>
              </a:rPr>
              <a:t>SPRING &amp; SPRING BOOT</a:t>
            </a:r>
          </a:p>
          <a:p>
            <a:pPr algn="ctr">
              <a:lnSpc>
                <a:spcPts val="6666"/>
              </a:lnSpc>
            </a:pPr>
            <a:endParaRPr lang="en-US" sz="6666" dirty="0">
              <a:solidFill>
                <a:srgbClr val="227C9D"/>
              </a:solidFill>
              <a:latin typeface="Kollektif Bold"/>
            </a:endParaRPr>
          </a:p>
          <a:p>
            <a:pPr algn="ctr">
              <a:lnSpc>
                <a:spcPts val="6666"/>
              </a:lnSpc>
            </a:pPr>
            <a:r>
              <a:rPr lang="en-US" sz="6666" dirty="0">
                <a:solidFill>
                  <a:srgbClr val="227C9D"/>
                </a:solidFill>
                <a:latin typeface="Kollektif Bold"/>
              </a:rPr>
              <a:t>LECTURE - 7</a:t>
            </a:r>
          </a:p>
        </p:txBody>
      </p:sp>
      <p:grpSp>
        <p:nvGrpSpPr>
          <p:cNvPr id="12" name="Group 12"/>
          <p:cNvGrpSpPr/>
          <p:nvPr/>
        </p:nvGrpSpPr>
        <p:grpSpPr>
          <a:xfrm rot="2700000">
            <a:off x="-917594" y="-2062214"/>
            <a:ext cx="4943599" cy="2376730"/>
            <a:chOff x="0" y="0"/>
            <a:chExt cx="660400" cy="3175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02"/>
                </a:lnSpc>
              </a:pPr>
              <a:endParaRPr sz="1200"/>
            </a:p>
          </p:txBody>
        </p:sp>
      </p:grpSp>
      <p:sp>
        <p:nvSpPr>
          <p:cNvPr id="15" name="AutoShape 15"/>
          <p:cNvSpPr/>
          <p:nvPr/>
        </p:nvSpPr>
        <p:spPr>
          <a:xfrm>
            <a:off x="-1226003" y="-1515847"/>
            <a:ext cx="3456811" cy="342180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6" name="AutoShape 16"/>
          <p:cNvSpPr/>
          <p:nvPr/>
        </p:nvSpPr>
        <p:spPr>
          <a:xfrm>
            <a:off x="-1368633" y="-1307396"/>
            <a:ext cx="3359235" cy="335923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7" name="AutoShape 17"/>
          <p:cNvSpPr/>
          <p:nvPr/>
        </p:nvSpPr>
        <p:spPr>
          <a:xfrm>
            <a:off x="-1488368" y="-1068417"/>
            <a:ext cx="3244761" cy="324476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8" name="AutoShape 18"/>
          <p:cNvSpPr/>
          <p:nvPr/>
        </p:nvSpPr>
        <p:spPr>
          <a:xfrm>
            <a:off x="-1572805" y="-810904"/>
            <a:ext cx="3127010" cy="3127010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9" name="AutoShape 19"/>
          <p:cNvSpPr/>
          <p:nvPr/>
        </p:nvSpPr>
        <p:spPr>
          <a:xfrm>
            <a:off x="-1668708" y="-517786"/>
            <a:ext cx="2898449" cy="289844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20" name="AutoShape 20"/>
          <p:cNvSpPr/>
          <p:nvPr/>
        </p:nvSpPr>
        <p:spPr>
          <a:xfrm>
            <a:off x="-1749253" y="-221971"/>
            <a:ext cx="2642399" cy="265706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21" name="AutoShape 21"/>
          <p:cNvSpPr/>
          <p:nvPr/>
        </p:nvSpPr>
        <p:spPr>
          <a:xfrm>
            <a:off x="-1732076" y="152451"/>
            <a:ext cx="2251657" cy="224003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22" name="AutoShape 22"/>
          <p:cNvSpPr/>
          <p:nvPr/>
        </p:nvSpPr>
        <p:spPr>
          <a:xfrm>
            <a:off x="-1673198" y="603840"/>
            <a:ext cx="1752399" cy="178131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23" name="Freeform 23"/>
          <p:cNvSpPr/>
          <p:nvPr/>
        </p:nvSpPr>
        <p:spPr>
          <a:xfrm>
            <a:off x="11469461" y="-36739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4" name="Freeform 24"/>
          <p:cNvSpPr/>
          <p:nvPr/>
        </p:nvSpPr>
        <p:spPr>
          <a:xfrm>
            <a:off x="11469461" y="6858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5" name="Freeform 25"/>
          <p:cNvSpPr/>
          <p:nvPr/>
        </p:nvSpPr>
        <p:spPr>
          <a:xfrm rot="5400000" flipH="1" flipV="1">
            <a:off x="11469461" y="14083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6" name="Freeform 26"/>
          <p:cNvSpPr/>
          <p:nvPr/>
        </p:nvSpPr>
        <p:spPr>
          <a:xfrm>
            <a:off x="10746922" y="-36739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7" name="Freeform 27"/>
          <p:cNvSpPr/>
          <p:nvPr/>
        </p:nvSpPr>
        <p:spPr>
          <a:xfrm rot="5400000">
            <a:off x="10024383" y="6858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8" name="Freeform 28"/>
          <p:cNvSpPr/>
          <p:nvPr/>
        </p:nvSpPr>
        <p:spPr>
          <a:xfrm rot="-10800000">
            <a:off x="10746922" y="14083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9" name="Freeform 29"/>
          <p:cNvSpPr/>
          <p:nvPr/>
        </p:nvSpPr>
        <p:spPr>
          <a:xfrm rot="-10800000" flipH="1" flipV="1">
            <a:off x="10024383" y="14083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0" name="Freeform 30"/>
          <p:cNvSpPr/>
          <p:nvPr/>
        </p:nvSpPr>
        <p:spPr>
          <a:xfrm rot="5400000" flipH="1" flipV="1">
            <a:off x="8513804" y="-36739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1" name="Freeform 31"/>
          <p:cNvSpPr/>
          <p:nvPr/>
        </p:nvSpPr>
        <p:spPr>
          <a:xfrm rot="-10800000" flipH="1" flipV="1">
            <a:off x="8513804" y="6858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2" name="Freeform 32"/>
          <p:cNvSpPr/>
          <p:nvPr/>
        </p:nvSpPr>
        <p:spPr>
          <a:xfrm rot="-10800000">
            <a:off x="6351" y="4696104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3" name="Freeform 33"/>
          <p:cNvSpPr/>
          <p:nvPr/>
        </p:nvSpPr>
        <p:spPr>
          <a:xfrm>
            <a:off x="722540" y="4715154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4" name="Freeform 34"/>
          <p:cNvSpPr/>
          <p:nvPr/>
        </p:nvSpPr>
        <p:spPr>
          <a:xfrm>
            <a:off x="1" y="54376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5" name="Freeform 35"/>
          <p:cNvSpPr/>
          <p:nvPr/>
        </p:nvSpPr>
        <p:spPr>
          <a:xfrm rot="-10800000">
            <a:off x="1" y="61602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6" name="Freeform 36"/>
          <p:cNvSpPr/>
          <p:nvPr/>
        </p:nvSpPr>
        <p:spPr>
          <a:xfrm rot="-5400000">
            <a:off x="722540" y="61602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7" name="Freeform 37"/>
          <p:cNvSpPr/>
          <p:nvPr/>
        </p:nvSpPr>
        <p:spPr>
          <a:xfrm rot="-10800000">
            <a:off x="2214501" y="617928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8" name="Freeform 38"/>
          <p:cNvSpPr/>
          <p:nvPr/>
        </p:nvSpPr>
        <p:spPr>
          <a:xfrm>
            <a:off x="2214501" y="545674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9" name="Freeform 39"/>
          <p:cNvSpPr/>
          <p:nvPr/>
        </p:nvSpPr>
        <p:spPr>
          <a:xfrm rot="5400000">
            <a:off x="2937040" y="617928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pic>
        <p:nvPicPr>
          <p:cNvPr id="41" name="Picture 40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CC435327-B2AD-AB7C-BF9C-664B7EAC89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060" y="28863"/>
            <a:ext cx="3395704" cy="10730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F669B-63C0-8B39-F81E-5BCDAD4F2B3D}"/>
              </a:ext>
            </a:extLst>
          </p:cNvPr>
          <p:cNvSpPr txBox="1"/>
          <p:nvPr/>
        </p:nvSpPr>
        <p:spPr>
          <a:xfrm>
            <a:off x="2724346" y="189259"/>
            <a:ext cx="7484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Customer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8322E-A6E9-0327-D233-FB0EF530B6DC}"/>
              </a:ext>
            </a:extLst>
          </p:cNvPr>
          <p:cNvSpPr txBox="1"/>
          <p:nvPr/>
        </p:nvSpPr>
        <p:spPr>
          <a:xfrm>
            <a:off x="1036163" y="1859339"/>
            <a:ext cx="1011967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Customer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private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String </a:t>
            </a:r>
            <a:r>
              <a:rPr lang="en-IN" sz="22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private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Account </a:t>
            </a:r>
            <a:r>
              <a:rPr lang="en-IN" sz="22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Customer()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2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22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2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"creating Customer object..."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String </a:t>
            </a:r>
            <a:r>
              <a:rPr lang="en-IN" sz="2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getName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setName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(String </a:t>
            </a:r>
            <a:r>
              <a:rPr lang="en-IN" sz="22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this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22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147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F669B-63C0-8B39-F81E-5BCDAD4F2B3D}"/>
              </a:ext>
            </a:extLst>
          </p:cNvPr>
          <p:cNvSpPr txBox="1"/>
          <p:nvPr/>
        </p:nvSpPr>
        <p:spPr>
          <a:xfrm>
            <a:off x="2724346" y="189259"/>
            <a:ext cx="7484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Customer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8322E-A6E9-0327-D233-FB0EF530B6DC}"/>
              </a:ext>
            </a:extLst>
          </p:cNvPr>
          <p:cNvSpPr txBox="1"/>
          <p:nvPr/>
        </p:nvSpPr>
        <p:spPr>
          <a:xfrm>
            <a:off x="1036163" y="1859339"/>
            <a:ext cx="10119674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Account 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getAcc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return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setAcc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(Account </a:t>
            </a:r>
            <a:r>
              <a:rPr lang="en-IN" sz="24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24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24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24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978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494479" y="274654"/>
            <a:ext cx="7984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Our Spring Configuration File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A6DA2A-6090-064B-732A-1BBD42E4B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47" y="1258986"/>
            <a:ext cx="11481847" cy="523220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24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beans . . .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2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2200" b="1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2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b="1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IN" sz="2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b="1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b="1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custObj</a:t>
            </a:r>
            <a:r>
              <a:rPr lang="en-IN" sz="2200" b="1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b="1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b="1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b="1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in.scalive.beans.Customer</a:t>
            </a:r>
            <a:r>
              <a:rPr lang="en-IN" sz="2200" b="1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&lt;</a:t>
            </a:r>
            <a:r>
              <a:rPr lang="en-IN" sz="2200" b="1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IN" sz="2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b="1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b="1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b="1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200" b="1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b="1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IN" sz="2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b="1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b="1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Dheeraj</a:t>
            </a:r>
            <a:r>
              <a:rPr lang="en-IN" sz="2200" b="1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&lt;</a:t>
            </a:r>
            <a:r>
              <a:rPr lang="en-IN" sz="2200" b="1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IN" sz="2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b="1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b="1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b="1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IN" sz="2200" b="1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IN" sz="2200" b="1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&lt;bean class="</a:t>
            </a:r>
            <a:r>
              <a:rPr lang="en-IN" sz="2200" b="1" dirty="0" err="1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in.scalive.beans.Account</a:t>
            </a:r>
            <a:r>
              <a:rPr lang="en-IN" sz="2200" b="1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id="</a:t>
            </a:r>
            <a:r>
              <a:rPr lang="en-IN" sz="2200" b="1" dirty="0" err="1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accObj</a:t>
            </a:r>
            <a:r>
              <a:rPr lang="en-IN" sz="2200" b="1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b="1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		&lt;property name="</a:t>
            </a:r>
            <a:r>
              <a:rPr lang="en-IN" sz="2200" b="1" dirty="0" err="1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acctId</a:t>
            </a:r>
            <a:r>
              <a:rPr lang="en-IN" sz="2200" b="1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value="SV-101"/&gt;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b="1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		&lt;property name="balance" value="50000.0"/&gt;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b="1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	&lt;/bean&gt;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&lt;/</a:t>
            </a:r>
            <a:r>
              <a:rPr lang="en-IN" sz="2200" b="1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IN" sz="2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&lt;/</a:t>
            </a:r>
            <a:r>
              <a:rPr lang="en-IN" sz="2200" b="1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2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IN" sz="20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IN" sz="24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IN" sz="24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beans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7AFBC4-2CF3-997E-E617-4332F5BC6E71}"/>
              </a:ext>
            </a:extLst>
          </p:cNvPr>
          <p:cNvSpPr/>
          <p:nvPr/>
        </p:nvSpPr>
        <p:spPr>
          <a:xfrm>
            <a:off x="1432873" y="2362535"/>
            <a:ext cx="10036587" cy="31332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453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F669B-63C0-8B39-F81E-5BCDAD4F2B3D}"/>
              </a:ext>
            </a:extLst>
          </p:cNvPr>
          <p:cNvSpPr txBox="1"/>
          <p:nvPr/>
        </p:nvSpPr>
        <p:spPr>
          <a:xfrm>
            <a:off x="2724346" y="189259"/>
            <a:ext cx="7484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Main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8322E-A6E9-0327-D233-FB0EF530B6DC}"/>
              </a:ext>
            </a:extLst>
          </p:cNvPr>
          <p:cNvSpPr txBox="1"/>
          <p:nvPr/>
        </p:nvSpPr>
        <p:spPr>
          <a:xfrm>
            <a:off x="273377" y="1433150"/>
            <a:ext cx="1171751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in.scalive.app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org.springframework.context.ApplicationContext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org.springframework.context.support.ClassPathXmlApplicationContext;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in.scalive.beans.Customer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UseCustomer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main(String[] </a:t>
            </a: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ApplicationContext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u="sng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container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ClassPathXmlApplicationContext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"/in/</a:t>
            </a:r>
            <a:r>
              <a:rPr lang="en-IN" sz="20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scalive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/resources/beanconf.xml"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Customer </a:t>
            </a:r>
            <a:r>
              <a:rPr lang="en-IN" sz="20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container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.getBean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0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custObj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Customer.</a:t>
            </a:r>
            <a:r>
              <a:rPr lang="en-IN" sz="20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20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"Customer's name:"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.getName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20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"Customer's </a:t>
            </a:r>
            <a:r>
              <a:rPr lang="en-IN" sz="20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acctId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.getAcc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getAcctId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20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"Customer's balance:"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.getAcc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D4D4D4"/>
                </a:highlight>
                <a:latin typeface="Consolas" panose="020B0609020204030204" pitchFamily="49" charset="0"/>
              </a:rPr>
              <a:t>getBalance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852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F69C0-5159-14D9-644C-9187F3CAE624}"/>
              </a:ext>
            </a:extLst>
          </p:cNvPr>
          <p:cNvSpPr txBox="1"/>
          <p:nvPr/>
        </p:nvSpPr>
        <p:spPr>
          <a:xfrm>
            <a:off x="4490435" y="167641"/>
            <a:ext cx="5209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5FD61B-76C3-DA02-7D4B-A89899076FB6}"/>
              </a:ext>
            </a:extLst>
          </p:cNvPr>
          <p:cNvSpPr txBox="1"/>
          <p:nvPr/>
        </p:nvSpPr>
        <p:spPr>
          <a:xfrm>
            <a:off x="1573229" y="1412857"/>
            <a:ext cx="609914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OUTPUT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creating Customer object...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creating Account object...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Customer's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name:Dheeraj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Customer's acctId:SV-101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Customer's balance:50000.0</a:t>
            </a:r>
          </a:p>
        </p:txBody>
      </p:sp>
    </p:spTree>
    <p:extLst>
      <p:ext uri="{BB962C8B-B14F-4D97-AF65-F5344CB8AC3E}">
        <p14:creationId xmlns:p14="http://schemas.microsoft.com/office/powerpoint/2010/main" val="141873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 rot="-10800000">
            <a:off x="6351" y="549544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9" name="Freeform 9"/>
          <p:cNvSpPr/>
          <p:nvPr/>
        </p:nvSpPr>
        <p:spPr>
          <a:xfrm>
            <a:off x="722540" y="55144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0" name="Freeform 10"/>
          <p:cNvSpPr/>
          <p:nvPr/>
        </p:nvSpPr>
        <p:spPr>
          <a:xfrm>
            <a:off x="1" y="62370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1" name="Freeform 11"/>
          <p:cNvSpPr/>
          <p:nvPr/>
        </p:nvSpPr>
        <p:spPr>
          <a:xfrm>
            <a:off x="2214501" y="625608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2" name="Freeform 12"/>
          <p:cNvSpPr/>
          <p:nvPr/>
        </p:nvSpPr>
        <p:spPr>
          <a:xfrm>
            <a:off x="11469461" y="54249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3" name="Freeform 13"/>
          <p:cNvSpPr/>
          <p:nvPr/>
        </p:nvSpPr>
        <p:spPr>
          <a:xfrm>
            <a:off x="11469461" y="61475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4" name="Freeform 14"/>
          <p:cNvSpPr/>
          <p:nvPr/>
        </p:nvSpPr>
        <p:spPr>
          <a:xfrm>
            <a:off x="10746922" y="4702454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5" name="Freeform 15"/>
          <p:cNvSpPr/>
          <p:nvPr/>
        </p:nvSpPr>
        <p:spPr>
          <a:xfrm>
            <a:off x="10746922" y="54249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6" name="Freeform 16"/>
          <p:cNvSpPr/>
          <p:nvPr/>
        </p:nvSpPr>
        <p:spPr>
          <a:xfrm rot="5400000">
            <a:off x="10024383" y="61475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7" name="Freeform 17"/>
          <p:cNvSpPr/>
          <p:nvPr/>
        </p:nvSpPr>
        <p:spPr>
          <a:xfrm rot="5400000" flipH="1" flipV="1">
            <a:off x="8513804" y="54249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8" name="Freeform 18"/>
          <p:cNvSpPr/>
          <p:nvPr/>
        </p:nvSpPr>
        <p:spPr>
          <a:xfrm rot="-10800000" flipH="1" flipV="1">
            <a:off x="8513804" y="61475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601A063-7C82-D153-D8DC-AE1A165FDC58}"/>
              </a:ext>
            </a:extLst>
          </p:cNvPr>
          <p:cNvCxnSpPr>
            <a:cxnSpLocks/>
          </p:cNvCxnSpPr>
          <p:nvPr/>
        </p:nvCxnSpPr>
        <p:spPr>
          <a:xfrm>
            <a:off x="4521200" y="939800"/>
            <a:ext cx="1189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F118D37-B426-0FC3-5A37-DFAE4C3AFDCF}"/>
              </a:ext>
            </a:extLst>
          </p:cNvPr>
          <p:cNvSpPr txBox="1"/>
          <p:nvPr/>
        </p:nvSpPr>
        <p:spPr>
          <a:xfrm>
            <a:off x="3472651" y="127000"/>
            <a:ext cx="5041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Today’s Agenda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52F244-5C27-A732-E74C-4FD991F24413}"/>
              </a:ext>
            </a:extLst>
          </p:cNvPr>
          <p:cNvSpPr txBox="1"/>
          <p:nvPr/>
        </p:nvSpPr>
        <p:spPr>
          <a:xfrm rot="10800000" flipV="1">
            <a:off x="2704936" y="4436391"/>
            <a:ext cx="4762824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chemeClr val="accent2">
                    <a:lumMod val="75000"/>
                  </a:schemeClr>
                </a:solidFill>
              </a:rPr>
              <a:t>The type Attribute</a:t>
            </a: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7A997683-5298-6E82-0F4F-4679DCD66A63}"/>
              </a:ext>
            </a:extLst>
          </p:cNvPr>
          <p:cNvSpPr/>
          <p:nvPr/>
        </p:nvSpPr>
        <p:spPr>
          <a:xfrm rot="5400000">
            <a:off x="2260451" y="4527595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44" name="Picture 43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6AACE809-500E-9518-687B-1492528CC66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804" y="65884"/>
            <a:ext cx="1718365" cy="543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EF25F6-6062-F95F-AE89-A95811304242}"/>
              </a:ext>
            </a:extLst>
          </p:cNvPr>
          <p:cNvSpPr txBox="1"/>
          <p:nvPr/>
        </p:nvSpPr>
        <p:spPr>
          <a:xfrm rot="10800000" flipV="1">
            <a:off x="2704937" y="5417437"/>
            <a:ext cx="5736628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rgbClr val="FFC000"/>
                </a:solidFill>
              </a:rPr>
              <a:t>The index Attribute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9A00111D-FC35-EB13-C7D7-F0AB90B2F101}"/>
              </a:ext>
            </a:extLst>
          </p:cNvPr>
          <p:cNvSpPr/>
          <p:nvPr/>
        </p:nvSpPr>
        <p:spPr>
          <a:xfrm rot="5400000">
            <a:off x="2260451" y="5508641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0095FF-1826-FDCD-3380-B3970D421C88}"/>
              </a:ext>
            </a:extLst>
          </p:cNvPr>
          <p:cNvSpPr txBox="1"/>
          <p:nvPr/>
        </p:nvSpPr>
        <p:spPr>
          <a:xfrm rot="10800000" flipV="1">
            <a:off x="2704938" y="3442730"/>
            <a:ext cx="7521984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 err="1">
                <a:solidFill>
                  <a:schemeClr val="accent1"/>
                </a:solidFill>
              </a:rPr>
              <a:t>Ambiguites</a:t>
            </a:r>
            <a:endParaRPr lang="en-US" sz="2933" b="1" dirty="0">
              <a:solidFill>
                <a:schemeClr val="accent1"/>
              </a:solidFill>
            </a:endParaRPr>
          </a:p>
        </p:txBody>
      </p:sp>
      <p:sp>
        <p:nvSpPr>
          <p:cNvPr id="3" name="Triangle 34">
            <a:extLst>
              <a:ext uri="{FF2B5EF4-FFF2-40B4-BE49-F238E27FC236}">
                <a16:creationId xmlns:a16="http://schemas.microsoft.com/office/drawing/2014/main" id="{4E24418B-A963-FC93-22A4-1959313AD0CD}"/>
              </a:ext>
            </a:extLst>
          </p:cNvPr>
          <p:cNvSpPr/>
          <p:nvPr/>
        </p:nvSpPr>
        <p:spPr>
          <a:xfrm rot="5400000">
            <a:off x="2260451" y="3483146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2DFB6-7683-75F2-E711-1697D27F4F93}"/>
              </a:ext>
            </a:extLst>
          </p:cNvPr>
          <p:cNvSpPr txBox="1"/>
          <p:nvPr/>
        </p:nvSpPr>
        <p:spPr>
          <a:xfrm rot="10800000" flipV="1">
            <a:off x="2704937" y="2520406"/>
            <a:ext cx="732986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rgbClr val="00B050"/>
                </a:solidFill>
              </a:rPr>
              <a:t>Constructor Injection</a:t>
            </a:r>
          </a:p>
        </p:txBody>
      </p:sp>
      <p:sp>
        <p:nvSpPr>
          <p:cNvPr id="5" name="Triangle 34">
            <a:extLst>
              <a:ext uri="{FF2B5EF4-FFF2-40B4-BE49-F238E27FC236}">
                <a16:creationId xmlns:a16="http://schemas.microsoft.com/office/drawing/2014/main" id="{6B615682-E630-35D2-73EA-FDA4E9C7EF7D}"/>
              </a:ext>
            </a:extLst>
          </p:cNvPr>
          <p:cNvSpPr/>
          <p:nvPr/>
        </p:nvSpPr>
        <p:spPr>
          <a:xfrm rot="5400000">
            <a:off x="2260449" y="2520807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08AB65-B4CE-A3EC-9841-CC772B847489}"/>
              </a:ext>
            </a:extLst>
          </p:cNvPr>
          <p:cNvSpPr txBox="1"/>
          <p:nvPr/>
        </p:nvSpPr>
        <p:spPr>
          <a:xfrm rot="10800000" flipV="1">
            <a:off x="2704937" y="1618980"/>
            <a:ext cx="732986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chemeClr val="accent2"/>
                </a:solidFill>
              </a:rPr>
              <a:t>Inner Bean</a:t>
            </a:r>
          </a:p>
        </p:txBody>
      </p:sp>
      <p:sp>
        <p:nvSpPr>
          <p:cNvPr id="19" name="Triangle 34">
            <a:extLst>
              <a:ext uri="{FF2B5EF4-FFF2-40B4-BE49-F238E27FC236}">
                <a16:creationId xmlns:a16="http://schemas.microsoft.com/office/drawing/2014/main" id="{852D56FC-CEC4-9B8A-0D6A-BA07D539DCC5}"/>
              </a:ext>
            </a:extLst>
          </p:cNvPr>
          <p:cNvSpPr/>
          <p:nvPr/>
        </p:nvSpPr>
        <p:spPr>
          <a:xfrm rot="5400000">
            <a:off x="2260449" y="1619381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 animBg="1"/>
      <p:bldP spid="6" grpId="0"/>
      <p:bldP spid="22" grpId="0" animBg="1"/>
      <p:bldP spid="2" grpId="0"/>
      <p:bldP spid="3" grpId="0" animBg="1"/>
      <p:bldP spid="4" grpId="0"/>
      <p:bldP spid="5" grpId="0" animBg="1"/>
      <p:bldP spid="7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76355" y="1365038"/>
            <a:ext cx="114103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Framework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 </a:t>
            </a:r>
            <a:r>
              <a:rPr lang="en-US" sz="2800" b="1" u="sng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inner bean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used to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declare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within the </a:t>
            </a: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scope of another bean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team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strongly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advices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whenever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only one particular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bean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then it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should be declared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an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inner bean.</a:t>
            </a: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F669B-63C0-8B39-F81E-5BCDAD4F2B3D}"/>
              </a:ext>
            </a:extLst>
          </p:cNvPr>
          <p:cNvSpPr txBox="1"/>
          <p:nvPr/>
        </p:nvSpPr>
        <p:spPr>
          <a:xfrm>
            <a:off x="3346515" y="280860"/>
            <a:ext cx="70512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An Inner Bean ?</a:t>
            </a:r>
          </a:p>
        </p:txBody>
      </p:sp>
    </p:spTree>
    <p:extLst>
      <p:ext uri="{BB962C8B-B14F-4D97-AF65-F5344CB8AC3E}">
        <p14:creationId xmlns:p14="http://schemas.microsoft.com/office/powerpoint/2010/main" val="177340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F669B-63C0-8B39-F81E-5BCDAD4F2B3D}"/>
              </a:ext>
            </a:extLst>
          </p:cNvPr>
          <p:cNvSpPr txBox="1"/>
          <p:nvPr/>
        </p:nvSpPr>
        <p:spPr>
          <a:xfrm>
            <a:off x="3346515" y="280860"/>
            <a:ext cx="70512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Some Examples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9C7B68-7D9C-533D-966C-5F8CA120A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060552"/>
              </p:ext>
            </p:extLst>
          </p:nvPr>
        </p:nvGraphicFramePr>
        <p:xfrm>
          <a:off x="576355" y="1446355"/>
          <a:ext cx="10958136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534">
                  <a:extLst>
                    <a:ext uri="{9D8B030D-6E8A-4147-A177-3AD203B41FA5}">
                      <a16:colId xmlns:a16="http://schemas.microsoft.com/office/drawing/2014/main" val="3272956996"/>
                    </a:ext>
                  </a:extLst>
                </a:gridCol>
                <a:gridCol w="2739534">
                  <a:extLst>
                    <a:ext uri="{9D8B030D-6E8A-4147-A177-3AD203B41FA5}">
                      <a16:colId xmlns:a16="http://schemas.microsoft.com/office/drawing/2014/main" val="2896057091"/>
                    </a:ext>
                  </a:extLst>
                </a:gridCol>
                <a:gridCol w="2739534">
                  <a:extLst>
                    <a:ext uri="{9D8B030D-6E8A-4147-A177-3AD203B41FA5}">
                      <a16:colId xmlns:a16="http://schemas.microsoft.com/office/drawing/2014/main" val="2097541095"/>
                    </a:ext>
                  </a:extLst>
                </a:gridCol>
                <a:gridCol w="2739534">
                  <a:extLst>
                    <a:ext uri="{9D8B030D-6E8A-4147-A177-3AD203B41FA5}">
                      <a16:colId xmlns:a16="http://schemas.microsoft.com/office/drawing/2014/main" val="507824982"/>
                    </a:ext>
                  </a:extLst>
                </a:gridCol>
              </a:tblGrid>
              <a:tr h="469049">
                <a:tc>
                  <a:txBody>
                    <a:bodyPr/>
                    <a:lstStyle/>
                    <a:p>
                      <a:r>
                        <a:rPr lang="en-US" dirty="0"/>
                        <a:t>Dependent 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Inner Bean OR Normal Bean 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434687"/>
                  </a:ext>
                </a:extLst>
              </a:tr>
              <a:tr h="4690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Course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Student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 particular course </a:t>
                      </a:r>
                      <a:r>
                        <a:rPr lang="en-US" dirty="0"/>
                        <a:t>can be joined by </a:t>
                      </a: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multiple students</a:t>
                      </a: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n-IN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712118"/>
                  </a:ext>
                </a:extLst>
              </a:tr>
              <a:tr h="4690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ID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Student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Inner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particular  Id </a:t>
                      </a:r>
                      <a:r>
                        <a:rPr lang="en-US" dirty="0"/>
                        <a:t>belongs to a </a:t>
                      </a: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particular student </a:t>
                      </a:r>
                      <a:r>
                        <a:rPr lang="en-US" dirty="0"/>
                        <a:t>only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712638"/>
                  </a:ext>
                </a:extLst>
              </a:tr>
              <a:tr h="4690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Ball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Bowler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Same ball </a:t>
                      </a:r>
                      <a:r>
                        <a:rPr lang="en-US" dirty="0"/>
                        <a:t>can be used by </a:t>
                      </a: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multiple bowlers</a:t>
                      </a:r>
                      <a:endParaRPr lang="en-IN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831377"/>
                  </a:ext>
                </a:extLst>
              </a:tr>
              <a:tr h="4690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Bat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Batsman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Inner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Every Batsman </a:t>
                      </a:r>
                      <a:r>
                        <a:rPr lang="en-US"/>
                        <a:t>has his </a:t>
                      </a:r>
                      <a:r>
                        <a:rPr lang="en-US" dirty="0"/>
                        <a:t>own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Bat</a:t>
                      </a:r>
                      <a:endParaRPr lang="en-IN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91769"/>
                  </a:ext>
                </a:extLst>
              </a:tr>
              <a:tr h="4690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Bike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Owner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Inner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A single Bike </a:t>
                      </a:r>
                      <a:r>
                        <a:rPr lang="en-US" dirty="0"/>
                        <a:t>is owned/registered on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one name only</a:t>
                      </a:r>
                      <a:endParaRPr lang="en-IN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664403"/>
                  </a:ext>
                </a:extLst>
              </a:tr>
              <a:tr h="4690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Connection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DAO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Same Connection </a:t>
                      </a:r>
                      <a:r>
                        <a:rPr lang="en-US" dirty="0"/>
                        <a:t>object can be used by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multiple DAO classes</a:t>
                      </a:r>
                      <a:endParaRPr lang="en-IN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57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48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76355" y="1365038"/>
            <a:ext cx="1141034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must remember </a:t>
            </a: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 important points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dealing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inner beans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2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does </a:t>
            </a:r>
            <a:r>
              <a:rPr lang="en-US" sz="2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need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shared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beans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then it can be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declared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an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inner bean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2.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inner bean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cannot be 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injected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into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 other bean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 for the </a:t>
            </a:r>
            <a:r>
              <a:rPr lang="en-US" sz="2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enclosing bean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</a:p>
          <a:p>
            <a:pPr lvl="1"/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3.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inner bean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6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defined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within the </a:t>
            </a:r>
            <a:r>
              <a:rPr lang="en-US" sz="26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its </a:t>
            </a:r>
            <a:r>
              <a:rPr lang="en-US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enclosing bean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F669B-63C0-8B39-F81E-5BCDAD4F2B3D}"/>
              </a:ext>
            </a:extLst>
          </p:cNvPr>
          <p:cNvSpPr txBox="1"/>
          <p:nvPr/>
        </p:nvSpPr>
        <p:spPr>
          <a:xfrm>
            <a:off x="669304" y="280860"/>
            <a:ext cx="10680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Points To Remember About Inner Bean</a:t>
            </a:r>
          </a:p>
        </p:txBody>
      </p:sp>
    </p:spTree>
    <p:extLst>
      <p:ext uri="{BB962C8B-B14F-4D97-AF65-F5344CB8AC3E}">
        <p14:creationId xmlns:p14="http://schemas.microsoft.com/office/powerpoint/2010/main" val="356875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76355" y="1365038"/>
            <a:ext cx="114103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Inner bean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typically </a:t>
            </a:r>
            <a:r>
              <a:rPr lang="en-US" sz="2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does not has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26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associated with it </a:t>
            </a:r>
            <a:r>
              <a:rPr lang="en-US" sz="26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although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is 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perfectly legal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provide an </a:t>
            </a:r>
            <a:r>
              <a:rPr lang="en-US" sz="26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</a:t>
            </a:r>
            <a:r>
              <a:rPr lang="en-US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by its </a:t>
            </a:r>
            <a:r>
              <a:rPr lang="en-US" sz="2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very definition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inner bean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be shared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outside of its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enclosing bean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the value of the </a:t>
            </a:r>
            <a:r>
              <a:rPr lang="en-US" sz="26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id/name</a:t>
            </a:r>
            <a:r>
              <a:rPr lang="en-US" sz="26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attribute of an </a:t>
            </a:r>
            <a:r>
              <a:rPr lang="en-US" sz="26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inner bean</a:t>
            </a:r>
            <a:r>
              <a:rPr lang="en-US" sz="26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6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ignored</a:t>
            </a:r>
            <a:r>
              <a:rPr lang="en-US" sz="26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en-US" sz="2600" b="1" u="sng" dirty="0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en-US" sz="26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427495-B389-3915-8BFB-C3680CB2EA17}"/>
              </a:ext>
            </a:extLst>
          </p:cNvPr>
          <p:cNvSpPr txBox="1"/>
          <p:nvPr/>
        </p:nvSpPr>
        <p:spPr>
          <a:xfrm>
            <a:off x="669304" y="280860"/>
            <a:ext cx="10680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Points To Remember About Inner Bean</a:t>
            </a:r>
          </a:p>
        </p:txBody>
      </p:sp>
    </p:spTree>
    <p:extLst>
      <p:ext uri="{BB962C8B-B14F-4D97-AF65-F5344CB8AC3E}">
        <p14:creationId xmlns:p14="http://schemas.microsoft.com/office/powerpoint/2010/main" val="359589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38647" y="1751421"/>
            <a:ext cx="114103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2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800" dirty="0">
                <a:solidFill>
                  <a:srgbClr val="93A1A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IN" sz="2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"... "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&lt;</a:t>
            </a:r>
            <a:r>
              <a:rPr lang="en-IN" sz="2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"..."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&lt;bean class="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id="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	&lt;property nam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e=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 value="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	&lt;property name="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 value= "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&lt;/bean&gt;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&lt;/</a:t>
            </a:r>
            <a:r>
              <a:rPr lang="en-IN" sz="2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IN" sz="2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F669B-63C0-8B39-F81E-5BCDAD4F2B3D}"/>
              </a:ext>
            </a:extLst>
          </p:cNvPr>
          <p:cNvSpPr txBox="1"/>
          <p:nvPr/>
        </p:nvSpPr>
        <p:spPr>
          <a:xfrm>
            <a:off x="4515439" y="280860"/>
            <a:ext cx="70512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7227B3BA-384E-EFDC-05E8-3256B815A070}"/>
              </a:ext>
            </a:extLst>
          </p:cNvPr>
          <p:cNvSpPr/>
          <p:nvPr/>
        </p:nvSpPr>
        <p:spPr>
          <a:xfrm>
            <a:off x="452488" y="3429000"/>
            <a:ext cx="1131216" cy="1029878"/>
          </a:xfrm>
          <a:prstGeom prst="wedgeRoundRectCallout">
            <a:avLst>
              <a:gd name="adj1" fmla="val 185550"/>
              <a:gd name="adj2" fmla="val -8765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Inner Bean</a:t>
            </a:r>
            <a:endParaRPr lang="en-IN" sz="2400" b="1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01372FC6-08E6-61DA-A0F2-87FFD943B7E7}"/>
              </a:ext>
            </a:extLst>
          </p:cNvPr>
          <p:cNvSpPr/>
          <p:nvPr/>
        </p:nvSpPr>
        <p:spPr>
          <a:xfrm>
            <a:off x="452486" y="634933"/>
            <a:ext cx="1885361" cy="769440"/>
          </a:xfrm>
          <a:prstGeom prst="wedgeRoundRectCallout">
            <a:avLst>
              <a:gd name="adj1" fmla="val 539"/>
              <a:gd name="adj2" fmla="val 11662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OuterBean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30271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F669B-63C0-8B39-F81E-5BCDAD4F2B3D}"/>
              </a:ext>
            </a:extLst>
          </p:cNvPr>
          <p:cNvSpPr txBox="1"/>
          <p:nvPr/>
        </p:nvSpPr>
        <p:spPr>
          <a:xfrm>
            <a:off x="2724346" y="189259"/>
            <a:ext cx="7484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Account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8322E-A6E9-0327-D233-FB0EF530B6DC}"/>
              </a:ext>
            </a:extLst>
          </p:cNvPr>
          <p:cNvSpPr txBox="1"/>
          <p:nvPr/>
        </p:nvSpPr>
        <p:spPr>
          <a:xfrm>
            <a:off x="1036163" y="1859339"/>
            <a:ext cx="10119674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Account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private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String </a:t>
            </a:r>
            <a:r>
              <a:rPr lang="en-IN" sz="22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acctId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private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balance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b="1" dirty="0">
                <a:solidFill>
                  <a:srgbClr val="7F005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22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Account()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2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22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2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"creating Account object..."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b="1" dirty="0">
                <a:solidFill>
                  <a:srgbClr val="7F005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22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String </a:t>
            </a:r>
            <a:r>
              <a:rPr lang="en-IN" sz="2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getAcctId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return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acctId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6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F669B-63C0-8B39-F81E-5BCDAD4F2B3D}"/>
              </a:ext>
            </a:extLst>
          </p:cNvPr>
          <p:cNvSpPr txBox="1"/>
          <p:nvPr/>
        </p:nvSpPr>
        <p:spPr>
          <a:xfrm>
            <a:off x="2724346" y="189259"/>
            <a:ext cx="7484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Account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8322E-A6E9-0327-D233-FB0EF530B6DC}"/>
              </a:ext>
            </a:extLst>
          </p:cNvPr>
          <p:cNvSpPr txBox="1"/>
          <p:nvPr/>
        </p:nvSpPr>
        <p:spPr>
          <a:xfrm>
            <a:off x="1036163" y="1859339"/>
            <a:ext cx="10119674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setAcctId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(String </a:t>
            </a:r>
            <a:r>
              <a:rPr lang="en-IN" sz="24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acctId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24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24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acctId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24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acctId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getBalance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return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balance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setBalance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balance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24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IN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24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balance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24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balance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46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3197</TotalTime>
  <Words>881</Words>
  <Application>Microsoft Office PowerPoint</Application>
  <PresentationFormat>Widescreen</PresentationFormat>
  <Paragraphs>163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Aharoni</vt:lpstr>
      <vt:lpstr>Aptos</vt:lpstr>
      <vt:lpstr>Aptos Display</vt:lpstr>
      <vt:lpstr>Arial</vt:lpstr>
      <vt:lpstr>Calibri</vt:lpstr>
      <vt:lpstr>Consolas</vt:lpstr>
      <vt:lpstr>Kollektif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jain</dc:creator>
  <cp:lastModifiedBy>Sharma Computer Academy</cp:lastModifiedBy>
  <cp:revision>13</cp:revision>
  <dcterms:created xsi:type="dcterms:W3CDTF">2024-06-13T12:14:21Z</dcterms:created>
  <dcterms:modified xsi:type="dcterms:W3CDTF">2024-07-09T17:17:18Z</dcterms:modified>
</cp:coreProperties>
</file>