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Overall: need a market analysis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7c953c9e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7c953c9e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Showcasing how the original site has a simple block design, making users scroll for more information that could be displayed on one page.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The new site wire frame shows how all the information taken from the entire site can be made into just one page.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And side bars that are constantly attached allowing users to also interact with the most important part of the site (downloads/ socials)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7c953c9e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7c953c9e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Include items from each website we liked/took inspiration from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 sites should be placed on separate slides explaining what features we desire to pull from those sites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 - what is the app market?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pull in stats from field the app is in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Introduce info about market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Market they haven’t touched (and size) and how to reach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ed2193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3ed2193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7c953c9e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7c953c9e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3dbbbfc8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3dbbbfc8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Simple, easy-to-navigate goal-tracking tool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Customizable and motivating features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Quick access to progress charts and reminders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with market: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 personal goals and track progress regularly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Receive reminders and notifications to stay on track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apps primarily, but web interfaces provide a more complete view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44e00f6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44e00f6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space partners 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 network of therapists, life coaches, and educators to help their members manage any challenge that comes their way. It helps them balance work, life, and overall well being.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Focused space also host free events and educational workshops with their partners monthly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At the moment, there is a display of the apps features and UI to entice potential customers. There is also a larger and more descriptive blog section for reviews and recent customer support.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9f3b4ee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9f3b4ee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notifications from the app (keeps you on track with goals)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44e00f69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44e00f69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space has countless resources to help alongside their app.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44e00f6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44e00f69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Different tools to understand WHY you procrastinate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Promise will not stop contacting you until task is complete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In-depth description of how website works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3ebc1c1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3ebc1c1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A common practice among several websites and apps that focus on this self help space. Usually have a very active and in depth user base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The site is missing the connectivity that other sites have and a site that more largely focuses on that user connection and community will increase traffic flow to the site and improve the user experience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rPr lang="en"/>
              <a:t>So the recommend improvements is making a more diverse community review space. And a faster and quicker sign up process to allow users to start interacting immediately.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ountabuddy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ossasaservice.com" TargetMode="External"/><Relationship Id="rId4" Type="http://schemas.openxmlformats.org/officeDocument/2006/relationships/hyperlink" Target="https://get.focused.spac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AccountaBuddy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383525" y="4171950"/>
            <a:ext cx="28479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Elizabeth, Jake, Aadila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Improvements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971675"/>
            <a:ext cx="70389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50" b="1"/>
              <a:t>A more user friendly site also improves a user experience</a:t>
            </a:r>
            <a:endParaRPr sz="1410">
              <a:highlight>
                <a:schemeClr val="accent6"/>
              </a:highlight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00" y="1524675"/>
            <a:ext cx="4056755" cy="34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3816175" y="2571750"/>
            <a:ext cx="1002600" cy="91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75" y="1524675"/>
            <a:ext cx="3467774" cy="333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/ References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https://www.accountabuddy.com/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https://get.focused.space/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https://bossasaservice.com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t="5669"/>
          <a:stretch/>
        </p:blipFill>
        <p:spPr>
          <a:xfrm>
            <a:off x="103175" y="155875"/>
            <a:ext cx="2237425" cy="48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t="5669"/>
          <a:stretch/>
        </p:blipFill>
        <p:spPr>
          <a:xfrm>
            <a:off x="6824350" y="155875"/>
            <a:ext cx="2237425" cy="493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597175" y="1804725"/>
            <a:ext cx="555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705525" y="269100"/>
            <a:ext cx="37539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is Accountabuddy? </a:t>
            </a:r>
            <a:endParaRPr sz="1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Small but growing </a:t>
            </a:r>
            <a:r>
              <a:rPr lang="en" b="1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app-based accountability service</a:t>
            </a:r>
            <a:endParaRPr b="1"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Assists people with </a:t>
            </a:r>
            <a:r>
              <a:rPr lang="en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staying on track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their </a:t>
            </a:r>
            <a:r>
              <a:rPr lang="en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personal and professional goals</a:t>
            </a:r>
            <a:endParaRPr>
              <a:solidFill>
                <a:schemeClr val="lt1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Fitness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 projects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Personal development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many more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 matches </a:t>
            </a:r>
            <a:r>
              <a:rPr lang="en">
                <a:solidFill>
                  <a:schemeClr val="lt1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users with accountability partners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keep them motivated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Offers monthly check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Goal-setting resources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Progress tracking through app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AccountaBuddy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928325"/>
            <a:ext cx="7038900" cy="3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Potential users have </a:t>
            </a:r>
            <a:r>
              <a:rPr lang="en" sz="1600">
                <a:highlight>
                  <a:schemeClr val="accent5"/>
                </a:highlight>
              </a:rPr>
              <a:t>difficulty learning about service</a:t>
            </a:r>
            <a:r>
              <a:rPr lang="en" sz="1600"/>
              <a:t> before downloading app</a:t>
            </a:r>
            <a:endParaRPr sz="16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chemeClr val="accent5"/>
                </a:highlight>
              </a:rPr>
              <a:t>Minimal web presence</a:t>
            </a:r>
            <a:r>
              <a:rPr lang="en" sz="1500"/>
              <a:t> makes it hard for potential users to discover the app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Without a well-organized, intuitive design, potential users may leave before downloading the app.</a:t>
            </a:r>
            <a:endParaRPr sz="17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users </a:t>
            </a:r>
            <a:r>
              <a:rPr lang="en" sz="1600">
                <a:highlight>
                  <a:schemeClr val="accent5"/>
                </a:highlight>
              </a:rPr>
              <a:t>lack central place to interact</a:t>
            </a:r>
            <a:r>
              <a:rPr lang="en" sz="1600"/>
              <a:t> outside mobile platform</a:t>
            </a:r>
            <a:endParaRPr sz="16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Lack of a web platform </a:t>
            </a:r>
            <a:r>
              <a:rPr lang="en" sz="1500">
                <a:highlight>
                  <a:schemeClr val="accent5"/>
                </a:highlight>
              </a:rPr>
              <a:t>limits interaction</a:t>
            </a:r>
            <a:r>
              <a:rPr lang="en" sz="1500"/>
              <a:t> and reduces long-term user retention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Website </a:t>
            </a:r>
            <a:r>
              <a:rPr lang="en" sz="1700">
                <a:highlight>
                  <a:schemeClr val="accent5"/>
                </a:highlight>
              </a:rPr>
              <a:t>lacks functionality</a:t>
            </a:r>
            <a:endParaRPr sz="1700">
              <a:highlight>
                <a:schemeClr val="accent5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not have a full-fledged website.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can’t engage or track progress </a:t>
            </a:r>
            <a:r>
              <a:rPr lang="en" sz="1600">
                <a:highlight>
                  <a:schemeClr val="accent5"/>
                </a:highlight>
              </a:rPr>
              <a:t>outside of the mobile app.</a:t>
            </a:r>
            <a:endParaRPr sz="1600"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tracking app market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</a:t>
            </a:r>
            <a:r>
              <a:rPr lang="en" sz="1600">
                <a:highlight>
                  <a:schemeClr val="accent5"/>
                </a:highlight>
              </a:rPr>
              <a:t>self-help market</a:t>
            </a:r>
            <a:r>
              <a:rPr lang="en" sz="1600"/>
              <a:t> is expected to grow from </a:t>
            </a:r>
            <a:r>
              <a:rPr lang="en" sz="1600">
                <a:highlight>
                  <a:schemeClr val="accent5"/>
                </a:highlight>
              </a:rPr>
              <a:t>$38.3 billion to $40.6 billion</a:t>
            </a:r>
            <a:r>
              <a:rPr lang="en" sz="1600"/>
              <a:t>. Accountabuddy has a clear opportunity to capture part of this expanding market. Positioning the app not only as a productivity tool but also as a self-help resource could help it appeal to a wider audience.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productivity and goal tracking market is currently highly competitive. There has been an increase in demands for apps focusing on mental wellness, financial planning, and overall self improvement.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a focus on productivity, leveraging platforms like instagram,twitter, and tiktok could help the growth of this platform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Accountabuddy could also partner with social media Influencers to make their app soar.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8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" y="202275"/>
            <a:ext cx="8932002" cy="47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8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500"/>
            <a:ext cx="8839199" cy="469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Improvements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545375" y="1606250"/>
            <a:ext cx="1678200" cy="30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•A longer and more in-depth view on a users experience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•An easier way to post reviews and even respond to others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791150" y="1606250"/>
            <a:ext cx="16020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•A improvement to how users interact with each other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•A simpler page layout for signup as well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75" y="1889575"/>
            <a:ext cx="4415027" cy="234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166725" y="928075"/>
            <a:ext cx="70389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50" b="1"/>
              <a:t>To increase visual appeal and traffic flow to the site, We suggest improvements </a:t>
            </a:r>
            <a:endParaRPr sz="141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AccountaBuddy</vt:lpstr>
      <vt:lpstr>PowerPoint Presentation</vt:lpstr>
      <vt:lpstr>Issues with AccountaBuddy</vt:lpstr>
      <vt:lpstr>Goal tracking app market</vt:lpstr>
      <vt:lpstr>PowerPoint Presentation</vt:lpstr>
      <vt:lpstr>PowerPoint Presentation</vt:lpstr>
      <vt:lpstr>PowerPoint Presentation</vt:lpstr>
      <vt:lpstr>PowerPoint Presentation</vt:lpstr>
      <vt:lpstr>Proposed Improvements</vt:lpstr>
      <vt:lpstr>Proposed Improvements</vt:lpstr>
      <vt:lpstr>Sources /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Tunsill, Aadila (ajtunsill)</cp:lastModifiedBy>
  <cp:revision>1</cp:revision>
  <dcterms:modified xsi:type="dcterms:W3CDTF">2024-11-13T21:37:03Z</dcterms:modified>
</cp:coreProperties>
</file>