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7c953c9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7c953c9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7c953c9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7c953c9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7c953c9e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7c953c9e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7c953c9e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7c953c9e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9f3b4e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9f3b4e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7c953c9e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7c953c9e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ccountabuddy.com/" TargetMode="External"/><Relationship Id="rId4" Type="http://schemas.openxmlformats.org/officeDocument/2006/relationships/hyperlink" Target="https://get.focused.space/" TargetMode="External"/><Relationship Id="rId5" Type="http://schemas.openxmlformats.org/officeDocument/2006/relationships/hyperlink" Target="https://bossasaservic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AccountaBuddy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83525" y="4171950"/>
            <a:ext cx="2847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Elizabeth, Jake, Aadila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Website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Small but growing app-based accountability service</a:t>
            </a:r>
            <a:endParaRPr b="1" sz="18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Assists people with staying on track with their personal and professional goals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Fitness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Work projects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Personal development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And many more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 matches users with accountability partners to keep them motivated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Offers monthly check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Goal-setting resources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Progress tracking through app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Issues involving the Current Website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28325"/>
            <a:ext cx="7038900" cy="3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Gaining new users</a:t>
            </a:r>
            <a:endParaRPr b="1"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Potential users have difficulty learning about service </a:t>
            </a:r>
            <a:r>
              <a:rPr lang="en" sz="1400"/>
              <a:t>before</a:t>
            </a:r>
            <a:r>
              <a:rPr lang="en" sz="1400"/>
              <a:t> </a:t>
            </a:r>
            <a:r>
              <a:rPr lang="en" sz="1400"/>
              <a:t>downloading</a:t>
            </a:r>
            <a:r>
              <a:rPr lang="en" sz="1400"/>
              <a:t> app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minimal web presence makes it hard for potential users to discover the app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Without a well-organized, intuitive design, potential users may leave before downloading the app.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Maintaining current user size</a:t>
            </a:r>
            <a:endParaRPr b="1"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Current users lack central place to interact outside mobile platform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Lack of a web platform limits interaction and reduces long-term user retention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Website is “bare bones” and lacks functionality</a:t>
            </a:r>
            <a:endParaRPr b="1"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not have a full-fledged website.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can’t engage or track progress outside of the mobile app.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the present related sites have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16150"/>
            <a:ext cx="7038900" cy="3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Get focused space</a:t>
            </a:r>
            <a:endParaRPr b="1" sz="165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Has ample showcase of app features and UI to entice potential customers 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 also has a larger and more descriptive blog section, for reviews and recent customer support.</a:t>
            </a:r>
            <a:endParaRPr sz="120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Boss as a service</a:t>
            </a:r>
            <a:endParaRPr b="1" sz="165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Has different tools to help you understand why you procrastinate.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They promise they will not stop contacting you until you finish the task.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Has an in-depth description of how their website works. </a:t>
            </a:r>
            <a:endParaRPr b="1" sz="1200"/>
          </a:p>
          <a:p>
            <a:pPr indent="-33377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lang="en" sz="1656"/>
              <a:t>What Users are Looking for in this Market</a:t>
            </a:r>
            <a:endParaRPr b="1" sz="1656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Simple, easy-to-navigate goal-tracking tool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Customizable and motivating features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Quick access to progress charts and reminders</a:t>
            </a:r>
            <a:endParaRPr b="1" sz="1200"/>
          </a:p>
          <a:p>
            <a:pPr indent="-33377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lang="en" sz="1656"/>
              <a:t>How Users Normally Interact in this Market</a:t>
            </a:r>
            <a:endParaRPr b="1" sz="1656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Set personal goals and track progress regularl</a:t>
            </a:r>
            <a:r>
              <a:rPr lang="en" sz="1200"/>
              <a:t>y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Receive reminders and notifications to stay on track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apps primarily, but web interfaces provide a more complete view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4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Improvements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971675"/>
            <a:ext cx="70389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/>
              <a:t>To increase visual appeal and traffic flow to the site, We suggest </a:t>
            </a:r>
            <a:r>
              <a:rPr b="1" lang="en" sz="1850"/>
              <a:t>improvements</a:t>
            </a:r>
            <a:r>
              <a:rPr b="1" lang="en" sz="1850"/>
              <a:t> </a:t>
            </a:r>
            <a:endParaRPr b="1" sz="185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Optimization of website organization and services</a:t>
            </a:r>
            <a:endParaRPr b="1"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</a:t>
            </a:r>
            <a:r>
              <a:rPr lang="en" sz="1400"/>
              <a:t> longer and more functional Blog post/ user testimonials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collection of images of the functionality of the sites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Dedicate sections to highlight key features like accountability partner matching, progress tracking, and goal-setting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Offer downloadable resources, like goal-setting worksheets or motivational guides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web-based dashboard for users to track their goals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Simple sign up process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Better sharing tools to increase growth</a:t>
            </a:r>
            <a:endParaRPr sz="14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Needs an engaging user-friendly website</a:t>
            </a:r>
            <a:endParaRPr b="1"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Must explain service and funnel users to app store for downloads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Must Have images of the app and functions to allow an easier showcase of features</a:t>
            </a:r>
            <a:endParaRPr sz="141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8"/>
            <a:ext cx="4201126" cy="221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16225"/>
            <a:ext cx="5562848" cy="295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125" y="0"/>
            <a:ext cx="4942876" cy="26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0925" y="2571750"/>
            <a:ext cx="515307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/ </a:t>
            </a:r>
            <a:r>
              <a:rPr lang="en"/>
              <a:t>References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https://www.accountabuddy.com/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https://get.focused.space/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https://bossasaservice.com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