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2E86AB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FFFFFF"/>
                </a:solidFill>
              </a:rPr>
              <a:t>Introduction to Artificial Intelligence</a:t>
            </a:r>
            <a:endParaRPr lang="en-US" sz="4200" dirty="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E6E6E6"/>
                </a:solidFill>
              </a:rPr>
              <a:t>AI-Generated Presentation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E6E6E6"/>
                </a:solidFill>
              </a:rPr>
              <a:t>Generated by MatrixAI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5486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CCCCCC"/>
                </a:solidFill>
              </a:rPr>
              <a:t>Powered by MatrixAI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CCCCCC"/>
                </a:solidFill>
              </a:rPr>
              <a:t>Generated on 8/2/2025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0" y="6675120"/>
            <a:ext cx="9144000" cy="182880"/>
          </a:xfrm>
          <a:prstGeom prst="rect">
            <a:avLst/>
          </a:prstGeom>
          <a:solidFill>
            <a:srgbClr val="2E86AB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F4E79"/>
                </a:solidFill>
              </a:rPr>
              <a:t>What is Artificial Intelligence?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005840"/>
            <a:ext cx="73152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188720"/>
            <a:ext cx="8229600" cy="3840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4495E"/>
                </a:solidFill>
              </a:rPr>
              <a:t>Artificial Intelligence (AI) refers to the simulation of human intelligence in machines designed to think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4495E"/>
                </a:solidFill>
              </a:rPr>
              <a:t>and learn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4495E"/>
                </a:solidFill>
              </a:rPr>
              <a:t>It includes subfields like machine learning, natural language processing, and computer vision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4495E"/>
                </a:solidFill>
              </a:rPr>
              <a:t>AI systems can perform tasks such as decision-making, problem-solving, perception, an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0" y="6492240"/>
            <a:ext cx="91440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6" name="Text 4"/>
          <p:cNvSpPr/>
          <p:nvPr/>
        </p:nvSpPr>
        <p:spPr>
          <a:xfrm>
            <a:off x="457200" y="658368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F8C8D"/>
                </a:solidFill>
              </a:rPr>
              <a:t>AI Fundamentals - Page 1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486400" y="658368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5A5A6"/>
                </a:solidFill>
              </a:rPr>
              <a:t>Page 1 of 3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498080" y="65836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CCCCCC"/>
                </a:solidFill>
              </a:rPr>
              <a:t>Generated by MatrixAI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F4E79"/>
                </a:solidFill>
              </a:rPr>
              <a:t>How AI Systems Work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005840"/>
            <a:ext cx="7315200" cy="45720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4" name="Image 0" descr="https://ddtgdhehxhgarkonvpfq.supabase.co/storage/v1/object/public/user-uploads/appFiles/Screenshot%202025-08-02%20at%207.03.19%20AM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943600" y="1005840"/>
            <a:ext cx="2743200" cy="2011680"/>
          </a:xfrm>
          <a:prstGeom prst="rect">
            <a:avLst/>
          </a:prstGeom>
        </p:spPr>
      </p:pic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943600" y="3200400"/>
          <a:ext cx="2743200" cy="201168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1005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Rule-Based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ML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Deep Learning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6" name="Text 2"/>
          <p:cNvSpPr/>
          <p:nvPr/>
        </p:nvSpPr>
        <p:spPr>
          <a:xfrm>
            <a:off x="5943600" y="28346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1F4E79"/>
                </a:solidFill>
              </a:rPr>
              <a:t>AI Techniques Overview</a:t>
            </a:r>
            <a:endParaRPr lang="en-US" sz="1100" dirty="0"/>
          </a:p>
        </p:txBody>
      </p:sp>
      <p:sp>
        <p:nvSpPr>
          <p:cNvPr id="7" name="Shape 3"/>
          <p:cNvSpPr/>
          <p:nvPr/>
        </p:nvSpPr>
        <p:spPr>
          <a:xfrm>
            <a:off x="0" y="6492240"/>
            <a:ext cx="91440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8" name="Text 4"/>
          <p:cNvSpPr/>
          <p:nvPr/>
        </p:nvSpPr>
        <p:spPr>
          <a:xfrm>
            <a:off x="457200" y="658368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F8C8D"/>
                </a:solidFill>
              </a:rPr>
              <a:t>AI Mechanics - Page 2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5486400" y="658368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5A5A6"/>
                </a:solidFill>
              </a:rPr>
              <a:t>Page 2 of 3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7498080" y="65836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CCCCCC"/>
                </a:solidFill>
              </a:rPr>
              <a:t>Generated by MatrixAI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C3E50"/>
                </a:solidFill>
              </a:rPr>
              <a:t>AI Applications in Technology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005840"/>
            <a:ext cx="7315200" cy="45720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4" name="Image 0" descr="https://ddtgdhehxhgarkonvpfq.supabase.co/storage/v1/object/public/user-uploads/appFiles/Screenshot%202025-08-02%20at%207.03.19%20AM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54880" y="1005840"/>
            <a:ext cx="3931920" cy="2560320"/>
          </a:xfrm>
          <a:prstGeom prst="rect">
            <a:avLst/>
          </a:prstGeom>
        </p:spPr>
      </p:pic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3749040"/>
          <a:ext cx="3931920" cy="2286000"/>
        </p:xfrm>
        <a:graphic>
          <a:graphicData uri="http://schemas.openxmlformats.org/drawingml/2006/table">
            <a:tbl>
              <a:tblPr/>
              <a:tblGrid>
                <a:gridCol w="982980"/>
                <a:gridCol w="982980"/>
                <a:gridCol w="982980"/>
                <a:gridCol w="982980"/>
              </a:tblGrid>
              <a:tr h="1143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Healthcare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Finance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Retail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Manufacturing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900" dirty="0"/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49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6" name="Text 2"/>
          <p:cNvSpPr/>
          <p:nvPr/>
        </p:nvSpPr>
        <p:spPr>
          <a:xfrm>
            <a:off x="4754880" y="3383280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2C3E50"/>
                </a:solidFill>
              </a:rPr>
              <a:t>AI Use Cases by Industry</a:t>
            </a:r>
            <a:endParaRPr lang="en-US" sz="1100" dirty="0"/>
          </a:p>
        </p:txBody>
      </p:sp>
      <p:sp>
        <p:nvSpPr>
          <p:cNvPr id="7" name="Shape 3"/>
          <p:cNvSpPr/>
          <p:nvPr/>
        </p:nvSpPr>
        <p:spPr>
          <a:xfrm>
            <a:off x="0" y="6492240"/>
            <a:ext cx="9144000" cy="457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4"/>
          <p:cNvSpPr/>
          <p:nvPr/>
        </p:nvSpPr>
        <p:spPr>
          <a:xfrm>
            <a:off x="457200" y="658368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F8C8D"/>
                </a:solidFill>
              </a:rPr>
              <a:t>Real-World AI - Page 3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5486400" y="658368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5A5A6"/>
                </a:solidFill>
              </a:rPr>
              <a:t>Page 3 of 3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7498080" y="65836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CCCCCC"/>
                </a:solidFill>
              </a:rPr>
              <a:t>Generated by MatrixAI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MatrixAI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subject>AI Generated Presentation</dc:subject>
  <dc:creator>MatrixAI</dc:creator>
  <cp:lastModifiedBy>MatrixAI</cp:lastModifiedBy>
  <cp:revision>1</cp:revision>
  <dcterms:created xsi:type="dcterms:W3CDTF">2025-08-02T01:38:10Z</dcterms:created>
  <dcterms:modified xsi:type="dcterms:W3CDTF">2025-08-02T01:38:10Z</dcterms:modified>
</cp:coreProperties>
</file>