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19.svg" ContentType="image/svg+xml"/>
  <Override PartName="/ppt/media/image2.svg" ContentType="image/svg+xml"/>
  <Override PartName="/ppt/media/image20.svg" ContentType="image/svg+xml"/>
  <Override PartName="/ppt/media/image22.svg" ContentType="image/svg+xml"/>
  <Override PartName="/ppt/media/image23.svg" ContentType="image/svg+xml"/>
  <Override PartName="/ppt/media/image25.svg" ContentType="image/svg+xml"/>
  <Override PartName="/ppt/media/image27.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2" r:id="rId3"/>
  </p:sldMasterIdLst>
  <p:notesMasterIdLst>
    <p:notesMasterId r:id="rId5"/>
  </p:notesMasterIdLst>
  <p:handoutMasterIdLst>
    <p:handoutMasterId r:id="rId15"/>
  </p:handoutMasterIdLst>
  <p:sldIdLst>
    <p:sldId id="314" r:id="rId4"/>
    <p:sldId id="315" r:id="rId6"/>
    <p:sldId id="318" r:id="rId7"/>
    <p:sldId id="316" r:id="rId8"/>
    <p:sldId id="334" r:id="rId9"/>
    <p:sldId id="319" r:id="rId10"/>
    <p:sldId id="320" r:id="rId11"/>
    <p:sldId id="336" r:id="rId12"/>
    <p:sldId id="327" r:id="rId13"/>
    <p:sldId id="3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 d="2"/>
          <a:sy n="1" d="2"/>
        </p:scale>
        <p:origin x="0" y="0"/>
      </p:cViewPr>
      <p:guideLst>
        <p:guide orient="horz" pos="33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23.svg"/><Relationship Id="rId4" Type="http://schemas.openxmlformats.org/officeDocument/2006/relationships/image" Target="../media/image15.png"/><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6.svg"/><Relationship Id="rId4" Type="http://schemas.openxmlformats.org/officeDocument/2006/relationships/image" Target="../media/image5.png"/><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6.svg"/><Relationship Id="rId4" Type="http://schemas.openxmlformats.org/officeDocument/2006/relationships/image" Target="../media/image5.png"/><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7.png"/><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5" Type="http://schemas.openxmlformats.org/officeDocument/2006/relationships/image" Target="../media/image23.svg"/><Relationship Id="rId4" Type="http://schemas.openxmlformats.org/officeDocument/2006/relationships/image" Target="../media/image15.png"/><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12.svg"/><Relationship Id="rId4" Type="http://schemas.openxmlformats.org/officeDocument/2006/relationships/image" Target="../media/image11.png"/><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7.png"/><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a:t>Click to add title</a:t>
            </a:r>
            <a:endParaRPr lang="en-US"/>
          </a:p>
        </p:txBody>
      </p:sp>
      <p:pic>
        <p:nvPicPr>
          <p:cNvPr id="7" name="Graphic 6"/>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a:fillRect/>
          </a:stretch>
        </p:blipFill>
        <p:spPr>
          <a:xfrm>
            <a:off x="-1" y="0"/>
            <a:ext cx="8264995" cy="532014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a:fillRect/>
          </a:stretch>
        </p:blipFill>
        <p:spPr>
          <a:xfrm>
            <a:off x="9229725" y="1835240"/>
            <a:ext cx="2962275" cy="5022760"/>
          </a:xfrm>
          <a:prstGeom prst="rect">
            <a:avLst/>
          </a:prstGeom>
        </p:spPr>
      </p:pic>
      <p:sp>
        <p:nvSpPr>
          <p:cNvPr id="14" name="Rectangle 13"/>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a:fillRect/>
          </a:stretch>
        </p:blipFill>
        <p:spPr>
          <a:xfrm rot="16200000">
            <a:off x="149650" y="-149653"/>
            <a:ext cx="1672375" cy="1971675"/>
          </a:xfrm>
          <a:prstGeom prst="rect">
            <a:avLst/>
          </a:prstGeom>
        </p:spPr>
      </p:pic>
      <p:sp>
        <p:nvSpPr>
          <p:cNvPr id="10" name="Title 9"/>
          <p:cNvSpPr>
            <a:spLocks noGrp="1"/>
          </p:cNvSpPr>
          <p:nvPr>
            <p:ph type="title" hasCustomPrompt="1"/>
          </p:nvPr>
        </p:nvSpPr>
        <p:spPr>
          <a:xfrm>
            <a:off x="914399" y="365125"/>
            <a:ext cx="10363202" cy="1603462"/>
          </a:xfrm>
        </p:spPr>
        <p:txBody>
          <a:bodyPr>
            <a:normAutofit/>
          </a:bodyPr>
          <a:lstStyle>
            <a:lvl1pPr>
              <a:defRPr sz="3200"/>
            </a:lvl1pPr>
          </a:lstStyle>
          <a:p>
            <a:r>
              <a:rPr lang="en-US"/>
              <a:t>Click to add title</a:t>
            </a:r>
            <a:endParaRPr lang="en-US"/>
          </a:p>
        </p:txBody>
      </p:sp>
      <p:sp>
        <p:nvSpPr>
          <p:cNvPr id="11" name="Content Placeholder 10"/>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Table Placeholder 12"/>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a:t>Click icon to insert table</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a:fillRect/>
          </a:stretch>
        </p:blipFill>
        <p:spPr>
          <a:xfrm flipH="1" flipV="1">
            <a:off x="10506072" y="3984078"/>
            <a:ext cx="1685928" cy="2873921"/>
          </a:xfrm>
          <a:prstGeom prst="rect">
            <a:avLst/>
          </a:prstGeom>
        </p:spPr>
      </p:pic>
      <p:pic>
        <p:nvPicPr>
          <p:cNvPr id="9" name="Graphic 8"/>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a:fillRect/>
          </a:stretch>
        </p:blipFill>
        <p:spPr>
          <a:xfrm rot="5400000" flipV="1">
            <a:off x="9781526" y="-311511"/>
            <a:ext cx="2098964" cy="2721985"/>
          </a:xfrm>
          <a:prstGeom prst="rect">
            <a:avLst/>
          </a:prstGeom>
        </p:spPr>
      </p:pic>
      <p:sp>
        <p:nvSpPr>
          <p:cNvPr id="10" name="Title 9"/>
          <p:cNvSpPr>
            <a:spLocks noGrp="1"/>
          </p:cNvSpPr>
          <p:nvPr>
            <p:ph type="title" hasCustomPrompt="1"/>
          </p:nvPr>
        </p:nvSpPr>
        <p:spPr>
          <a:xfrm>
            <a:off x="891990" y="434225"/>
            <a:ext cx="9524998" cy="1499627"/>
          </a:xfrm>
        </p:spPr>
        <p:txBody>
          <a:bodyPr>
            <a:normAutofit/>
          </a:bodyPr>
          <a:lstStyle>
            <a:lvl1pPr>
              <a:defRPr sz="3200"/>
            </a:lvl1pPr>
          </a:lstStyle>
          <a:p>
            <a:r>
              <a:rPr lang="en-US"/>
              <a:t>Click to add title</a:t>
            </a:r>
            <a:endParaRPr lang="en-US"/>
          </a:p>
        </p:txBody>
      </p:sp>
      <p:sp>
        <p:nvSpPr>
          <p:cNvPr id="11" name="Content Placeholder 10"/>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Content Placeholder 10"/>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a:fillRect/>
          </a:stretch>
        </p:blipFill>
        <p:spPr>
          <a:xfrm rot="16200000" flipH="1" flipV="1">
            <a:off x="9553763" y="-952310"/>
            <a:ext cx="1685928" cy="3590547"/>
          </a:xfrm>
          <a:prstGeom prst="rect">
            <a:avLst/>
          </a:prstGeom>
        </p:spPr>
      </p:pic>
      <p:sp>
        <p:nvSpPr>
          <p:cNvPr id="7" name="Title 6"/>
          <p:cNvSpPr>
            <a:spLocks noGrp="1"/>
          </p:cNvSpPr>
          <p:nvPr>
            <p:ph type="title" hasCustomPrompt="1"/>
          </p:nvPr>
        </p:nvSpPr>
        <p:spPr>
          <a:xfrm>
            <a:off x="923545" y="584477"/>
            <a:ext cx="10354052" cy="1209765"/>
          </a:xfrm>
        </p:spPr>
        <p:txBody>
          <a:bodyPr>
            <a:normAutofit/>
          </a:bodyPr>
          <a:lstStyle>
            <a:lvl1pPr>
              <a:defRPr sz="3200"/>
            </a:lvl1pPr>
          </a:lstStyle>
          <a:p>
            <a:r>
              <a:rPr lang="en-US"/>
              <a:t>Click to add title</a:t>
            </a:r>
            <a:endParaRPr lang="en-US"/>
          </a:p>
        </p:txBody>
      </p:sp>
      <p:sp>
        <p:nvSpPr>
          <p:cNvPr id="9" name="Table Placeholder 8"/>
          <p:cNvSpPr>
            <a:spLocks noGrp="1"/>
          </p:cNvSpPr>
          <p:nvPr>
            <p:ph type="tbl" sz="quarter" idx="10" hasCustomPrompt="1"/>
          </p:nvPr>
        </p:nvSpPr>
        <p:spPr>
          <a:xfrm>
            <a:off x="923545" y="2009775"/>
            <a:ext cx="10354052" cy="3931920"/>
          </a:xfrm>
        </p:spPr>
        <p:txBody>
          <a:bodyPr>
            <a:normAutofit/>
          </a:bodyPr>
          <a:lstStyle>
            <a:lvl1pPr>
              <a:defRPr sz="2400"/>
            </a:lvl1pPr>
          </a:lstStyle>
          <a:p>
            <a:r>
              <a:rPr lang="en-US"/>
              <a:t>Click icon to add table</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a:t>Click to add title</a:t>
            </a:r>
            <a:endParaRPr lang="en-US"/>
          </a:p>
        </p:txBody>
      </p:sp>
      <p:sp>
        <p:nvSpPr>
          <p:cNvPr id="8" name="Content Placeholder 2"/>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2" name="Graphic 1"/>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a:fillRect/>
          </a:stretch>
        </p:blipFill>
        <p:spPr>
          <a:xfrm flipH="1">
            <a:off x="0" y="0"/>
            <a:ext cx="5181600" cy="6858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a:t>Click to add title</a:t>
            </a:r>
            <a:endParaRPr lang="en-US"/>
          </a:p>
        </p:txBody>
      </p:sp>
      <p:pic>
        <p:nvPicPr>
          <p:cNvPr id="7" name="Graphic 6"/>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a:fillRect/>
          </a:stretch>
        </p:blipFill>
        <p:spPr>
          <a:xfrm>
            <a:off x="-1" y="0"/>
            <a:ext cx="8264995" cy="5320146"/>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a:fillRect/>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a:fillRect/>
          </a:stretch>
        </p:blipFill>
        <p:spPr>
          <a:xfrm>
            <a:off x="7010400" y="0"/>
            <a:ext cx="5181600" cy="6858000"/>
          </a:xfrm>
          <a:prstGeom prst="rect">
            <a:avLst/>
          </a:prstGeom>
        </p:spPr>
      </p:pic>
      <p:sp>
        <p:nvSpPr>
          <p:cNvPr id="2" name="Title 1"/>
          <p:cNvSpPr>
            <a:spLocks noGrp="1"/>
          </p:cNvSpPr>
          <p:nvPr>
            <p:ph type="title" hasCustomPrompt="1"/>
          </p:nvPr>
        </p:nvSpPr>
        <p:spPr>
          <a:xfrm>
            <a:off x="914400" y="315533"/>
            <a:ext cx="5181600" cy="2376868"/>
          </a:xfrm>
        </p:spPr>
        <p:txBody>
          <a:bodyPr anchor="b">
            <a:normAutofit/>
          </a:bodyPr>
          <a:lstStyle>
            <a:lvl1pPr>
              <a:defRPr sz="3200"/>
            </a:lvl1pPr>
          </a:lstStyle>
          <a:p>
            <a:r>
              <a:rPr lang="en-US"/>
              <a:t>Click to add title</a:t>
            </a:r>
            <a:endParaRPr lang="en-US"/>
          </a:p>
        </p:txBody>
      </p:sp>
      <p:sp>
        <p:nvSpPr>
          <p:cNvPr id="8" name="Content Placeholder 7"/>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a:fillRect/>
          </a:stretch>
        </p:blipFill>
        <p:spPr>
          <a:xfrm>
            <a:off x="0" y="-1"/>
            <a:ext cx="4239206" cy="3776193"/>
          </a:xfrm>
          <a:prstGeom prst="rect">
            <a:avLst/>
          </a:prstGeom>
        </p:spPr>
      </p:pic>
      <p:sp>
        <p:nvSpPr>
          <p:cNvPr id="2" name="Title 1"/>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a:t>Click to add title</a:t>
            </a:r>
            <a:endParaRPr lang="en-US"/>
          </a:p>
        </p:txBody>
      </p:sp>
      <p:sp>
        <p:nvSpPr>
          <p:cNvPr id="9" name="Picture Placeholder 8"/>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1" fmla="*/ 0 w 6116320"/>
              <a:gd name="connsiteY0-2" fmla="*/ 0 h 6880225"/>
              <a:gd name="connsiteX1-3" fmla="*/ 6116320 w 6116320"/>
              <a:gd name="connsiteY1-4" fmla="*/ 0 h 6880225"/>
              <a:gd name="connsiteX2-5" fmla="*/ 6116320 w 6116320"/>
              <a:gd name="connsiteY2-6" fmla="*/ 6880225 h 6880225"/>
              <a:gd name="connsiteX3-7" fmla="*/ 2052320 w 6116320"/>
              <a:gd name="connsiteY3-8" fmla="*/ 6880225 h 6880225"/>
              <a:gd name="connsiteX4-9" fmla="*/ 0 w 6116320"/>
              <a:gd name="connsiteY4-10" fmla="*/ 0 h 68802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a:t>Click icon to insert picture</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a:fillRect/>
          </a:stretch>
        </p:blipFill>
        <p:spPr>
          <a:xfrm rot="10800000">
            <a:off x="6324600" y="0"/>
            <a:ext cx="5867400" cy="1647324"/>
          </a:xfrm>
          <a:prstGeom prst="rect">
            <a:avLst/>
          </a:prstGeom>
        </p:spPr>
      </p:pic>
      <p:sp>
        <p:nvSpPr>
          <p:cNvPr id="2" name="Title 1"/>
          <p:cNvSpPr>
            <a:spLocks noGrp="1"/>
          </p:cNvSpPr>
          <p:nvPr>
            <p:ph type="title" hasCustomPrompt="1"/>
          </p:nvPr>
        </p:nvSpPr>
        <p:spPr>
          <a:xfrm>
            <a:off x="6126480" y="1310639"/>
            <a:ext cx="4805997" cy="2689629"/>
          </a:xfrm>
        </p:spPr>
        <p:txBody>
          <a:bodyPr anchor="b">
            <a:normAutofit/>
          </a:bodyPr>
          <a:lstStyle>
            <a:lvl1pPr>
              <a:defRPr sz="4800"/>
            </a:lvl1pPr>
          </a:lstStyle>
          <a:p>
            <a:r>
              <a:rPr lang="en-US"/>
              <a:t>Click to add title</a:t>
            </a:r>
            <a:endParaRPr lang="en-US"/>
          </a:p>
        </p:txBody>
      </p:sp>
      <p:sp>
        <p:nvSpPr>
          <p:cNvPr id="12" name="Picture Placeholder 11"/>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4053840 w 6096000"/>
              <a:gd name="connsiteY2-6" fmla="*/ 6858000 h 6858000"/>
              <a:gd name="connsiteX3-7" fmla="*/ 0 w 6096000"/>
              <a:gd name="connsiteY3-8" fmla="*/ 6858000 h 6858000"/>
              <a:gd name="connsiteX4-9" fmla="*/ 0 w 6096000"/>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a:p>
        </p:txBody>
      </p:sp>
      <p:sp>
        <p:nvSpPr>
          <p:cNvPr id="10" name="Content Placeholder 9"/>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a:fillRect/>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a:fillRect/>
          </a:stretch>
        </p:blipFill>
        <p:spPr>
          <a:xfrm>
            <a:off x="7810500" y="3025140"/>
            <a:ext cx="4381500" cy="3832860"/>
          </a:xfrm>
          <a:prstGeom prst="rect">
            <a:avLst/>
          </a:prstGeom>
        </p:spPr>
      </p:pic>
      <p:sp>
        <p:nvSpPr>
          <p:cNvPr id="2" name="Title 1"/>
          <p:cNvSpPr>
            <a:spLocks noGrp="1"/>
          </p:cNvSpPr>
          <p:nvPr>
            <p:ph type="title" hasCustomPrompt="1"/>
          </p:nvPr>
        </p:nvSpPr>
        <p:spPr>
          <a:xfrm>
            <a:off x="914399" y="365125"/>
            <a:ext cx="7273637" cy="1646555"/>
          </a:xfrm>
        </p:spPr>
        <p:txBody>
          <a:bodyPr>
            <a:normAutofit/>
          </a:bodyPr>
          <a:lstStyle>
            <a:lvl1pPr>
              <a:defRPr sz="3200"/>
            </a:lvl1pPr>
          </a:lstStyle>
          <a:p>
            <a:r>
              <a:rPr lang="en-US"/>
              <a:t>Click to add title</a:t>
            </a:r>
            <a:endParaRPr lang="en-US"/>
          </a:p>
        </p:txBody>
      </p:sp>
      <p:sp>
        <p:nvSpPr>
          <p:cNvPr id="11" name="Content Placeholder 10"/>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endParaRPr lang="en-US"/>
          </a:p>
        </p:txBody>
      </p:sp>
      <p:sp>
        <p:nvSpPr>
          <p:cNvPr id="11" name="Picture Placeholder 10"/>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4053840 w 6096000"/>
              <a:gd name="connsiteY1-4" fmla="*/ 0 h 6858000"/>
              <a:gd name="connsiteX2-5" fmla="*/ 6096000 w 6096000"/>
              <a:gd name="connsiteY2-6" fmla="*/ 6858000 h 6858000"/>
              <a:gd name="connsiteX3-7" fmla="*/ 0 w 6096000"/>
              <a:gd name="connsiteY3-8" fmla="*/ 6858000 h 6858000"/>
              <a:gd name="connsiteX4-9" fmla="*/ 0 w 6096000"/>
              <a:gd name="connsiteY4-10" fmla="*/ 0 h 6858000"/>
              <a:gd name="connsiteX0-11" fmla="*/ 586 w 6096586"/>
              <a:gd name="connsiteY0-12" fmla="*/ 0 h 6858000"/>
              <a:gd name="connsiteX1-13" fmla="*/ 4054426 w 6096586"/>
              <a:gd name="connsiteY1-14" fmla="*/ 0 h 6858000"/>
              <a:gd name="connsiteX2-15" fmla="*/ 6096586 w 6096586"/>
              <a:gd name="connsiteY2-16" fmla="*/ 6858000 h 6858000"/>
              <a:gd name="connsiteX3-17" fmla="*/ 586 w 6096586"/>
              <a:gd name="connsiteY3-18" fmla="*/ 6858000 h 6858000"/>
              <a:gd name="connsiteX4-19" fmla="*/ 586 w 6096586"/>
              <a:gd name="connsiteY4-20" fmla="*/ 3669792 h 6858000"/>
              <a:gd name="connsiteX5" fmla="*/ 586 w 6096586"/>
              <a:gd name="connsiteY5" fmla="*/ 0 h 6858000"/>
              <a:gd name="connsiteX0-21" fmla="*/ 0 w 6096000"/>
              <a:gd name="connsiteY0-22" fmla="*/ 0 h 6858000"/>
              <a:gd name="connsiteX1-23" fmla="*/ 4053840 w 6096000"/>
              <a:gd name="connsiteY1-24" fmla="*/ 0 h 6858000"/>
              <a:gd name="connsiteX2-25" fmla="*/ 6096000 w 6096000"/>
              <a:gd name="connsiteY2-26" fmla="*/ 6858000 h 6858000"/>
              <a:gd name="connsiteX3-27" fmla="*/ 950976 w 6096000"/>
              <a:gd name="connsiteY3-28" fmla="*/ 6858000 h 6858000"/>
              <a:gd name="connsiteX4-29" fmla="*/ 0 w 6096000"/>
              <a:gd name="connsiteY4-30" fmla="*/ 3669792 h 6858000"/>
              <a:gd name="connsiteX5-31" fmla="*/ 0 w 6096000"/>
              <a:gd name="connsiteY5-32" fmla="*/ 0 h 6858000"/>
              <a:gd name="connsiteX0-33" fmla="*/ 0 w 6096000"/>
              <a:gd name="connsiteY0-34" fmla="*/ 0 h 6858000"/>
              <a:gd name="connsiteX1-35" fmla="*/ 4053840 w 6096000"/>
              <a:gd name="connsiteY1-36" fmla="*/ 0 h 6858000"/>
              <a:gd name="connsiteX2-37" fmla="*/ 6096000 w 6096000"/>
              <a:gd name="connsiteY2-38" fmla="*/ 6858000 h 6858000"/>
              <a:gd name="connsiteX3-39" fmla="*/ 950976 w 6096000"/>
              <a:gd name="connsiteY3-40" fmla="*/ 6858000 h 6858000"/>
              <a:gd name="connsiteX4-41" fmla="*/ 0 w 6096000"/>
              <a:gd name="connsiteY4-42" fmla="*/ 3669792 h 6858000"/>
              <a:gd name="connsiteX5-43" fmla="*/ 0 w 6096000"/>
              <a:gd name="connsiteY5-44" fmla="*/ 0 h 6858000"/>
              <a:gd name="connsiteX0-45" fmla="*/ 0 w 6096000"/>
              <a:gd name="connsiteY0-46" fmla="*/ 0 h 6858000"/>
              <a:gd name="connsiteX1-47" fmla="*/ 4053840 w 6096000"/>
              <a:gd name="connsiteY1-48" fmla="*/ 0 h 6858000"/>
              <a:gd name="connsiteX2-49" fmla="*/ 6096000 w 6096000"/>
              <a:gd name="connsiteY2-50" fmla="*/ 6858000 h 6858000"/>
              <a:gd name="connsiteX3-51" fmla="*/ 950976 w 6096000"/>
              <a:gd name="connsiteY3-52" fmla="*/ 6858000 h 6858000"/>
              <a:gd name="connsiteX4-53" fmla="*/ 0 w 6096000"/>
              <a:gd name="connsiteY4-54" fmla="*/ 3669792 h 6858000"/>
              <a:gd name="connsiteX5-55" fmla="*/ 0 w 6096000"/>
              <a:gd name="connsiteY5-56"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a:p>
        </p:txBody>
      </p:sp>
      <p:sp>
        <p:nvSpPr>
          <p:cNvPr id="9" name="Content Placeholder 10"/>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a:fillRect/>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a:fillRect/>
          </a:stretch>
        </p:blipFill>
        <p:spPr>
          <a:xfrm>
            <a:off x="7010400" y="0"/>
            <a:ext cx="5181600" cy="6858000"/>
          </a:xfrm>
          <a:prstGeom prst="rect">
            <a:avLst/>
          </a:prstGeom>
        </p:spPr>
      </p:pic>
      <p:sp>
        <p:nvSpPr>
          <p:cNvPr id="2" name="Title 1"/>
          <p:cNvSpPr>
            <a:spLocks noGrp="1"/>
          </p:cNvSpPr>
          <p:nvPr>
            <p:ph type="title" hasCustomPrompt="1"/>
          </p:nvPr>
        </p:nvSpPr>
        <p:spPr>
          <a:xfrm>
            <a:off x="914400" y="315533"/>
            <a:ext cx="5181600" cy="2376868"/>
          </a:xfrm>
        </p:spPr>
        <p:txBody>
          <a:bodyPr anchor="b">
            <a:normAutofit/>
          </a:bodyPr>
          <a:lstStyle>
            <a:lvl1pPr>
              <a:defRPr sz="3200"/>
            </a:lvl1pPr>
          </a:lstStyle>
          <a:p>
            <a:r>
              <a:rPr lang="en-US"/>
              <a:t>Click to add title</a:t>
            </a:r>
            <a:endParaRPr lang="en-US"/>
          </a:p>
        </p:txBody>
      </p:sp>
      <p:sp>
        <p:nvSpPr>
          <p:cNvPr id="8" name="Content Placeholder 7"/>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a:fillRect/>
          </a:stretch>
        </p:blipFill>
        <p:spPr>
          <a:xfrm rot="10800000">
            <a:off x="9198864" y="-5"/>
            <a:ext cx="2993136" cy="1517907"/>
          </a:xfrm>
          <a:prstGeom prst="rect">
            <a:avLst/>
          </a:prstGeom>
        </p:spPr>
      </p:pic>
      <p:pic>
        <p:nvPicPr>
          <p:cNvPr id="9" name="Graphic 8"/>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a:fillRect/>
          </a:stretch>
        </p:blipFill>
        <p:spPr>
          <a:xfrm rot="16200000">
            <a:off x="961221" y="4525179"/>
            <a:ext cx="1371600" cy="3294042"/>
          </a:xfrm>
          <a:prstGeom prst="rect">
            <a:avLst/>
          </a:prstGeom>
        </p:spPr>
      </p:pic>
      <p:sp>
        <p:nvSpPr>
          <p:cNvPr id="10" name="Title 9"/>
          <p:cNvSpPr>
            <a:spLocks noGrp="1"/>
          </p:cNvSpPr>
          <p:nvPr>
            <p:ph type="title" hasCustomPrompt="1"/>
          </p:nvPr>
        </p:nvSpPr>
        <p:spPr>
          <a:xfrm>
            <a:off x="914399" y="365125"/>
            <a:ext cx="10363201" cy="1629601"/>
          </a:xfrm>
        </p:spPr>
        <p:txBody>
          <a:bodyPr>
            <a:normAutofit/>
          </a:bodyPr>
          <a:lstStyle>
            <a:lvl1pPr>
              <a:defRPr sz="3200"/>
            </a:lvl1pPr>
          </a:lstStyle>
          <a:p>
            <a:r>
              <a:rPr lang="en-US"/>
              <a:t>Click to add title</a:t>
            </a:r>
            <a:endParaRPr lang="en-US"/>
          </a:p>
        </p:txBody>
      </p:sp>
      <p:sp>
        <p:nvSpPr>
          <p:cNvPr id="11" name="Content Placeholder 10"/>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Content Placeholder 10"/>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a:fillRect/>
          </a:stretch>
        </p:blipFill>
        <p:spPr>
          <a:xfrm rot="10800000" flipV="1">
            <a:off x="-26830" y="5950040"/>
            <a:ext cx="2513521" cy="914400"/>
          </a:xfrm>
          <a:prstGeom prst="rect">
            <a:avLst/>
          </a:prstGeom>
        </p:spPr>
      </p:pic>
      <p:pic>
        <p:nvPicPr>
          <p:cNvPr id="9" name="Graphic 8"/>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a:fillRect/>
          </a:stretch>
        </p:blipFill>
        <p:spPr>
          <a:xfrm rot="16200000" flipH="1" flipV="1">
            <a:off x="9553763" y="-952310"/>
            <a:ext cx="1685928" cy="3590547"/>
          </a:xfrm>
          <a:prstGeom prst="rect">
            <a:avLst/>
          </a:prstGeom>
        </p:spPr>
      </p:pic>
      <p:sp>
        <p:nvSpPr>
          <p:cNvPr id="10" name="Title 9"/>
          <p:cNvSpPr>
            <a:spLocks noGrp="1"/>
          </p:cNvSpPr>
          <p:nvPr>
            <p:ph type="title" hasCustomPrompt="1"/>
          </p:nvPr>
        </p:nvSpPr>
        <p:spPr>
          <a:xfrm>
            <a:off x="914398" y="365125"/>
            <a:ext cx="10439401" cy="1617017"/>
          </a:xfrm>
        </p:spPr>
        <p:txBody>
          <a:bodyPr>
            <a:normAutofit/>
          </a:bodyPr>
          <a:lstStyle>
            <a:lvl1pPr>
              <a:defRPr sz="3200"/>
            </a:lvl1pPr>
          </a:lstStyle>
          <a:p>
            <a:r>
              <a:rPr lang="en-US"/>
              <a:t>Click to add title</a:t>
            </a:r>
            <a:endParaRPr lang="en-US"/>
          </a:p>
        </p:txBody>
      </p:sp>
      <p:sp>
        <p:nvSpPr>
          <p:cNvPr id="11" name="Content Placeholder 10"/>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Content Placeholder 10"/>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a:fillRect/>
          </a:stretch>
        </p:blipFill>
        <p:spPr>
          <a:xfrm rot="5400000">
            <a:off x="-115162" y="115164"/>
            <a:ext cx="1895058" cy="1664735"/>
          </a:xfrm>
          <a:prstGeom prst="rect">
            <a:avLst/>
          </a:prstGeom>
        </p:spPr>
      </p:pic>
      <p:sp>
        <p:nvSpPr>
          <p:cNvPr id="9" name="Title 8"/>
          <p:cNvSpPr>
            <a:spLocks noGrp="1"/>
          </p:cNvSpPr>
          <p:nvPr>
            <p:ph type="title" hasCustomPrompt="1"/>
          </p:nvPr>
        </p:nvSpPr>
        <p:spPr>
          <a:xfrm>
            <a:off x="916385" y="446313"/>
            <a:ext cx="5179615" cy="1448747"/>
          </a:xfrm>
        </p:spPr>
        <p:txBody>
          <a:bodyPr>
            <a:normAutofit/>
          </a:bodyPr>
          <a:lstStyle>
            <a:lvl1pPr>
              <a:defRPr sz="3200"/>
            </a:lvl1pPr>
          </a:lstStyle>
          <a:p>
            <a:r>
              <a:rPr lang="en-US"/>
              <a:t>Click to add title</a:t>
            </a:r>
            <a:endParaRPr lang="en-US"/>
          </a:p>
        </p:txBody>
      </p:sp>
      <p:sp>
        <p:nvSpPr>
          <p:cNvPr id="10" name="Content Placeholder 10"/>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
        <p:nvSpPr>
          <p:cNvPr id="12" name="Picture Placeholder 11"/>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1" fmla="*/ 2024742 w 6115050"/>
              <a:gd name="connsiteY0-2" fmla="*/ 0 h 6858000"/>
              <a:gd name="connsiteX1-3" fmla="*/ 6115050 w 6115050"/>
              <a:gd name="connsiteY1-4" fmla="*/ 0 h 6858000"/>
              <a:gd name="connsiteX2-5" fmla="*/ 6115050 w 6115050"/>
              <a:gd name="connsiteY2-6" fmla="*/ 6858000 h 6858000"/>
              <a:gd name="connsiteX3-7" fmla="*/ 0 w 6115050"/>
              <a:gd name="connsiteY3-8" fmla="*/ 6858000 h 6858000"/>
              <a:gd name="connsiteX4-9" fmla="*/ 2024742 w 6115050"/>
              <a:gd name="connsiteY4-10" fmla="*/ 0 h 6858000"/>
              <a:gd name="connsiteX0-11" fmla="*/ 2024742 w 6115050"/>
              <a:gd name="connsiteY0-12" fmla="*/ 0 h 6858000"/>
              <a:gd name="connsiteX1-13" fmla="*/ 6115050 w 6115050"/>
              <a:gd name="connsiteY1-14" fmla="*/ 0 h 6858000"/>
              <a:gd name="connsiteX2-15" fmla="*/ 6115050 w 6115050"/>
              <a:gd name="connsiteY2-16" fmla="*/ 3603171 h 6858000"/>
              <a:gd name="connsiteX3-17" fmla="*/ 6115050 w 6115050"/>
              <a:gd name="connsiteY3-18" fmla="*/ 6858000 h 6858000"/>
              <a:gd name="connsiteX4-19" fmla="*/ 0 w 6115050"/>
              <a:gd name="connsiteY4-20" fmla="*/ 6858000 h 6858000"/>
              <a:gd name="connsiteX5" fmla="*/ 2024742 w 6115050"/>
              <a:gd name="connsiteY5" fmla="*/ 0 h 6858000"/>
              <a:gd name="connsiteX0-21" fmla="*/ 2024742 w 6115050"/>
              <a:gd name="connsiteY0-22" fmla="*/ 0 h 6868886"/>
              <a:gd name="connsiteX1-23" fmla="*/ 6115050 w 6115050"/>
              <a:gd name="connsiteY1-24" fmla="*/ 0 h 6868886"/>
              <a:gd name="connsiteX2-25" fmla="*/ 6115050 w 6115050"/>
              <a:gd name="connsiteY2-26" fmla="*/ 3603171 h 6868886"/>
              <a:gd name="connsiteX3-27" fmla="*/ 5157107 w 6115050"/>
              <a:gd name="connsiteY3-28" fmla="*/ 6868886 h 6868886"/>
              <a:gd name="connsiteX4-29" fmla="*/ 0 w 6115050"/>
              <a:gd name="connsiteY4-30" fmla="*/ 6858000 h 6868886"/>
              <a:gd name="connsiteX5-31" fmla="*/ 2024742 w 6115050"/>
              <a:gd name="connsiteY5-32" fmla="*/ 0 h 68688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a:fillRect/>
          </a:stretch>
        </p:blipFill>
        <p:spPr>
          <a:xfrm>
            <a:off x="9229725" y="1835240"/>
            <a:ext cx="2962275" cy="5022760"/>
          </a:xfrm>
          <a:prstGeom prst="rect">
            <a:avLst/>
          </a:prstGeom>
        </p:spPr>
      </p:pic>
      <p:sp>
        <p:nvSpPr>
          <p:cNvPr id="14" name="Rectangle 13"/>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a:fillRect/>
          </a:stretch>
        </p:blipFill>
        <p:spPr>
          <a:xfrm rot="16200000">
            <a:off x="149650" y="-149653"/>
            <a:ext cx="1672375" cy="1971675"/>
          </a:xfrm>
          <a:prstGeom prst="rect">
            <a:avLst/>
          </a:prstGeom>
        </p:spPr>
      </p:pic>
      <p:sp>
        <p:nvSpPr>
          <p:cNvPr id="10" name="Title 9"/>
          <p:cNvSpPr>
            <a:spLocks noGrp="1"/>
          </p:cNvSpPr>
          <p:nvPr>
            <p:ph type="title" hasCustomPrompt="1"/>
          </p:nvPr>
        </p:nvSpPr>
        <p:spPr>
          <a:xfrm>
            <a:off x="914399" y="365125"/>
            <a:ext cx="10363202" cy="1603462"/>
          </a:xfrm>
        </p:spPr>
        <p:txBody>
          <a:bodyPr>
            <a:normAutofit/>
          </a:bodyPr>
          <a:lstStyle>
            <a:lvl1pPr>
              <a:defRPr sz="3200"/>
            </a:lvl1pPr>
          </a:lstStyle>
          <a:p>
            <a:r>
              <a:rPr lang="en-US"/>
              <a:t>Click to add title</a:t>
            </a:r>
            <a:endParaRPr lang="en-US"/>
          </a:p>
        </p:txBody>
      </p:sp>
      <p:sp>
        <p:nvSpPr>
          <p:cNvPr id="11" name="Content Placeholder 10"/>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Table Placeholder 12"/>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a:t>Click icon to insert table</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a:fillRect/>
          </a:stretch>
        </p:blipFill>
        <p:spPr>
          <a:xfrm flipH="1" flipV="1">
            <a:off x="10506072" y="3984078"/>
            <a:ext cx="1685928" cy="2873921"/>
          </a:xfrm>
          <a:prstGeom prst="rect">
            <a:avLst/>
          </a:prstGeom>
        </p:spPr>
      </p:pic>
      <p:pic>
        <p:nvPicPr>
          <p:cNvPr id="9" name="Graphic 8"/>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a:fillRect/>
          </a:stretch>
        </p:blipFill>
        <p:spPr>
          <a:xfrm rot="5400000" flipV="1">
            <a:off x="9781526" y="-311511"/>
            <a:ext cx="2098964" cy="2721985"/>
          </a:xfrm>
          <a:prstGeom prst="rect">
            <a:avLst/>
          </a:prstGeom>
        </p:spPr>
      </p:pic>
      <p:sp>
        <p:nvSpPr>
          <p:cNvPr id="10" name="Title 9"/>
          <p:cNvSpPr>
            <a:spLocks noGrp="1"/>
          </p:cNvSpPr>
          <p:nvPr>
            <p:ph type="title" hasCustomPrompt="1"/>
          </p:nvPr>
        </p:nvSpPr>
        <p:spPr>
          <a:xfrm>
            <a:off x="891990" y="434225"/>
            <a:ext cx="9524998" cy="1499627"/>
          </a:xfrm>
        </p:spPr>
        <p:txBody>
          <a:bodyPr>
            <a:normAutofit/>
          </a:bodyPr>
          <a:lstStyle>
            <a:lvl1pPr>
              <a:defRPr sz="3200"/>
            </a:lvl1pPr>
          </a:lstStyle>
          <a:p>
            <a:r>
              <a:rPr lang="en-US"/>
              <a:t>Click to add title</a:t>
            </a:r>
            <a:endParaRPr lang="en-US"/>
          </a:p>
        </p:txBody>
      </p:sp>
      <p:sp>
        <p:nvSpPr>
          <p:cNvPr id="11" name="Content Placeholder 10"/>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Content Placeholder 10"/>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a:fillRect/>
          </a:stretch>
        </p:blipFill>
        <p:spPr>
          <a:xfrm rot="16200000" flipH="1" flipV="1">
            <a:off x="9553763" y="-952310"/>
            <a:ext cx="1685928" cy="3590547"/>
          </a:xfrm>
          <a:prstGeom prst="rect">
            <a:avLst/>
          </a:prstGeom>
        </p:spPr>
      </p:pic>
      <p:sp>
        <p:nvSpPr>
          <p:cNvPr id="7" name="Title 6"/>
          <p:cNvSpPr>
            <a:spLocks noGrp="1"/>
          </p:cNvSpPr>
          <p:nvPr>
            <p:ph type="title" hasCustomPrompt="1"/>
          </p:nvPr>
        </p:nvSpPr>
        <p:spPr>
          <a:xfrm>
            <a:off x="923545" y="584477"/>
            <a:ext cx="10354052" cy="1209765"/>
          </a:xfrm>
        </p:spPr>
        <p:txBody>
          <a:bodyPr>
            <a:normAutofit/>
          </a:bodyPr>
          <a:lstStyle>
            <a:lvl1pPr>
              <a:defRPr sz="3200"/>
            </a:lvl1pPr>
          </a:lstStyle>
          <a:p>
            <a:r>
              <a:rPr lang="en-US"/>
              <a:t>Click to add title</a:t>
            </a:r>
            <a:endParaRPr lang="en-US"/>
          </a:p>
        </p:txBody>
      </p:sp>
      <p:sp>
        <p:nvSpPr>
          <p:cNvPr id="9" name="Table Placeholder 8"/>
          <p:cNvSpPr>
            <a:spLocks noGrp="1"/>
          </p:cNvSpPr>
          <p:nvPr>
            <p:ph type="tbl" sz="quarter" idx="10" hasCustomPrompt="1"/>
          </p:nvPr>
        </p:nvSpPr>
        <p:spPr>
          <a:xfrm>
            <a:off x="923545" y="2009775"/>
            <a:ext cx="10354052" cy="3931920"/>
          </a:xfrm>
        </p:spPr>
        <p:txBody>
          <a:bodyPr>
            <a:normAutofit/>
          </a:bodyPr>
          <a:lstStyle>
            <a:lvl1pPr>
              <a:defRPr sz="2400"/>
            </a:lvl1pPr>
          </a:lstStyle>
          <a:p>
            <a:r>
              <a:rPr lang="en-US"/>
              <a:t>Click icon to add table</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a:t>Click to add title</a:t>
            </a:r>
            <a:endParaRPr lang="en-US"/>
          </a:p>
        </p:txBody>
      </p:sp>
      <p:sp>
        <p:nvSpPr>
          <p:cNvPr id="8" name="Content Placeholder 2"/>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a:t>Click to add content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pic>
        <p:nvPicPr>
          <p:cNvPr id="2" name="Graphic 1"/>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a:fillRect/>
          </a:stretch>
        </p:blipFill>
        <p:spPr>
          <a:xfrm flipH="1">
            <a:off x="0" y="0"/>
            <a:ext cx="51816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a:fillRect/>
          </a:stretch>
        </p:blipFill>
        <p:spPr>
          <a:xfrm>
            <a:off x="0" y="-1"/>
            <a:ext cx="4239206" cy="3776193"/>
          </a:xfrm>
          <a:prstGeom prst="rect">
            <a:avLst/>
          </a:prstGeom>
        </p:spPr>
      </p:pic>
      <p:sp>
        <p:nvSpPr>
          <p:cNvPr id="2" name="Title 1"/>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a:t>Click to add title</a:t>
            </a:r>
            <a:endParaRPr lang="en-US"/>
          </a:p>
        </p:txBody>
      </p:sp>
      <p:sp>
        <p:nvSpPr>
          <p:cNvPr id="9" name="Picture Placeholder 8"/>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1" fmla="*/ 0 w 6116320"/>
              <a:gd name="connsiteY0-2" fmla="*/ 0 h 6880225"/>
              <a:gd name="connsiteX1-3" fmla="*/ 6116320 w 6116320"/>
              <a:gd name="connsiteY1-4" fmla="*/ 0 h 6880225"/>
              <a:gd name="connsiteX2-5" fmla="*/ 6116320 w 6116320"/>
              <a:gd name="connsiteY2-6" fmla="*/ 6880225 h 6880225"/>
              <a:gd name="connsiteX3-7" fmla="*/ 2052320 w 6116320"/>
              <a:gd name="connsiteY3-8" fmla="*/ 6880225 h 6880225"/>
              <a:gd name="connsiteX4-9" fmla="*/ 0 w 6116320"/>
              <a:gd name="connsiteY4-10" fmla="*/ 0 h 68802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a:t>Click icon to insert picture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a:fillRect/>
          </a:stretch>
        </p:blipFill>
        <p:spPr>
          <a:xfrm rot="10800000">
            <a:off x="6324600" y="0"/>
            <a:ext cx="5867400" cy="1647324"/>
          </a:xfrm>
          <a:prstGeom prst="rect">
            <a:avLst/>
          </a:prstGeom>
        </p:spPr>
      </p:pic>
      <p:sp>
        <p:nvSpPr>
          <p:cNvPr id="2" name="Title 1"/>
          <p:cNvSpPr>
            <a:spLocks noGrp="1"/>
          </p:cNvSpPr>
          <p:nvPr>
            <p:ph type="title" hasCustomPrompt="1"/>
          </p:nvPr>
        </p:nvSpPr>
        <p:spPr>
          <a:xfrm>
            <a:off x="6126480" y="1310639"/>
            <a:ext cx="4805997" cy="2689629"/>
          </a:xfrm>
        </p:spPr>
        <p:txBody>
          <a:bodyPr anchor="b">
            <a:normAutofit/>
          </a:bodyPr>
          <a:lstStyle>
            <a:lvl1pPr>
              <a:defRPr sz="4800"/>
            </a:lvl1pPr>
          </a:lstStyle>
          <a:p>
            <a:r>
              <a:rPr lang="en-US"/>
              <a:t>Click to add title</a:t>
            </a:r>
            <a:endParaRPr lang="en-US"/>
          </a:p>
        </p:txBody>
      </p:sp>
      <p:sp>
        <p:nvSpPr>
          <p:cNvPr id="12" name="Picture Placeholder 11"/>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6096000 w 6096000"/>
              <a:gd name="connsiteY1-4" fmla="*/ 0 h 6858000"/>
              <a:gd name="connsiteX2-5" fmla="*/ 4053840 w 6096000"/>
              <a:gd name="connsiteY2-6" fmla="*/ 6858000 h 6858000"/>
              <a:gd name="connsiteX3-7" fmla="*/ 0 w 6096000"/>
              <a:gd name="connsiteY3-8" fmla="*/ 6858000 h 6858000"/>
              <a:gd name="connsiteX4-9" fmla="*/ 0 w 6096000"/>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a:p>
        </p:txBody>
      </p:sp>
      <p:sp>
        <p:nvSpPr>
          <p:cNvPr id="10" name="Content Placeholder 9"/>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a:fillRect/>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a:fillRect/>
          </a:stretch>
        </p:blipFill>
        <p:spPr>
          <a:xfrm>
            <a:off x="7810500" y="3025140"/>
            <a:ext cx="4381500" cy="3832860"/>
          </a:xfrm>
          <a:prstGeom prst="rect">
            <a:avLst/>
          </a:prstGeom>
        </p:spPr>
      </p:pic>
      <p:sp>
        <p:nvSpPr>
          <p:cNvPr id="2" name="Title 1"/>
          <p:cNvSpPr>
            <a:spLocks noGrp="1"/>
          </p:cNvSpPr>
          <p:nvPr>
            <p:ph type="title" hasCustomPrompt="1"/>
          </p:nvPr>
        </p:nvSpPr>
        <p:spPr>
          <a:xfrm>
            <a:off x="914399" y="365125"/>
            <a:ext cx="7273637" cy="1646555"/>
          </a:xfrm>
        </p:spPr>
        <p:txBody>
          <a:bodyPr>
            <a:normAutofit/>
          </a:bodyPr>
          <a:lstStyle>
            <a:lvl1pPr>
              <a:defRPr sz="3200"/>
            </a:lvl1pPr>
          </a:lstStyle>
          <a:p>
            <a:r>
              <a:rPr lang="en-US"/>
              <a:t>Click to add title</a:t>
            </a:r>
            <a:endParaRPr lang="en-US"/>
          </a:p>
        </p:txBody>
      </p:sp>
      <p:sp>
        <p:nvSpPr>
          <p:cNvPr id="11" name="Content Placeholder 10"/>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endParaRPr lang="en-US"/>
          </a:p>
        </p:txBody>
      </p:sp>
      <p:sp>
        <p:nvSpPr>
          <p:cNvPr id="11" name="Picture Placeholder 10"/>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1" fmla="*/ 0 w 6096000"/>
              <a:gd name="connsiteY0-2" fmla="*/ 0 h 6858000"/>
              <a:gd name="connsiteX1-3" fmla="*/ 4053840 w 6096000"/>
              <a:gd name="connsiteY1-4" fmla="*/ 0 h 6858000"/>
              <a:gd name="connsiteX2-5" fmla="*/ 6096000 w 6096000"/>
              <a:gd name="connsiteY2-6" fmla="*/ 6858000 h 6858000"/>
              <a:gd name="connsiteX3-7" fmla="*/ 0 w 6096000"/>
              <a:gd name="connsiteY3-8" fmla="*/ 6858000 h 6858000"/>
              <a:gd name="connsiteX4-9" fmla="*/ 0 w 6096000"/>
              <a:gd name="connsiteY4-10" fmla="*/ 0 h 6858000"/>
              <a:gd name="connsiteX0-11" fmla="*/ 586 w 6096586"/>
              <a:gd name="connsiteY0-12" fmla="*/ 0 h 6858000"/>
              <a:gd name="connsiteX1-13" fmla="*/ 4054426 w 6096586"/>
              <a:gd name="connsiteY1-14" fmla="*/ 0 h 6858000"/>
              <a:gd name="connsiteX2-15" fmla="*/ 6096586 w 6096586"/>
              <a:gd name="connsiteY2-16" fmla="*/ 6858000 h 6858000"/>
              <a:gd name="connsiteX3-17" fmla="*/ 586 w 6096586"/>
              <a:gd name="connsiteY3-18" fmla="*/ 6858000 h 6858000"/>
              <a:gd name="connsiteX4-19" fmla="*/ 586 w 6096586"/>
              <a:gd name="connsiteY4-20" fmla="*/ 3669792 h 6858000"/>
              <a:gd name="connsiteX5" fmla="*/ 586 w 6096586"/>
              <a:gd name="connsiteY5" fmla="*/ 0 h 6858000"/>
              <a:gd name="connsiteX0-21" fmla="*/ 0 w 6096000"/>
              <a:gd name="connsiteY0-22" fmla="*/ 0 h 6858000"/>
              <a:gd name="connsiteX1-23" fmla="*/ 4053840 w 6096000"/>
              <a:gd name="connsiteY1-24" fmla="*/ 0 h 6858000"/>
              <a:gd name="connsiteX2-25" fmla="*/ 6096000 w 6096000"/>
              <a:gd name="connsiteY2-26" fmla="*/ 6858000 h 6858000"/>
              <a:gd name="connsiteX3-27" fmla="*/ 950976 w 6096000"/>
              <a:gd name="connsiteY3-28" fmla="*/ 6858000 h 6858000"/>
              <a:gd name="connsiteX4-29" fmla="*/ 0 w 6096000"/>
              <a:gd name="connsiteY4-30" fmla="*/ 3669792 h 6858000"/>
              <a:gd name="connsiteX5-31" fmla="*/ 0 w 6096000"/>
              <a:gd name="connsiteY5-32" fmla="*/ 0 h 6858000"/>
              <a:gd name="connsiteX0-33" fmla="*/ 0 w 6096000"/>
              <a:gd name="connsiteY0-34" fmla="*/ 0 h 6858000"/>
              <a:gd name="connsiteX1-35" fmla="*/ 4053840 w 6096000"/>
              <a:gd name="connsiteY1-36" fmla="*/ 0 h 6858000"/>
              <a:gd name="connsiteX2-37" fmla="*/ 6096000 w 6096000"/>
              <a:gd name="connsiteY2-38" fmla="*/ 6858000 h 6858000"/>
              <a:gd name="connsiteX3-39" fmla="*/ 950976 w 6096000"/>
              <a:gd name="connsiteY3-40" fmla="*/ 6858000 h 6858000"/>
              <a:gd name="connsiteX4-41" fmla="*/ 0 w 6096000"/>
              <a:gd name="connsiteY4-42" fmla="*/ 3669792 h 6858000"/>
              <a:gd name="connsiteX5-43" fmla="*/ 0 w 6096000"/>
              <a:gd name="connsiteY5-44" fmla="*/ 0 h 6858000"/>
              <a:gd name="connsiteX0-45" fmla="*/ 0 w 6096000"/>
              <a:gd name="connsiteY0-46" fmla="*/ 0 h 6858000"/>
              <a:gd name="connsiteX1-47" fmla="*/ 4053840 w 6096000"/>
              <a:gd name="connsiteY1-48" fmla="*/ 0 h 6858000"/>
              <a:gd name="connsiteX2-49" fmla="*/ 6096000 w 6096000"/>
              <a:gd name="connsiteY2-50" fmla="*/ 6858000 h 6858000"/>
              <a:gd name="connsiteX3-51" fmla="*/ 950976 w 6096000"/>
              <a:gd name="connsiteY3-52" fmla="*/ 6858000 h 6858000"/>
              <a:gd name="connsiteX4-53" fmla="*/ 0 w 6096000"/>
              <a:gd name="connsiteY4-54" fmla="*/ 3669792 h 6858000"/>
              <a:gd name="connsiteX5-55" fmla="*/ 0 w 6096000"/>
              <a:gd name="connsiteY5-56" fmla="*/ 0 h 6858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a:p>
        </p:txBody>
      </p:sp>
      <p:sp>
        <p:nvSpPr>
          <p:cNvPr id="9" name="Content Placeholder 10"/>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a:fillRect/>
          </a:stretch>
        </p:blipFill>
        <p:spPr>
          <a:xfrm rot="10800000">
            <a:off x="9198864" y="-5"/>
            <a:ext cx="2993136" cy="1517907"/>
          </a:xfrm>
          <a:prstGeom prst="rect">
            <a:avLst/>
          </a:prstGeom>
        </p:spPr>
      </p:pic>
      <p:pic>
        <p:nvPicPr>
          <p:cNvPr id="9" name="Graphic 8"/>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a:fillRect/>
          </a:stretch>
        </p:blipFill>
        <p:spPr>
          <a:xfrm rot="16200000">
            <a:off x="961221" y="4525179"/>
            <a:ext cx="1371600" cy="3294042"/>
          </a:xfrm>
          <a:prstGeom prst="rect">
            <a:avLst/>
          </a:prstGeom>
        </p:spPr>
      </p:pic>
      <p:sp>
        <p:nvSpPr>
          <p:cNvPr id="10" name="Title 9"/>
          <p:cNvSpPr>
            <a:spLocks noGrp="1"/>
          </p:cNvSpPr>
          <p:nvPr>
            <p:ph type="title" hasCustomPrompt="1"/>
          </p:nvPr>
        </p:nvSpPr>
        <p:spPr>
          <a:xfrm>
            <a:off x="914399" y="365125"/>
            <a:ext cx="10363201" cy="1629601"/>
          </a:xfrm>
        </p:spPr>
        <p:txBody>
          <a:bodyPr>
            <a:normAutofit/>
          </a:bodyPr>
          <a:lstStyle>
            <a:lvl1pPr>
              <a:defRPr sz="3200"/>
            </a:lvl1pPr>
          </a:lstStyle>
          <a:p>
            <a:r>
              <a:rPr lang="en-US"/>
              <a:t>Click to add title</a:t>
            </a:r>
            <a:endParaRPr lang="en-US"/>
          </a:p>
        </p:txBody>
      </p:sp>
      <p:sp>
        <p:nvSpPr>
          <p:cNvPr id="11" name="Content Placeholder 10"/>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Content Placeholder 10"/>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a:fillRect/>
          </a:stretch>
        </p:blipFill>
        <p:spPr>
          <a:xfrm rot="10800000" flipV="1">
            <a:off x="-26830" y="5950040"/>
            <a:ext cx="2513521" cy="914400"/>
          </a:xfrm>
          <a:prstGeom prst="rect">
            <a:avLst/>
          </a:prstGeom>
        </p:spPr>
      </p:pic>
      <p:pic>
        <p:nvPicPr>
          <p:cNvPr id="9" name="Graphic 8"/>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a:fillRect/>
          </a:stretch>
        </p:blipFill>
        <p:spPr>
          <a:xfrm rot="16200000" flipH="1" flipV="1">
            <a:off x="9553763" y="-952310"/>
            <a:ext cx="1685928" cy="3590547"/>
          </a:xfrm>
          <a:prstGeom prst="rect">
            <a:avLst/>
          </a:prstGeom>
        </p:spPr>
      </p:pic>
      <p:sp>
        <p:nvSpPr>
          <p:cNvPr id="10" name="Title 9"/>
          <p:cNvSpPr>
            <a:spLocks noGrp="1"/>
          </p:cNvSpPr>
          <p:nvPr>
            <p:ph type="title" hasCustomPrompt="1"/>
          </p:nvPr>
        </p:nvSpPr>
        <p:spPr>
          <a:xfrm>
            <a:off x="914398" y="365125"/>
            <a:ext cx="10439401" cy="1617017"/>
          </a:xfrm>
        </p:spPr>
        <p:txBody>
          <a:bodyPr>
            <a:normAutofit/>
          </a:bodyPr>
          <a:lstStyle>
            <a:lvl1pPr>
              <a:defRPr sz="3200"/>
            </a:lvl1pPr>
          </a:lstStyle>
          <a:p>
            <a:r>
              <a:rPr lang="en-US"/>
              <a:t>Click to add title</a:t>
            </a:r>
            <a:endParaRPr lang="en-US"/>
          </a:p>
        </p:txBody>
      </p:sp>
      <p:sp>
        <p:nvSpPr>
          <p:cNvPr id="11" name="Content Placeholder 10"/>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Content Placeholder 10"/>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a:fillRect/>
          </a:stretch>
        </p:blipFill>
        <p:spPr>
          <a:xfrm rot="5400000">
            <a:off x="-115162" y="115164"/>
            <a:ext cx="1895058" cy="1664735"/>
          </a:xfrm>
          <a:prstGeom prst="rect">
            <a:avLst/>
          </a:prstGeom>
        </p:spPr>
      </p:pic>
      <p:sp>
        <p:nvSpPr>
          <p:cNvPr id="9" name="Title 8"/>
          <p:cNvSpPr>
            <a:spLocks noGrp="1"/>
          </p:cNvSpPr>
          <p:nvPr>
            <p:ph type="title" hasCustomPrompt="1"/>
          </p:nvPr>
        </p:nvSpPr>
        <p:spPr>
          <a:xfrm>
            <a:off x="916385" y="446313"/>
            <a:ext cx="5179615" cy="1448747"/>
          </a:xfrm>
        </p:spPr>
        <p:txBody>
          <a:bodyPr>
            <a:normAutofit/>
          </a:bodyPr>
          <a:lstStyle>
            <a:lvl1pPr>
              <a:defRPr sz="3200"/>
            </a:lvl1pPr>
          </a:lstStyle>
          <a:p>
            <a:r>
              <a:rPr lang="en-US"/>
              <a:t>Click to add title</a:t>
            </a:r>
            <a:endParaRPr lang="en-US"/>
          </a:p>
        </p:txBody>
      </p:sp>
      <p:sp>
        <p:nvSpPr>
          <p:cNvPr id="10" name="Content Placeholder 10"/>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a:t>Click to add 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5"/>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fld>
            <a:endParaRPr lang="en-US"/>
          </a:p>
        </p:txBody>
      </p:sp>
      <p:sp>
        <p:nvSpPr>
          <p:cNvPr id="12" name="Picture Placeholder 11"/>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1" fmla="*/ 2024742 w 6115050"/>
              <a:gd name="connsiteY0-2" fmla="*/ 0 h 6858000"/>
              <a:gd name="connsiteX1-3" fmla="*/ 6115050 w 6115050"/>
              <a:gd name="connsiteY1-4" fmla="*/ 0 h 6858000"/>
              <a:gd name="connsiteX2-5" fmla="*/ 6115050 w 6115050"/>
              <a:gd name="connsiteY2-6" fmla="*/ 6858000 h 6858000"/>
              <a:gd name="connsiteX3-7" fmla="*/ 0 w 6115050"/>
              <a:gd name="connsiteY3-8" fmla="*/ 6858000 h 6858000"/>
              <a:gd name="connsiteX4-9" fmla="*/ 2024742 w 6115050"/>
              <a:gd name="connsiteY4-10" fmla="*/ 0 h 6858000"/>
              <a:gd name="connsiteX0-11" fmla="*/ 2024742 w 6115050"/>
              <a:gd name="connsiteY0-12" fmla="*/ 0 h 6858000"/>
              <a:gd name="connsiteX1-13" fmla="*/ 6115050 w 6115050"/>
              <a:gd name="connsiteY1-14" fmla="*/ 0 h 6858000"/>
              <a:gd name="connsiteX2-15" fmla="*/ 6115050 w 6115050"/>
              <a:gd name="connsiteY2-16" fmla="*/ 3603171 h 6858000"/>
              <a:gd name="connsiteX3-17" fmla="*/ 6115050 w 6115050"/>
              <a:gd name="connsiteY3-18" fmla="*/ 6858000 h 6858000"/>
              <a:gd name="connsiteX4-19" fmla="*/ 0 w 6115050"/>
              <a:gd name="connsiteY4-20" fmla="*/ 6858000 h 6858000"/>
              <a:gd name="connsiteX5" fmla="*/ 2024742 w 6115050"/>
              <a:gd name="connsiteY5" fmla="*/ 0 h 6858000"/>
              <a:gd name="connsiteX0-21" fmla="*/ 2024742 w 6115050"/>
              <a:gd name="connsiteY0-22" fmla="*/ 0 h 6868886"/>
              <a:gd name="connsiteX1-23" fmla="*/ 6115050 w 6115050"/>
              <a:gd name="connsiteY1-24" fmla="*/ 0 h 6868886"/>
              <a:gd name="connsiteX2-25" fmla="*/ 6115050 w 6115050"/>
              <a:gd name="connsiteY2-26" fmla="*/ 3603171 h 6868886"/>
              <a:gd name="connsiteX3-27" fmla="*/ 5157107 w 6115050"/>
              <a:gd name="connsiteY3-28" fmla="*/ 6868886 h 6868886"/>
              <a:gd name="connsiteX4-29" fmla="*/ 0 w 6115050"/>
              <a:gd name="connsiteY4-30" fmla="*/ 6858000 h 6868886"/>
              <a:gd name="connsiteX5-31" fmla="*/ 2024742 w 6115050"/>
              <a:gd name="connsiteY5-32" fmla="*/ 0 h 686888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27.sv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2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0" y="2833371"/>
            <a:ext cx="5674360" cy="3200400"/>
          </a:xfrm>
        </p:spPr>
        <p:txBody>
          <a:bodyPr/>
          <a:lstStyle/>
          <a:p>
            <a:r>
              <a:rPr lang="en-GB" altLang="en-US" i="1"/>
              <a:t>MUTUAL FUNDS </a:t>
            </a:r>
            <a:endParaRPr lang="en-GB" altLang="en-US"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p:cNvPicPr>
            <a:picLocks noChangeAspect="1"/>
          </p:cNvPicPr>
          <p:nvPr/>
        </p:nvPicPr>
        <p:blipFill rotWithShape="1">
          <a:blip r:embed="rId1">
            <a:extLst>
              <a:ext uri="{96DAC541-7B7A-43D3-8B79-37D633B846F1}">
                <asvg:svgBlip xmlns:asvg="http://schemas.microsoft.com/office/drawing/2016/SVG/main" r:embed="rId2"/>
              </a:ext>
            </a:extLst>
          </a:blip>
          <a:srcRect l="4151" r="18577"/>
          <a:stretch>
            <a:fillRect/>
          </a:stretch>
        </p:blipFill>
        <p:spPr>
          <a:xfrm flipH="1">
            <a:off x="0" y="0"/>
            <a:ext cx="5181600" cy="6858000"/>
          </a:xfrm>
          <a:prstGeom prst="rect">
            <a:avLst/>
          </a:prstGeom>
        </p:spPr>
      </p:pic>
      <p:sp>
        <p:nvSpPr>
          <p:cNvPr id="7" name="Title 6"/>
          <p:cNvSpPr>
            <a:spLocks noGrp="1"/>
          </p:cNvSpPr>
          <p:nvPr>
            <p:ph type="title"/>
          </p:nvPr>
        </p:nvSpPr>
        <p:spPr>
          <a:xfrm>
            <a:off x="6091515" y="374090"/>
            <a:ext cx="5057104" cy="3624984"/>
          </a:xfrm>
        </p:spPr>
        <p:txBody>
          <a:bodyPr/>
          <a:lstStyle/>
          <a:p>
            <a:r>
              <a:rPr lang="en-US"/>
              <a:t>Thank you</a:t>
            </a:r>
            <a:endParaRPr lang="en-US"/>
          </a:p>
        </p:txBody>
      </p:sp>
      <p:sp>
        <p:nvSpPr>
          <p:cNvPr id="10" name="Content Placeholder 9"/>
          <p:cNvSpPr>
            <a:spLocks noGrp="1"/>
          </p:cNvSpPr>
          <p:nvPr>
            <p:ph idx="1"/>
          </p:nvPr>
        </p:nvSpPr>
        <p:spPr>
          <a:xfrm>
            <a:off x="6091514" y="4172989"/>
            <a:ext cx="5057103" cy="2519363"/>
          </a:xfrm>
        </p:spPr>
        <p:txBody>
          <a:bodyPr vert="horz" lIns="91440" tIns="45720" rIns="91440" bIns="45720" rtlCol="0" anchor="t">
            <a:normAutofit/>
          </a:bodyPr>
          <a:lstStyle/>
          <a:p>
            <a:r>
              <a:rPr lang="en-US"/>
              <a:t>Presentation by- Prakhar Srivastava</a:t>
            </a:r>
            <a:endParaRPr lang="en-US"/>
          </a:p>
          <a:p>
            <a:r>
              <a:rPr lang="en-US"/>
              <a:t>                           XI SCI 'B'</a:t>
            </a:r>
            <a:endParaRPr lang="en-US"/>
          </a:p>
          <a:p>
            <a:br>
              <a:rPr lang="en-US"/>
            </a:b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1230" y="301156"/>
            <a:ext cx="5181600" cy="2376868"/>
          </a:xfrm>
        </p:spPr>
        <p:txBody>
          <a:bodyPr/>
          <a:lstStyle/>
          <a:p>
            <a:r>
              <a:rPr lang="en-US" b="1" i="1"/>
              <a:t>About </a:t>
            </a:r>
            <a:r>
              <a:rPr lang="en-GB" altLang="en-US" b="1" i="1"/>
              <a:t>MUTUAL FUNDS</a:t>
            </a:r>
            <a:br>
              <a:rPr lang="en-US" b="1" i="1"/>
            </a:br>
            <a:endParaRPr lang="en-US" b="1" i="1"/>
          </a:p>
        </p:txBody>
      </p:sp>
      <p:sp>
        <p:nvSpPr>
          <p:cNvPr id="4" name="Content Placeholder 3"/>
          <p:cNvSpPr>
            <a:spLocks noGrp="1"/>
          </p:cNvSpPr>
          <p:nvPr>
            <p:ph sz="quarter" idx="10"/>
          </p:nvPr>
        </p:nvSpPr>
        <p:spPr>
          <a:xfrm>
            <a:off x="425570" y="2327216"/>
            <a:ext cx="7553862" cy="4336660"/>
          </a:xfrm>
        </p:spPr>
        <p:txBody>
          <a:bodyPr vert="horz" lIns="91440" tIns="45720" rIns="91440" bIns="45720" rtlCol="0" anchor="t">
            <a:normAutofit lnSpcReduction="10000"/>
          </a:bodyPr>
          <a:lstStyle/>
          <a:p>
            <a:r>
              <a:rPr lang="en-US" sz="2400">
                <a:latin typeface="+mj-lt"/>
                <a:cs typeface="+mj-lt"/>
              </a:rPr>
              <a:t> </a:t>
            </a:r>
            <a:r>
              <a:rPr lang="en-US" altLang="en-GB" sz="1800"/>
              <a:t>Mutual funds are investment vehicles that pool money from multiple investors to invest in a diversified portfolio of securities, such as stocks, bonds, money market instruments, or other assets. They are managed by professional fund managers who make decisions about where to allocate the fund's capital in order to generate returns for the investors.</a:t>
            </a:r>
            <a:endParaRPr lang="en-US" altLang="en-GB" sz="1800"/>
          </a:p>
          <a:p>
            <a:endParaRPr lang="en-US" altLang="en-GB" sz="1800"/>
          </a:p>
          <a:p>
            <a:r>
              <a:rPr lang="en-US" altLang="en-GB" sz="1800"/>
              <a:t>The Indian mutual fund industry commenced in </a:t>
            </a:r>
            <a:r>
              <a:rPr lang="en-US" altLang="en-GB" sz="1800" b="1"/>
              <a:t>1963</a:t>
            </a:r>
            <a:r>
              <a:rPr lang="en-US" altLang="en-GB" sz="1800"/>
              <a:t> with the establishment of the Unit Trust of India (UTI) under a Parliamentary Act</a:t>
            </a:r>
            <a:br>
              <a:rPr lang="en-US" sz="2400"/>
            </a:br>
            <a:endParaRPr lang="en-US" sz="2400"/>
          </a:p>
          <a:p>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419" y="158750"/>
            <a:ext cx="7273637" cy="1646555"/>
          </a:xfrm>
        </p:spPr>
        <p:txBody>
          <a:bodyPr/>
          <a:lstStyle/>
          <a:p>
            <a:r>
              <a:rPr lang="en-GB" b="1" i="1"/>
              <a:t>HISTORY OF MUTUAL FUNDS IN INDIA </a:t>
            </a:r>
            <a:endParaRPr lang="en-GB" sz="3200" b="1" i="1"/>
          </a:p>
        </p:txBody>
      </p:sp>
      <p:sp>
        <p:nvSpPr>
          <p:cNvPr id="3" name="Content Placeholder 2"/>
          <p:cNvSpPr>
            <a:spLocks noGrp="1"/>
          </p:cNvSpPr>
          <p:nvPr>
            <p:ph sz="quarter" idx="10"/>
          </p:nvPr>
        </p:nvSpPr>
        <p:spPr>
          <a:xfrm>
            <a:off x="705485" y="2312670"/>
            <a:ext cx="7388860" cy="5250180"/>
          </a:xfrm>
        </p:spPr>
        <p:txBody>
          <a:bodyPr vert="horz" lIns="91440" tIns="45720" rIns="91440" bIns="45720" rtlCol="0" anchor="t">
            <a:normAutofit/>
          </a:bodyPr>
          <a:lstStyle/>
          <a:p>
            <a:pPr marL="0" indent="0">
              <a:buNone/>
            </a:pPr>
            <a:r>
              <a:rPr lang="en-US" altLang="en-GB" cap="none">
                <a:cs typeface="Calibri" panose="020F0502020204030204"/>
              </a:rPr>
              <a:t>The Mutual Fund industry in India started in 1963 with formation of UTI in 1963 by an Act of Parliament and functioned under the Regulatory and administrative control of the Reserve Bank of India (RBI). In 1978, UTI was de-linked from the RBI and the Industrial Development Bank of India (IDBI) took over the regulatory and administrative control in place of RBI</a:t>
            </a:r>
            <a:r>
              <a:rPr lang="en-GB" altLang="en-US" cap="none">
                <a:cs typeface="Calibri" panose="020F0502020204030204"/>
              </a:rPr>
              <a:t>.</a:t>
            </a:r>
            <a:endParaRPr lang="en-GB" altLang="en-US" cap="none">
              <a:cs typeface="Calibri" panose="020F0502020204030204"/>
            </a:endParaRPr>
          </a:p>
          <a:p>
            <a:pPr marL="0" indent="0">
              <a:buNone/>
            </a:pPr>
            <a:endParaRPr lang="en-US" altLang="en-GB" cap="none">
              <a:cs typeface="Calibri" panose="020F0502020204030204"/>
            </a:endParaRPr>
          </a:p>
          <a:p>
            <a:endParaRPr lang="en-GB" altLang="en-US" cap="none">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580640"/>
            <a:ext cx="5181600" cy="3368819"/>
          </a:xfrm>
        </p:spPr>
        <p:txBody>
          <a:bodyPr/>
          <a:lstStyle/>
          <a:p>
            <a:r>
              <a:rPr lang="en-US"/>
              <a:t>Headquartrs OF </a:t>
            </a:r>
            <a:r>
              <a:rPr lang="en-GB" altLang="en-US"/>
              <a:t>mutual funds</a:t>
            </a:r>
            <a:endParaRPr lang="en-GB" altLang="en-US"/>
          </a:p>
        </p:txBody>
      </p:sp>
      <p:pic>
        <p:nvPicPr>
          <p:cNvPr id="5" name="Picture Placeholder 4" descr="A building with a logo on the windows"/>
          <p:cNvPicPr>
            <a:picLocks noGrp="1" noChangeAspect="1"/>
          </p:cNvPicPr>
          <p:nvPr>
            <p:ph type="pic" sz="quarter" idx="10"/>
          </p:nvPr>
        </p:nvPicPr>
        <p:blipFill>
          <a:blip r:embed="rId1"/>
          <a:srcRect l="24957" r="24957"/>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features of mutual funds</a:t>
            </a:r>
            <a:endParaRPr lang="en-GB" altLang="en-US"/>
          </a:p>
        </p:txBody>
      </p:sp>
      <p:sp>
        <p:nvSpPr>
          <p:cNvPr id="3" name="Content Placeholder 2"/>
          <p:cNvSpPr>
            <a:spLocks noGrp="1"/>
          </p:cNvSpPr>
          <p:nvPr>
            <p:ph sz="quarter" idx="10"/>
          </p:nvPr>
        </p:nvSpPr>
        <p:spPr/>
        <p:txBody>
          <a:bodyPr/>
          <a:p>
            <a:r>
              <a:rPr lang="en-US" altLang="en-GB"/>
              <a:t>Experienced fund managers research and manage investments to maximize returns based on market conditions.</a:t>
            </a:r>
            <a:endParaRPr lang="en-US" altLang="en-GB"/>
          </a:p>
          <a:p>
            <a:r>
              <a:rPr lang="en-US" altLang="en-GB"/>
              <a:t>Load Funds charge fees when you buy (entry load) or sell (exit load) units.</a:t>
            </a:r>
            <a:endParaRPr lang="en-US" altLang="en-GB"/>
          </a:p>
          <a:p>
            <a:r>
              <a:rPr lang="en-US" altLang="en-GB"/>
              <a:t>Investors can switch between different schemes within the same fund family</a:t>
            </a:r>
            <a:endParaRPr lang="en-US" altLang="en-GB"/>
          </a:p>
        </p:txBody>
      </p:sp>
      <p:sp>
        <p:nvSpPr>
          <p:cNvPr id="4" name="Content Placeholder 3"/>
          <p:cNvSpPr>
            <a:spLocks noGrp="1"/>
          </p:cNvSpPr>
          <p:nvPr>
            <p:ph sz="quarter" idx="11"/>
          </p:nvPr>
        </p:nvSpPr>
        <p:spPr/>
        <p:txBody>
          <a:bodyPr/>
          <a:p>
            <a:r>
              <a:rPr lang="en-US" altLang="en-GB"/>
              <a:t>Fund performance is often compared to a benchmark index to measure success, offering insights into its effectiveness.</a:t>
            </a:r>
            <a:endParaRPr lang="en-US" altLang="en-GB"/>
          </a:p>
        </p:txBody>
      </p:sp>
      <p:sp>
        <p:nvSpPr>
          <p:cNvPr id="5" name="Slide Number Placeholder 4"/>
          <p:cNvSpPr>
            <a:spLocks noGrp="1"/>
          </p:cNvSpPr>
          <p:nvPr>
            <p:ph type="sldNum" sz="quarter" idx="4"/>
          </p:nvPr>
        </p:nvSpPr>
        <p:spPr/>
        <p:txBody>
          <a:bodyPr/>
          <a:p>
            <a:fld id="{B5CEABB6-07DC-46E8-9B57-56EC44A396E5}"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864115"/>
            <a:ext cx="4896678" cy="3624984"/>
          </a:xfrm>
        </p:spPr>
        <p:txBody>
          <a:bodyPr/>
          <a:lstStyle/>
          <a:p>
            <a:r>
              <a:rPr lang="en-GB" altLang="en-US"/>
              <a:t>Advantages of investing in mutual funds</a:t>
            </a:r>
            <a:endParaRPr lang="en-GB" altLang="en-US"/>
          </a:p>
        </p:txBody>
      </p:sp>
      <p:sp>
        <p:nvSpPr>
          <p:cNvPr id="3" name="Content Placeholder 2"/>
          <p:cNvSpPr>
            <a:spLocks noGrp="1"/>
          </p:cNvSpPr>
          <p:nvPr>
            <p:ph sz="quarter" idx="10"/>
          </p:nvPr>
        </p:nvSpPr>
        <p:spPr>
          <a:xfrm>
            <a:off x="6096000" y="4172990"/>
            <a:ext cx="4896677" cy="2309726"/>
          </a:xfrm>
        </p:spPr>
        <p:txBody>
          <a:bodyPr vert="horz" lIns="91440" tIns="45720" rIns="91440" bIns="45720" rtlCol="0" anchor="t">
            <a:normAutofit/>
          </a:bodyPr>
          <a:lstStyle/>
          <a:p>
            <a:endParaRPr lang="en-US" noProof="1"/>
          </a:p>
        </p:txBody>
      </p:sp>
      <p:sp>
        <p:nvSpPr>
          <p:cNvPr id="6" name="Picture Placeholder 5"/>
          <p:cNvSpPr>
            <a:spLocks noGrp="1"/>
          </p:cNvSpPr>
          <p:nvPr>
            <p:ph type="pic" sz="quarter" idx="11"/>
          </p:nvPr>
        </p:nvSpPr>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365125"/>
            <a:ext cx="10363201" cy="1629601"/>
          </a:xfrm>
        </p:spPr>
        <p:txBody>
          <a:bodyPr/>
          <a:lstStyle/>
          <a:p>
            <a:r>
              <a:rPr lang="en-GB" altLang="en-US" b="1" i="1"/>
              <a:t>advantages</a:t>
            </a:r>
            <a:r>
              <a:rPr lang="en-US" b="1" i="1"/>
              <a:t> OF </a:t>
            </a:r>
            <a:r>
              <a:rPr lang="en-GB" altLang="en-US" b="1" i="1"/>
              <a:t>mutual funds</a:t>
            </a:r>
            <a:endParaRPr lang="en-GB" altLang="en-US" b="1" i="1"/>
          </a:p>
        </p:txBody>
      </p:sp>
      <p:sp>
        <p:nvSpPr>
          <p:cNvPr id="3" name="Content Placeholder 2"/>
          <p:cNvSpPr>
            <a:spLocks noGrp="1"/>
          </p:cNvSpPr>
          <p:nvPr>
            <p:ph sz="quarter" idx="10"/>
          </p:nvPr>
        </p:nvSpPr>
        <p:spPr>
          <a:xfrm>
            <a:off x="655607" y="2022250"/>
            <a:ext cx="4992709" cy="3747180"/>
          </a:xfrm>
          <a:ln>
            <a:noFill/>
          </a:ln>
        </p:spPr>
        <p:txBody>
          <a:bodyPr vert="horz" lIns="91440" tIns="45720" rIns="91440" bIns="45720" rtlCol="0" anchor="t">
            <a:normAutofit fontScale="90000"/>
          </a:bodyPr>
          <a:lstStyle/>
          <a:p>
            <a:r>
              <a:rPr lang="en-US" altLang="en-GB" noProof="1"/>
              <a:t>Mutual funds invest in a wide variety of assets, spreading risk and reducing the impact of poor performance by a single investment.</a:t>
            </a:r>
            <a:endParaRPr lang="en-US" altLang="en-GB" noProof="1"/>
          </a:p>
          <a:p>
            <a:r>
              <a:rPr lang="en-US" altLang="en-GB" noProof="1"/>
              <a:t>Most mutual funds can be easily bought or sold at the current Net Asset Value (NAV) on any business day</a:t>
            </a:r>
            <a:r>
              <a:rPr lang="en-US" noProof="1"/>
              <a:t>.</a:t>
            </a:r>
            <a:endParaRPr lang="en-US"/>
          </a:p>
          <a:p>
            <a:r>
              <a:rPr lang="en-US" altLang="en-GB" noProof="1">
                <a:ea typeface="+mn-lt"/>
                <a:cs typeface="+mn-lt"/>
              </a:rPr>
              <a:t>You can start investing with relatively small amounts, making it easier for beginners to enter the market.</a:t>
            </a:r>
            <a:endParaRPr lang="en-US" altLang="en-GB" noProof="1">
              <a:ea typeface="+mn-lt"/>
              <a:cs typeface="+mn-lt"/>
            </a:endParaRPr>
          </a:p>
          <a:p>
            <a:r>
              <a:rPr lang="en-US" altLang="en-GB" noProof="1"/>
              <a:t>Reduces risk by investing in multiple assets.</a:t>
            </a:r>
            <a:endParaRPr lang="en-US" altLang="en-GB" noProof="1"/>
          </a:p>
        </p:txBody>
      </p:sp>
      <p:sp>
        <p:nvSpPr>
          <p:cNvPr id="4" name="Content Placeholder 3"/>
          <p:cNvSpPr>
            <a:spLocks noGrp="1"/>
          </p:cNvSpPr>
          <p:nvPr>
            <p:ph sz="quarter" idx="11"/>
          </p:nvPr>
        </p:nvSpPr>
        <p:spPr>
          <a:xfrm>
            <a:off x="6284891" y="2022250"/>
            <a:ext cx="4992709" cy="3747180"/>
          </a:xfrm>
        </p:spPr>
        <p:txBody>
          <a:bodyPr vert="horz" lIns="91440" tIns="45720" rIns="91440" bIns="45720" rtlCol="0" anchor="t">
            <a:normAutofit/>
          </a:bodyPr>
          <a:lstStyle/>
          <a:p>
            <a:r>
              <a:rPr lang="en-US" altLang="en-GB">
                <a:latin typeface="+mj-lt"/>
                <a:cs typeface="+mj-lt"/>
              </a:rPr>
              <a:t>Regulated and monitored by authorities.</a:t>
            </a:r>
            <a:endParaRPr lang="en-US" altLang="en-GB">
              <a:latin typeface="+mj-lt"/>
              <a:cs typeface="+mj-lt"/>
            </a:endParaRPr>
          </a:p>
          <a:p>
            <a:r>
              <a:rPr lang="en-US" altLang="en-GB"/>
              <a:t> Dividends and gains can be reinvested to maximize long-term growth</a:t>
            </a:r>
            <a:r>
              <a:rPr lang="en-GB" altLang="en-US"/>
              <a:t>.</a:t>
            </a:r>
            <a:endParaRPr lang="en-GB" altLang="en-US"/>
          </a:p>
          <a:p>
            <a:r>
              <a:rPr lang="en-US" altLang="en-GB"/>
              <a:t> Some funds, like ELSS, provide tax-saving benefits under government schemes.</a:t>
            </a: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sz="quarter" idx="10"/>
          </p:nvPr>
        </p:nvSpPr>
        <p:spPr>
          <a:xfrm>
            <a:off x="3121024" y="2322605"/>
            <a:ext cx="4992709" cy="3747180"/>
          </a:xfrm>
        </p:spPr>
        <p:txBody>
          <a:bodyPr/>
          <a:p>
            <a:pPr marL="0" indent="0">
              <a:buNone/>
            </a:pPr>
            <a:r>
              <a:rPr lang="en-GB" altLang="en-US"/>
              <a:t>Now as we know some of the afdvantages of mutual funds but we can also come across some of there lack backs and their downbacks which leads to some disadvantages which are like-</a:t>
            </a:r>
            <a:endParaRPr lang="en-GB" altLang="en-US"/>
          </a:p>
        </p:txBody>
      </p:sp>
      <p:sp>
        <p:nvSpPr>
          <p:cNvPr id="5" name="Slide Number Placeholder 4"/>
          <p:cNvSpPr>
            <a:spLocks noGrp="1"/>
          </p:cNvSpPr>
          <p:nvPr>
            <p:ph type="sldNum" sz="quarter" idx="4"/>
          </p:nvPr>
        </p:nvSpPr>
        <p:spPr/>
        <p:txBody>
          <a:bodyPr/>
          <a:p>
            <a:fld id="{B5CEABB6-07DC-46E8-9B57-56EC44A396E5}"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5215" y="326892"/>
            <a:ext cx="5181600" cy="2376868"/>
          </a:xfrm>
        </p:spPr>
        <p:txBody>
          <a:bodyPr/>
          <a:lstStyle/>
          <a:p>
            <a:r>
              <a:rPr lang="en-GB" altLang="en-US" b="1" i="1"/>
              <a:t>disadvantages </a:t>
            </a:r>
            <a:r>
              <a:rPr lang="en-US" b="1" i="1"/>
              <a:t>OF </a:t>
            </a:r>
            <a:r>
              <a:rPr lang="en-GB" altLang="en-US" b="1" i="1"/>
              <a:t>mutual funds</a:t>
            </a:r>
            <a:br>
              <a:rPr lang="en-US" b="1" i="1"/>
            </a:br>
            <a:br>
              <a:rPr lang="en-US" b="1" i="1"/>
            </a:br>
            <a:endParaRPr lang="en-US" b="1" i="1"/>
          </a:p>
        </p:txBody>
      </p:sp>
      <p:sp>
        <p:nvSpPr>
          <p:cNvPr id="4" name="Content Placeholder 3"/>
          <p:cNvSpPr>
            <a:spLocks noGrp="1"/>
          </p:cNvSpPr>
          <p:nvPr>
            <p:ph sz="quarter" idx="10"/>
          </p:nvPr>
        </p:nvSpPr>
        <p:spPr>
          <a:xfrm>
            <a:off x="411193" y="1866937"/>
            <a:ext cx="7553862" cy="5256810"/>
          </a:xfrm>
        </p:spPr>
        <p:txBody>
          <a:bodyPr vert="horz" lIns="91440" tIns="45720" rIns="91440" bIns="45720" rtlCol="0" anchor="t">
            <a:normAutofit lnSpcReduction="20000"/>
          </a:bodyPr>
          <a:lstStyle/>
          <a:p>
            <a:pPr marL="342900" indent="-342900">
              <a:buChar char="•"/>
            </a:pPr>
            <a:r>
              <a:rPr lang="en-US" altLang="en-GB">
                <a:solidFill>
                  <a:srgbClr val="000000"/>
                </a:solidFill>
                <a:latin typeface="+mj-lt"/>
                <a:ea typeface="+mn-lt"/>
                <a:cs typeface="+mj-lt"/>
              </a:rPr>
              <a:t>Returns are not guaranteed and can fluctuate based on market conditions, especially for equity funds.</a:t>
            </a:r>
            <a:endParaRPr lang="en-US" altLang="en-GB">
              <a:solidFill>
                <a:srgbClr val="000000"/>
              </a:solidFill>
              <a:latin typeface="+mj-lt"/>
              <a:ea typeface="+mn-lt"/>
              <a:cs typeface="+mj-lt"/>
            </a:endParaRPr>
          </a:p>
          <a:p>
            <a:pPr marL="342900" indent="-342900">
              <a:buChar char="•"/>
            </a:pPr>
            <a:r>
              <a:rPr lang="en-GB" altLang="en-US">
                <a:latin typeface="+mj-lt"/>
                <a:ea typeface="+mn-lt"/>
                <a:cs typeface="+mj-lt"/>
              </a:rPr>
              <a:t>F</a:t>
            </a:r>
            <a:r>
              <a:rPr lang="en-US" altLang="en-GB">
                <a:latin typeface="+mj-lt"/>
                <a:ea typeface="+mn-lt"/>
                <a:cs typeface="+mj-lt"/>
              </a:rPr>
              <a:t>und management comes with fees that reduce your overall returns.</a:t>
            </a:r>
            <a:endParaRPr lang="en-US" altLang="en-GB">
              <a:latin typeface="+mj-lt"/>
              <a:ea typeface="+mn-lt"/>
              <a:cs typeface="+mj-lt"/>
            </a:endParaRPr>
          </a:p>
          <a:p>
            <a:pPr marL="342900" indent="-342900">
              <a:buChar char="•"/>
            </a:pPr>
            <a:r>
              <a:rPr lang="en-US" altLang="en-GB">
                <a:latin typeface="+mj-lt"/>
                <a:ea typeface="+mn-lt"/>
                <a:cs typeface="+mj-lt"/>
              </a:rPr>
              <a:t>Poor fund management decisions can lead to lower-than-expected returns</a:t>
            </a:r>
            <a:r>
              <a:rPr lang="en-GB" altLang="en-US">
                <a:latin typeface="+mj-lt"/>
                <a:ea typeface="+mn-lt"/>
                <a:cs typeface="+mj-lt"/>
              </a:rPr>
              <a:t>.</a:t>
            </a:r>
            <a:endParaRPr lang="en-GB" altLang="en-US">
              <a:latin typeface="+mj-lt"/>
              <a:ea typeface="+mn-lt"/>
              <a:cs typeface="+mj-lt"/>
            </a:endParaRPr>
          </a:p>
          <a:p>
            <a:pPr marL="342900" indent="-342900">
              <a:buChar char="•"/>
            </a:pPr>
            <a:r>
              <a:rPr lang="en-GB" altLang="en-US">
                <a:latin typeface="+mj-lt"/>
                <a:ea typeface="+mn-lt"/>
                <a:cs typeface="+mj-lt"/>
              </a:rPr>
              <a:t>I</a:t>
            </a:r>
            <a:r>
              <a:rPr lang="en-US" altLang="en-GB">
                <a:latin typeface="+mj-lt"/>
                <a:ea typeface="+mn-lt"/>
                <a:cs typeface="+mj-lt"/>
              </a:rPr>
              <a:t>nvestors have no direct control over the individual investments made by the fund manager.</a:t>
            </a:r>
            <a:endParaRPr lang="en-US" altLang="en-GB">
              <a:latin typeface="+mj-lt"/>
              <a:ea typeface="+mn-lt"/>
              <a:cs typeface="+mj-lt"/>
            </a:endParaRPr>
          </a:p>
          <a:p>
            <a:pPr marL="342900" indent="-342900">
              <a:buChar char="•"/>
            </a:pPr>
            <a:r>
              <a:rPr lang="en-US" altLang="en-GB"/>
              <a:t>Besides the expense ratio, there may be transaction fees, advisory charges, and distribution expenses.</a:t>
            </a:r>
            <a:endParaRPr lang="en-US" altLang="en-GB"/>
          </a:p>
          <a:p>
            <a:pPr/>
            <a:br>
              <a:rPr lang="en-US" sz="2400"/>
            </a:br>
            <a:endParaRPr lang="en-US" sz="2400"/>
          </a:p>
          <a:p>
            <a:endParaRPr lang="en-US" sz="2400"/>
          </a:p>
        </p:txBody>
      </p:sp>
    </p:spTree>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68EFD9E-464D-4A64-8503-21EC02601551}">
  <ds:schemaRefs/>
</ds:datastoreItem>
</file>

<file path=customXml/itemProps2.xml><?xml version="1.0" encoding="utf-8"?>
<ds:datastoreItem xmlns:ds="http://schemas.openxmlformats.org/officeDocument/2006/customXml" ds:itemID="{B133F63F-9110-40E7-9727-485934F41506}">
  <ds:schemaRefs/>
</ds:datastoreItem>
</file>

<file path=customXml/itemProps3.xml><?xml version="1.0" encoding="utf-8"?>
<ds:datastoreItem xmlns:ds="http://schemas.openxmlformats.org/officeDocument/2006/customXml" ds:itemID="{17B53FD5-8F3E-4406-8404-9F78B5E6376E}">
  <ds:schemaRefs/>
</ds:datastoreItem>
</file>

<file path=docProps/app.xml><?xml version="1.0" encoding="utf-8"?>
<Properties xmlns="http://schemas.openxmlformats.org/officeDocument/2006/extended-properties" xmlns:vt="http://schemas.openxmlformats.org/officeDocument/2006/docPropsVTypes">
  <TotalTime>0</TotalTime>
  <Words>2691</Words>
  <Application>WPS Presentation</Application>
  <PresentationFormat>Widescreen</PresentationFormat>
  <Paragraphs>60</Paragraphs>
  <Slides>10</Slides>
  <Notes>10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Arial</vt:lpstr>
      <vt:lpstr>SimSun</vt:lpstr>
      <vt:lpstr>Wingdings</vt:lpstr>
      <vt:lpstr>Calibri</vt:lpstr>
      <vt:lpstr>Tenorite</vt:lpstr>
      <vt:lpstr>Segoe Print</vt:lpstr>
      <vt:lpstr>Microsoft YaHei</vt:lpstr>
      <vt:lpstr>Arial Unicode MS</vt:lpstr>
      <vt:lpstr>Custom</vt:lpstr>
      <vt:lpstr>1_Custom</vt:lpstr>
      <vt:lpstr>SECURITY AND EXHANGE BANK OF INDIA</vt:lpstr>
      <vt:lpstr>About security and exchange board of India(sebi) </vt:lpstr>
      <vt:lpstr>OBJECTIVES OF SEBI</vt:lpstr>
      <vt:lpstr>Headquarters OF SEBI</vt:lpstr>
      <vt:lpstr>PowerPoint 演示文稿</vt:lpstr>
      <vt:lpstr>POWERS AFFILIATED TO SEBI</vt:lpstr>
      <vt:lpstr>POWERS OF SEBI</vt:lpstr>
      <vt:lpstr>PowerPoint 演示文稿</vt:lpstr>
      <vt:lpstr>FUNCTIONS OF SEBI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AJAY SRIVASTAVA</cp:lastModifiedBy>
  <cp:revision>5</cp:revision>
  <dcterms:created xsi:type="dcterms:W3CDTF">2024-06-06T17:25:00Z</dcterms:created>
  <dcterms:modified xsi:type="dcterms:W3CDTF">2025-02-11T12:38:27Z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F54605A3E2BE49CCBDDE10FB7F5CBDF1_13</vt:lpwstr>
  </property>
  <property fmtid="{D5CDD505-2E9C-101B-9397-08002B2CF9AE}" pid="4" name="KSOProductBuildVer">
    <vt:lpwstr>2057-12.2.0.19805</vt:lpwstr>
  </property>
</Properties>
</file>