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8D10-913A-C69C-B8A2-7975EADEF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15B32-CC09-3A88-7DB4-1A294949E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EA6F-6D69-606E-6490-72BB73E5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43E8-E89B-D7CC-CED4-A8AD8CF1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79F3-2B7D-8D93-F293-D1166D7D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6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75EA-F00F-8365-BAA5-F3526D65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51E38-6814-268A-C6CF-9F6C4D1A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A120-2B26-8C30-EFFD-A700CEAF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FBDC-A2BE-9C7F-8EEC-02386AC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0E28-4A63-BF6B-AEEF-C6CD379B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2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E7B4A-B35D-92D1-8663-27478EB99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766E2-0A20-9865-92E8-88786AA4B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FDD90-2BBC-1A45-7592-BFA6CD4A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4549-6F8B-D77A-DD45-F7755660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25BA-CCAB-02AE-E17E-77FDEB88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1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C406-C3AC-F5B2-AA29-0B73A9D9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0F40-3810-29A3-663F-D858AB73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6345-8BEF-418A-7025-EABFC3FD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9360-5178-CDBD-D609-0E9C837E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7B1C-87CE-2341-350E-9E53E570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0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0B39-0FCE-38B9-A96C-9D82E52A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2B975-2FB6-880A-7992-C185049F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3E8C-BB03-5167-FE4E-25BE4757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5F47-AD09-2AD1-178B-BE9F727A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769C-2F11-1780-A47A-52784454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87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C8DF-6B31-C4FB-F84D-95F0A4BF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FA9D-D3BF-8668-1441-33F79052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C1F3A-ABD3-4B69-6373-8AD2E8EC3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0FB1C-1BC1-FCA1-B97B-BA8B04BE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C168D-6FDE-800D-F0D1-3075AF52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D4E9-FCBC-3D31-00FB-5213EA79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E75-BC4F-890E-3D7C-2C1EDC5F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5F83-5540-1EBE-1628-F5D4E12D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1CA85-D945-2474-2F8F-45DD08DEF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7DCBD-1A99-B0E6-F45F-22CE6D314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DBFEF-547C-B60D-5A72-A95962786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7865B-FA3D-B643-ED1F-EDFFDFFE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5E6B7-DF69-9069-14A3-D5DAFF63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02617-3F6E-94E1-3D81-49185BCC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3275-1941-BCAA-8267-39DEC16B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406B7-B23A-73CE-F642-0FDE7C29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4FFFE-3E80-6FDA-DADC-B39144F3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C636-B080-0CD7-01C7-F331B9B0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12B68-2546-9BD5-A3B0-F92EC526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A5C3D-8C3F-D2E3-C923-13DE865F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2409-43D4-25AC-CE5B-2E4B2A7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7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CD4-D387-2214-4D0F-38936B8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8C48-D933-5FD5-7CDA-0A6F887A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64C29-0DCD-4638-8264-1775A327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AF1AD-9CBF-E4CF-E7D7-FF0BE929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31224-94D8-F803-CAC5-78BF6C5F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03994-8DD9-9973-E4A5-45BC7F6D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6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3C03-8100-3CAC-9FDC-A8751A54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7A387-0940-F8FE-C04B-F8580FBF8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FAD1E-55E4-BAA0-FB90-EAE18EEC3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7E240-FCE5-9112-C1BC-06DF1371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3112-5E0D-6D27-6442-95B7B11C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71CBB-A3F3-AD0D-9B6C-4892CAA6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E6D92-429D-04B9-B794-AF74150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4DC16-7F28-05AF-EA68-525E4B5E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ABE9-8850-D188-E773-8CEF1B1E5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0F2E-B406-4446-8F04-A6F10EB429C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AFD2-D922-F33B-40BD-4819AA629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0014-7798-5E0E-190B-80236203A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66AC-1DF7-4E6F-B17B-CD24E745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522868-8BAE-5336-88DE-062F07F867E3}"/>
              </a:ext>
            </a:extLst>
          </p:cNvPr>
          <p:cNvSpPr/>
          <p:nvPr/>
        </p:nvSpPr>
        <p:spPr>
          <a:xfrm>
            <a:off x="544286" y="275253"/>
            <a:ext cx="11103427" cy="6307494"/>
          </a:xfrm>
          <a:prstGeom prst="roundRect">
            <a:avLst>
              <a:gd name="adj" fmla="val 4822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A9604-583C-FC8C-E6D1-6771732ACC4F}"/>
              </a:ext>
            </a:extLst>
          </p:cNvPr>
          <p:cNvSpPr txBox="1"/>
          <p:nvPr/>
        </p:nvSpPr>
        <p:spPr>
          <a:xfrm>
            <a:off x="4847253" y="382554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SOURCE CODE FILES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9A8B76-2561-36F4-7E87-E543B6F7FC81}"/>
              </a:ext>
            </a:extLst>
          </p:cNvPr>
          <p:cNvSpPr/>
          <p:nvPr/>
        </p:nvSpPr>
        <p:spPr>
          <a:xfrm>
            <a:off x="8752114" y="1071466"/>
            <a:ext cx="2699657" cy="1446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Mod2.h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F5AE28-0923-4202-040D-708C0A5926AF}"/>
              </a:ext>
            </a:extLst>
          </p:cNvPr>
          <p:cNvSpPr/>
          <p:nvPr/>
        </p:nvSpPr>
        <p:spPr>
          <a:xfrm>
            <a:off x="8752114" y="2894045"/>
            <a:ext cx="2699657" cy="1446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ModC2.h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D40277-7E9A-B022-68D6-50FFC0B4EC5F}"/>
              </a:ext>
            </a:extLst>
          </p:cNvPr>
          <p:cNvSpPr/>
          <p:nvPr/>
        </p:nvSpPr>
        <p:spPr>
          <a:xfrm>
            <a:off x="8752114" y="4809930"/>
            <a:ext cx="2699657" cy="1446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Main.cpp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929B4F-2A12-AB35-A2D3-3AAFF976E979}"/>
              </a:ext>
            </a:extLst>
          </p:cNvPr>
          <p:cNvSpPr/>
          <p:nvPr/>
        </p:nvSpPr>
        <p:spPr>
          <a:xfrm>
            <a:off x="5620139" y="1071466"/>
            <a:ext cx="2699657" cy="1446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Mod1.h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05D7C-A92D-F58E-FF41-5FEA05D4F656}"/>
              </a:ext>
            </a:extLst>
          </p:cNvPr>
          <p:cNvSpPr/>
          <p:nvPr/>
        </p:nvSpPr>
        <p:spPr>
          <a:xfrm>
            <a:off x="5620139" y="2894045"/>
            <a:ext cx="2699657" cy="1446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modC1.h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81F20E4-8A42-8A0D-04AC-BF3426C24AED}"/>
              </a:ext>
            </a:extLst>
          </p:cNvPr>
          <p:cNvSpPr/>
          <p:nvPr/>
        </p:nvSpPr>
        <p:spPr>
          <a:xfrm>
            <a:off x="5620139" y="4809930"/>
            <a:ext cx="2699657" cy="1446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Source.cpp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E2143-07CD-01C5-8665-0ACCB406C066}"/>
              </a:ext>
            </a:extLst>
          </p:cNvPr>
          <p:cNvCxnSpPr/>
          <p:nvPr/>
        </p:nvCxnSpPr>
        <p:spPr>
          <a:xfrm flipH="1">
            <a:off x="4133461" y="1754155"/>
            <a:ext cx="14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30274-572D-194C-0BF2-22877D7E3011}"/>
              </a:ext>
            </a:extLst>
          </p:cNvPr>
          <p:cNvCxnSpPr/>
          <p:nvPr/>
        </p:nvCxnSpPr>
        <p:spPr>
          <a:xfrm flipH="1">
            <a:off x="4133461" y="3623388"/>
            <a:ext cx="14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3D0D88-CB16-CF80-C74B-C85446257BB5}"/>
              </a:ext>
            </a:extLst>
          </p:cNvPr>
          <p:cNvCxnSpPr/>
          <p:nvPr/>
        </p:nvCxnSpPr>
        <p:spPr>
          <a:xfrm flipH="1">
            <a:off x="4133461" y="5492621"/>
            <a:ext cx="14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6A4E6B-4BCB-1B43-C386-3EBAE00C3DA4}"/>
              </a:ext>
            </a:extLst>
          </p:cNvPr>
          <p:cNvSpPr txBox="1"/>
          <p:nvPr/>
        </p:nvSpPr>
        <p:spPr>
          <a:xfrm>
            <a:off x="1001486" y="1175425"/>
            <a:ext cx="269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Files with priority 0:</a:t>
            </a:r>
          </a:p>
          <a:p>
            <a:r>
              <a:rPr lang="en-IN" dirty="0"/>
              <a:t>Prominently header files that are included in all source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1570A-0D65-16EB-7C08-FB79F98B7506}"/>
              </a:ext>
            </a:extLst>
          </p:cNvPr>
          <p:cNvSpPr txBox="1"/>
          <p:nvPr/>
        </p:nvSpPr>
        <p:spPr>
          <a:xfrm>
            <a:off x="1001486" y="3201515"/>
            <a:ext cx="269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Files with priority 1:</a:t>
            </a:r>
          </a:p>
          <a:p>
            <a:r>
              <a:rPr lang="en-IN" dirty="0"/>
              <a:t>header files / User files that are included in some source 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387E99-B526-A488-304D-2646ACFA0E5E}"/>
              </a:ext>
            </a:extLst>
          </p:cNvPr>
          <p:cNvSpPr txBox="1"/>
          <p:nvPr/>
        </p:nvSpPr>
        <p:spPr>
          <a:xfrm>
            <a:off x="1091682" y="5227605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Files with priority 2:</a:t>
            </a:r>
          </a:p>
          <a:p>
            <a:r>
              <a:rPr lang="en-IN" dirty="0"/>
              <a:t>Source code files</a:t>
            </a:r>
          </a:p>
        </p:txBody>
      </p:sp>
    </p:spTree>
    <p:extLst>
      <p:ext uri="{BB962C8B-B14F-4D97-AF65-F5344CB8AC3E}">
        <p14:creationId xmlns:p14="http://schemas.microsoft.com/office/powerpoint/2010/main" val="423929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73CDE1-AF86-265B-4207-7F245A513E3A}"/>
              </a:ext>
            </a:extLst>
          </p:cNvPr>
          <p:cNvSpPr/>
          <p:nvPr/>
        </p:nvSpPr>
        <p:spPr>
          <a:xfrm>
            <a:off x="5380653" y="385666"/>
            <a:ext cx="3698033" cy="2413518"/>
          </a:xfrm>
          <a:prstGeom prst="roundRect">
            <a:avLst>
              <a:gd name="adj" fmla="val 83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ED51783-7363-44D4-2044-1D37D199CF52}"/>
              </a:ext>
            </a:extLst>
          </p:cNvPr>
          <p:cNvSpPr/>
          <p:nvPr/>
        </p:nvSpPr>
        <p:spPr>
          <a:xfrm>
            <a:off x="4282751" y="1352939"/>
            <a:ext cx="1041918" cy="3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C0201A3-2DF7-D05C-980E-A6EF305972D0}"/>
              </a:ext>
            </a:extLst>
          </p:cNvPr>
          <p:cNvSpPr/>
          <p:nvPr/>
        </p:nvSpPr>
        <p:spPr>
          <a:xfrm rot="5400000">
            <a:off x="6935755" y="3270380"/>
            <a:ext cx="1041918" cy="3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8D37D-3484-6071-BB88-81D84D6B61AC}"/>
              </a:ext>
            </a:extLst>
          </p:cNvPr>
          <p:cNvSpPr/>
          <p:nvPr/>
        </p:nvSpPr>
        <p:spPr>
          <a:xfrm>
            <a:off x="657807" y="4022270"/>
            <a:ext cx="3698033" cy="2413518"/>
          </a:xfrm>
          <a:prstGeom prst="roundRect">
            <a:avLst>
              <a:gd name="adj" fmla="val 83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51D630-7477-6266-6B17-F80350D96C81}"/>
              </a:ext>
            </a:extLst>
          </p:cNvPr>
          <p:cNvSpPr/>
          <p:nvPr/>
        </p:nvSpPr>
        <p:spPr>
          <a:xfrm>
            <a:off x="5607697" y="4058816"/>
            <a:ext cx="3698033" cy="2413518"/>
          </a:xfrm>
          <a:prstGeom prst="roundRect">
            <a:avLst>
              <a:gd name="adj" fmla="val 83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FA780D7-5979-D71E-A38F-37FB9633DA1F}"/>
              </a:ext>
            </a:extLst>
          </p:cNvPr>
          <p:cNvSpPr/>
          <p:nvPr/>
        </p:nvSpPr>
        <p:spPr>
          <a:xfrm rot="10800000">
            <a:off x="4460809" y="5106954"/>
            <a:ext cx="1041918" cy="3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158BD3-C6D2-141B-39E8-5D9852FF5C5E}"/>
              </a:ext>
            </a:extLst>
          </p:cNvPr>
          <p:cNvGrpSpPr/>
          <p:nvPr/>
        </p:nvGrpSpPr>
        <p:grpSpPr>
          <a:xfrm>
            <a:off x="275252" y="446314"/>
            <a:ext cx="8886298" cy="5600787"/>
            <a:chOff x="657807" y="615820"/>
            <a:chExt cx="8168641" cy="465085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D8DA0E7-9479-668D-6A45-E4658B4DB460}"/>
                </a:ext>
              </a:extLst>
            </p:cNvPr>
            <p:cNvSpPr/>
            <p:nvPr/>
          </p:nvSpPr>
          <p:spPr>
            <a:xfrm>
              <a:off x="657807" y="615820"/>
              <a:ext cx="3495871" cy="1903446"/>
            </a:xfrm>
            <a:prstGeom prst="roundRect">
              <a:avLst>
                <a:gd name="adj" fmla="val 832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4F28DD-9048-7CE4-B8BE-0541BB3492BB}"/>
                </a:ext>
              </a:extLst>
            </p:cNvPr>
            <p:cNvSpPr txBox="1"/>
            <p:nvPr/>
          </p:nvSpPr>
          <p:spPr>
            <a:xfrm>
              <a:off x="840532" y="803211"/>
              <a:ext cx="3134309" cy="1563053"/>
            </a:xfrm>
            <a:prstGeom prst="roundRect">
              <a:avLst>
                <a:gd name="adj" fmla="val 10504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Special Block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bg1"/>
                  </a:solidFill>
                </a:rPr>
                <a:t>Used for reference of the 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bg1"/>
                  </a:solidFill>
                </a:rPr>
                <a:t>Contains number of members of blockchain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5C17E9-194F-07C2-B896-565DBA371258}"/>
                </a:ext>
              </a:extLst>
            </p:cNvPr>
            <p:cNvSpPr txBox="1"/>
            <p:nvPr/>
          </p:nvSpPr>
          <p:spPr>
            <a:xfrm>
              <a:off x="5487416" y="748045"/>
              <a:ext cx="3134309" cy="1297949"/>
            </a:xfrm>
            <a:prstGeom prst="roundRect">
              <a:avLst>
                <a:gd name="adj" fmla="val 10504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Block 1 has max priority files:</a:t>
              </a:r>
            </a:p>
            <a:p>
              <a:endParaRPr lang="en-IN" b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solidFill>
                    <a:schemeClr val="bg1"/>
                  </a:solidFill>
                </a:rPr>
                <a:t>Prev hash 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solidFill>
                    <a:schemeClr val="bg1"/>
                  </a:solidFill>
                </a:rPr>
                <a:t>Current Hash : ABDD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EC0847-6A12-2D28-DABD-4362EBC98F32}"/>
                </a:ext>
              </a:extLst>
            </p:cNvPr>
            <p:cNvSpPr txBox="1"/>
            <p:nvPr/>
          </p:nvSpPr>
          <p:spPr>
            <a:xfrm>
              <a:off x="5692139" y="3968729"/>
              <a:ext cx="3134309" cy="1297949"/>
            </a:xfrm>
            <a:prstGeom prst="roundRect">
              <a:avLst>
                <a:gd name="adj" fmla="val 10504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Block 2 has file priority files:</a:t>
              </a:r>
            </a:p>
            <a:p>
              <a:endParaRPr lang="en-IN" b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solidFill>
                    <a:schemeClr val="bg1"/>
                  </a:solidFill>
                </a:rPr>
                <a:t>Prev hash : ABDD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solidFill>
                    <a:schemeClr val="bg1"/>
                  </a:solidFill>
                </a:rPr>
                <a:t>Current Hash:  AABC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6349DB-9B72-9064-BCFF-FBA8F6394544}"/>
                </a:ext>
              </a:extLst>
            </p:cNvPr>
            <p:cNvSpPr txBox="1"/>
            <p:nvPr/>
          </p:nvSpPr>
          <p:spPr>
            <a:xfrm>
              <a:off x="1142002" y="3968729"/>
              <a:ext cx="3134309" cy="1297949"/>
            </a:xfrm>
            <a:prstGeom prst="roundRect">
              <a:avLst>
                <a:gd name="adj" fmla="val 10504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Block 3 has least priority files:</a:t>
              </a:r>
            </a:p>
            <a:p>
              <a:endParaRPr lang="en-IN" b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solidFill>
                    <a:schemeClr val="bg1"/>
                  </a:solidFill>
                </a:rPr>
                <a:t>Prev hash : AABC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solidFill>
                    <a:schemeClr val="bg1"/>
                  </a:solidFill>
                </a:rPr>
                <a:t>Current Hash: DDEA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6599B68-C00D-48CD-0F04-78AEC06ABA1B}"/>
              </a:ext>
            </a:extLst>
          </p:cNvPr>
          <p:cNvGrpSpPr/>
          <p:nvPr/>
        </p:nvGrpSpPr>
        <p:grpSpPr>
          <a:xfrm>
            <a:off x="341382" y="522514"/>
            <a:ext cx="11509235" cy="5148010"/>
            <a:chOff x="424617" y="1161724"/>
            <a:chExt cx="11509235" cy="47001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D6AF01-3BCF-6529-2B17-9458C953D9E7}"/>
                </a:ext>
              </a:extLst>
            </p:cNvPr>
            <p:cNvSpPr/>
            <p:nvPr/>
          </p:nvSpPr>
          <p:spPr>
            <a:xfrm>
              <a:off x="8885854" y="3158412"/>
              <a:ext cx="531845" cy="54117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618FE8-B339-82D2-C021-F68DFF46C51A}"/>
                </a:ext>
              </a:extLst>
            </p:cNvPr>
            <p:cNvSpPr/>
            <p:nvPr/>
          </p:nvSpPr>
          <p:spPr>
            <a:xfrm>
              <a:off x="9511005" y="3974838"/>
              <a:ext cx="531845" cy="54117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4F9325-3B74-706C-42AD-D6EE0674B0D7}"/>
                </a:ext>
              </a:extLst>
            </p:cNvPr>
            <p:cNvSpPr/>
            <p:nvPr/>
          </p:nvSpPr>
          <p:spPr>
            <a:xfrm>
              <a:off x="8252926" y="3960844"/>
              <a:ext cx="531845" cy="54117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A0874E-13E5-DAB2-DCD1-9D9583E6F4B2}"/>
                </a:ext>
              </a:extLst>
            </p:cNvPr>
            <p:cNvSpPr/>
            <p:nvPr/>
          </p:nvSpPr>
          <p:spPr>
            <a:xfrm>
              <a:off x="8633925" y="4814593"/>
              <a:ext cx="531845" cy="54117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BE9ACD-B4E0-919E-F8B4-9A78DF6E6258}"/>
                </a:ext>
              </a:extLst>
            </p:cNvPr>
            <p:cNvSpPr/>
            <p:nvPr/>
          </p:nvSpPr>
          <p:spPr>
            <a:xfrm>
              <a:off x="7857929" y="4814594"/>
              <a:ext cx="531845" cy="54117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F2C9ADE-E2B6-81CD-4B2C-21D2A5373D79}"/>
                </a:ext>
              </a:extLst>
            </p:cNvPr>
            <p:cNvCxnSpPr>
              <a:cxnSpLocks/>
              <a:stCxn id="14" idx="7"/>
              <a:endCxn id="12" idx="4"/>
            </p:cNvCxnSpPr>
            <p:nvPr/>
          </p:nvCxnSpPr>
          <p:spPr>
            <a:xfrm flipV="1">
              <a:off x="8311887" y="4502019"/>
              <a:ext cx="206962" cy="39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850111E-F69B-0411-625F-D3CA693D4AA5}"/>
                </a:ext>
              </a:extLst>
            </p:cNvPr>
            <p:cNvCxnSpPr>
              <a:cxnSpLocks/>
              <a:stCxn id="13" idx="1"/>
              <a:endCxn id="12" idx="4"/>
            </p:cNvCxnSpPr>
            <p:nvPr/>
          </p:nvCxnSpPr>
          <p:spPr>
            <a:xfrm flipH="1" flipV="1">
              <a:off x="8518849" y="4502019"/>
              <a:ext cx="192963" cy="391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F965C8-C2B5-8304-9076-5BA075128635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8706884" y="3569017"/>
              <a:ext cx="199314" cy="471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BDEE2A1-6465-D8FA-1101-58A44E85571C}"/>
                </a:ext>
              </a:extLst>
            </p:cNvPr>
            <p:cNvCxnSpPr>
              <a:cxnSpLocks/>
              <a:stCxn id="11" idx="1"/>
              <a:endCxn id="10" idx="5"/>
            </p:cNvCxnSpPr>
            <p:nvPr/>
          </p:nvCxnSpPr>
          <p:spPr>
            <a:xfrm flipH="1" flipV="1">
              <a:off x="9339812" y="3620334"/>
              <a:ext cx="249080" cy="4337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5F31105-2948-99DE-4786-A7F11280BF92}"/>
                </a:ext>
              </a:extLst>
            </p:cNvPr>
            <p:cNvSpPr/>
            <p:nvPr/>
          </p:nvSpPr>
          <p:spPr>
            <a:xfrm>
              <a:off x="7987229" y="2754088"/>
              <a:ext cx="1993644" cy="2581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Merkle root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99826B-0C52-7248-3196-EF61CB011A5B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7293132" y="3012236"/>
              <a:ext cx="1690919" cy="2418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CB75E65-A6B3-62E9-849A-9A70C0754F6B}"/>
                </a:ext>
              </a:extLst>
            </p:cNvPr>
            <p:cNvCxnSpPr>
              <a:cxnSpLocks/>
            </p:cNvCxnSpPr>
            <p:nvPr/>
          </p:nvCxnSpPr>
          <p:spPr>
            <a:xfrm>
              <a:off x="9511005" y="3393341"/>
              <a:ext cx="8987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16AA2E-9C3A-30D0-EFE6-22533609CE19}"/>
                </a:ext>
              </a:extLst>
            </p:cNvPr>
            <p:cNvSpPr txBox="1"/>
            <p:nvPr/>
          </p:nvSpPr>
          <p:spPr>
            <a:xfrm>
              <a:off x="10568995" y="3098548"/>
              <a:ext cx="13648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Constructing the hash value of a block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073F62-86CF-D65C-442D-DD41BEAE2209}"/>
                </a:ext>
              </a:extLst>
            </p:cNvPr>
            <p:cNvGrpSpPr/>
            <p:nvPr/>
          </p:nvGrpSpPr>
          <p:grpSpPr>
            <a:xfrm>
              <a:off x="424617" y="1161724"/>
              <a:ext cx="10716050" cy="4700134"/>
              <a:chOff x="483637" y="114459"/>
              <a:chExt cx="10716050" cy="470013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F73915-8DAB-66A4-682D-CF2F1F444505}"/>
                  </a:ext>
                </a:extLst>
              </p:cNvPr>
              <p:cNvSpPr/>
              <p:nvPr/>
            </p:nvSpPr>
            <p:spPr>
              <a:xfrm>
                <a:off x="483637" y="114459"/>
                <a:ext cx="6940644" cy="4700134"/>
              </a:xfrm>
              <a:prstGeom prst="roundRect">
                <a:avLst>
                  <a:gd name="adj" fmla="val 2626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A50147-DFBF-2538-DF6A-B81560626C3A}"/>
                  </a:ext>
                </a:extLst>
              </p:cNvPr>
              <p:cNvSpPr/>
              <p:nvPr/>
            </p:nvSpPr>
            <p:spPr>
              <a:xfrm>
                <a:off x="587143" y="3237628"/>
                <a:ext cx="6688085" cy="62515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(uint_64)  Previous Hash Value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D97B73D-7D71-C5F9-F7F7-EE4C185B129F}"/>
                  </a:ext>
                </a:extLst>
              </p:cNvPr>
              <p:cNvSpPr/>
              <p:nvPr/>
            </p:nvSpPr>
            <p:spPr>
              <a:xfrm>
                <a:off x="607267" y="3946928"/>
                <a:ext cx="6647836" cy="62515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(uint_64)  Current Hash Value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2D5E8D-EA0A-0B0B-2CF5-6043B3D293C4}"/>
                  </a:ext>
                </a:extLst>
              </p:cNvPr>
              <p:cNvSpPr/>
              <p:nvPr/>
            </p:nvSpPr>
            <p:spPr>
              <a:xfrm>
                <a:off x="559529" y="1263560"/>
                <a:ext cx="3254617" cy="1853681"/>
              </a:xfrm>
              <a:prstGeom prst="roundRect">
                <a:avLst>
                  <a:gd name="adj" fmla="val 81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File path 1     // Path to file</a:t>
                </a:r>
              </a:p>
              <a:p>
                <a:r>
                  <a:rPr lang="en-IN" dirty="0"/>
                  <a:t>File path 2</a:t>
                </a:r>
              </a:p>
              <a:p>
                <a:r>
                  <a:rPr lang="en-IN" dirty="0"/>
                  <a:t>File path 3</a:t>
                </a:r>
              </a:p>
              <a:p>
                <a:r>
                  <a:rPr lang="en-IN" dirty="0"/>
                  <a:t>File path 4</a:t>
                </a:r>
              </a:p>
              <a:p>
                <a:r>
                  <a:rPr lang="en-IN" dirty="0"/>
                  <a:t>…….</a:t>
                </a:r>
              </a:p>
              <a:p>
                <a:r>
                  <a:rPr lang="en-IN" dirty="0"/>
                  <a:t>………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AA90CC-2D61-6EAB-CA84-B625F64FFD81}"/>
                  </a:ext>
                </a:extLst>
              </p:cNvPr>
              <p:cNvSpPr/>
              <p:nvPr/>
            </p:nvSpPr>
            <p:spPr>
              <a:xfrm>
                <a:off x="3918853" y="1244867"/>
                <a:ext cx="3363393" cy="1853681"/>
              </a:xfrm>
              <a:prstGeom prst="roundRect">
                <a:avLst>
                  <a:gd name="adj" fmla="val 81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Transaction 1  //hash value of file</a:t>
                </a:r>
              </a:p>
              <a:p>
                <a:r>
                  <a:rPr lang="en-IN" dirty="0"/>
                  <a:t>Transaction 2</a:t>
                </a:r>
              </a:p>
              <a:p>
                <a:r>
                  <a:rPr lang="en-IN" dirty="0"/>
                  <a:t>Transaction 3</a:t>
                </a:r>
              </a:p>
              <a:p>
                <a:r>
                  <a:rPr lang="en-IN" dirty="0"/>
                  <a:t>Transaction 4</a:t>
                </a:r>
              </a:p>
              <a:p>
                <a:r>
                  <a:rPr lang="en-IN" dirty="0"/>
                  <a:t>…….</a:t>
                </a:r>
              </a:p>
              <a:p>
                <a:r>
                  <a:rPr lang="en-IN" dirty="0"/>
                  <a:t>………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4314D3-636B-B77B-C748-8A2419DB381B}"/>
                  </a:ext>
                </a:extLst>
              </p:cNvPr>
              <p:cNvSpPr txBox="1"/>
              <p:nvPr/>
            </p:nvSpPr>
            <p:spPr>
              <a:xfrm>
                <a:off x="864412" y="259953"/>
                <a:ext cx="6133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</a:rPr>
                  <a:t>BLOCK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DC5226A-0180-7805-DE53-F6C01F088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1046" y="414250"/>
                <a:ext cx="59000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4212B0-E593-5F29-98EE-FDD3928056FA}"/>
                  </a:ext>
                </a:extLst>
              </p:cNvPr>
              <p:cNvSpPr txBox="1"/>
              <p:nvPr/>
            </p:nvSpPr>
            <p:spPr>
              <a:xfrm>
                <a:off x="7847056" y="127093"/>
                <a:ext cx="3352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Block represents files of the same priority, it links to the block with files having lower priority. 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10C0199-9CA3-C42E-084E-466180BD7DFF}"/>
                  </a:ext>
                </a:extLst>
              </p:cNvPr>
              <p:cNvSpPr/>
              <p:nvPr/>
            </p:nvSpPr>
            <p:spPr>
              <a:xfrm>
                <a:off x="587143" y="629284"/>
                <a:ext cx="3227003" cy="584624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Int nonce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78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200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Patil</dc:creator>
  <cp:lastModifiedBy>Aaditya Patil</cp:lastModifiedBy>
  <cp:revision>2</cp:revision>
  <dcterms:created xsi:type="dcterms:W3CDTF">2023-12-03T16:58:22Z</dcterms:created>
  <dcterms:modified xsi:type="dcterms:W3CDTF">2023-12-04T12:40:46Z</dcterms:modified>
</cp:coreProperties>
</file>