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5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76FA-B276-4F1C-B3AD-5D2E46E7A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6D8C5-1281-400E-8861-B1D45788F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BB397-6CBC-4F64-A906-985E9211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280A-7985-45A6-BA85-EF44D69366A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6EFF3-69A5-41E5-AAD2-CFC15D6B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48268-0311-42A8-8128-DEDA22B0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CEAC-0CCE-4B45-956E-1C1CA0D87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6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ADA8-8BFD-4F5F-A040-86CFCBBD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20E8B-AEBE-493F-B342-DA732449A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06FDF-77B1-423F-8C6C-D047D5D9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280A-7985-45A6-BA85-EF44D69366A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1DDCA-DB1F-4FF8-AA8A-695EF9CA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D4503-6506-484F-94B8-665BA4E1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CEAC-0CCE-4B45-956E-1C1CA0D87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E0B031-65E1-4CBB-9C8E-AB317CD60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14932-13BB-4895-9F60-1D208C844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6CBDA-2EFF-42DC-967C-82347F003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280A-7985-45A6-BA85-EF44D69366A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27FD9-0B87-4AC1-81B0-E911E4AD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66AB3-FF49-4DAC-AF50-882CBFA8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CEAC-0CCE-4B45-956E-1C1CA0D87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0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81D4-51C8-4C0A-AD49-7E67962F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3FE58-7972-473C-B7DA-7FCA0470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56609-81F5-4639-A45B-46A823A9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280A-7985-45A6-BA85-EF44D69366A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6A40-E088-43E3-BC90-FB44EB8D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9CFCD-689B-4F0D-B98A-C56490AD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CEAC-0CCE-4B45-956E-1C1CA0D87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6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FEBF-E863-49DF-A927-83681547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231F3-6832-4F19-92E8-95516C1E3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F1602-3BE4-4997-881D-9170CB32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280A-7985-45A6-BA85-EF44D69366A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0E1AD-F163-4AFB-BE77-C688C573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8A708-04CA-413B-BFD0-23494411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CEAC-0CCE-4B45-956E-1C1CA0D87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0E2A-8906-43A8-AECF-389B1DFF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28C3-1B80-476C-B1B3-48EB8DADD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01B13-8AEC-417E-86BE-778A06B75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780E5-6793-44E4-87BC-2BE42D4D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280A-7985-45A6-BA85-EF44D69366A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A87A5-A8B0-485F-80D1-81114639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DB4A5-CFBE-42CD-9484-7D7CC2C8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CEAC-0CCE-4B45-956E-1C1CA0D87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2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904C-78F6-4C31-89ED-564F4E19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5B063-B0D8-4426-8D5D-779607428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1F79A-DD53-473C-A521-CAC93B320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C47F1-178F-4DE4-B196-6C2DA0C3E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6128E-8228-4DA4-B95B-CDB9528D0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A4064-C235-4EEE-A52F-8C4AB9C7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280A-7985-45A6-BA85-EF44D69366A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307B7F-C19A-460C-B183-F6C8ED00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2737F-00B1-4BCD-96BB-D41735BA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CEAC-0CCE-4B45-956E-1C1CA0D87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5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B990-A1CB-4D8F-9D0C-73896167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D67D1-52C3-467E-869D-353E85F9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280A-7985-45A6-BA85-EF44D69366A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6FC95-5D1B-4538-B01B-114B9CAF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6FC6D-D7E9-4349-9B99-D05FE132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CEAC-0CCE-4B45-956E-1C1CA0D87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6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A8EAB-5A20-44EA-82C7-5156606A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280A-7985-45A6-BA85-EF44D69366A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9BA11-C589-48FA-9290-42A06756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A6F87-B2E7-4175-B00E-F00B00F5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CEAC-0CCE-4B45-956E-1C1CA0D87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F81B-121C-448E-980E-B64823825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3595E-7333-420E-9489-7A01AEDC2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940A1-24E3-4A37-A97B-DE103F688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E3E88-294E-4580-A7F8-80D4B28B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280A-7985-45A6-BA85-EF44D69366A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EA29D-3AB5-4736-A820-F6BF0786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57089-726B-4C95-BBED-58BB6100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CEAC-0CCE-4B45-956E-1C1CA0D87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0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6164-21F0-4F78-9FA7-F7FBCFC9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97D5D-FB5E-4E85-957E-B21CD30A4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3B3D0-683A-4E9B-A4C5-4EE08447F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02C2A-4286-4650-B2DC-EC632178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280A-7985-45A6-BA85-EF44D69366A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6A688-99D5-42DE-9305-C94535A5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28EA3-CD60-41D2-9A94-430FB5AE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CEAC-0CCE-4B45-956E-1C1CA0D87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5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6F104-ABC7-46D4-8968-06C75A15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9A196-249E-4654-93F5-4065C51FF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21918-EBDA-4350-9370-A5A2943EB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2280A-7985-45A6-BA85-EF44D69366A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6F12-4084-410E-BFFF-50FECFD30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AFF3-5EA7-44CE-A43E-75B42BA66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FCEAC-0CCE-4B45-956E-1C1CA0D87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938C0E-1FC2-4BDB-B3B7-3D99514AED25}"/>
              </a:ext>
            </a:extLst>
          </p:cNvPr>
          <p:cNvSpPr/>
          <p:nvPr/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kern="1200" cap="none" spc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BUAN 6347: ADVANCED BIG DATA ANALYTICS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35E928-027E-4F2A-9AD3-39942AEC3EA8}"/>
              </a:ext>
            </a:extLst>
          </p:cNvPr>
          <p:cNvSpPr/>
          <p:nvPr/>
        </p:nvSpPr>
        <p:spPr>
          <a:xfrm>
            <a:off x="1367624" y="2490436"/>
            <a:ext cx="9708995" cy="3567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ASSIGNMENT-2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BB9936-0799-410A-BA2D-B5000F67B2DE}"/>
              </a:ext>
            </a:extLst>
          </p:cNvPr>
          <p:cNvSpPr/>
          <p:nvPr/>
        </p:nvSpPr>
        <p:spPr>
          <a:xfrm>
            <a:off x="5456452" y="4924341"/>
            <a:ext cx="6197338" cy="14003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b="1" cap="none" spc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Aadith Narayan Ravishankar</a:t>
            </a:r>
          </a:p>
          <a:p>
            <a:pPr algn="ctr">
              <a:spcAft>
                <a:spcPts val="600"/>
              </a:spcAft>
            </a:pPr>
            <a:r>
              <a:rPr lang="en-US" sz="40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AXR180085</a:t>
            </a:r>
            <a:endParaRPr lang="en-US" sz="4000" b="1" cap="none" spc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5949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B09B15-3A44-4A78-AC37-7ADF9C76358A}"/>
              </a:ext>
            </a:extLst>
          </p:cNvPr>
          <p:cNvSpPr/>
          <p:nvPr/>
        </p:nvSpPr>
        <p:spPr>
          <a:xfrm>
            <a:off x="1056582" y="455762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Train and Test datasets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B58C9F8D-0CF1-49DD-9569-2E9FDB384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33" y="2247538"/>
            <a:ext cx="11237402" cy="316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3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4E5482-718C-4D8D-97FC-D5E98B2A0F2B}"/>
              </a:ext>
            </a:extLst>
          </p:cNvPr>
          <p:cNvSpPr/>
          <p:nvPr/>
        </p:nvSpPr>
        <p:spPr>
          <a:xfrm>
            <a:off x="731521" y="391886"/>
            <a:ext cx="3990950" cy="223852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Defining and training the model</a:t>
            </a:r>
            <a:endParaRPr lang="en-US" sz="5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C0DD5AC-010A-48BF-9CDF-DCC3A5E35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79" y="2380793"/>
            <a:ext cx="9791746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9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CC66E84-2B42-463F-8329-75BA0D521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B95EED-B98A-44EF-89DD-993CF14FC5F4}"/>
              </a:ext>
            </a:extLst>
          </p:cNvPr>
          <p:cNvSpPr/>
          <p:nvPr/>
        </p:nvSpPr>
        <p:spPr>
          <a:xfrm>
            <a:off x="731521" y="146911"/>
            <a:ext cx="476314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Post prediction Analysis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05CEDB2-1F47-472F-AB81-50E4E531B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2" y="1805306"/>
            <a:ext cx="8159534" cy="37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3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A8800DE-685A-49EF-BB44-3789B30849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11" b="-1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78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959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flower&#10;&#10;Description automatically generated">
            <a:extLst>
              <a:ext uri="{FF2B5EF4-FFF2-40B4-BE49-F238E27FC236}">
                <a16:creationId xmlns:a16="http://schemas.microsoft.com/office/drawing/2014/main" id="{2E09561A-48C8-47B2-B44F-1FB9E2E8B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647711"/>
            <a:ext cx="3854945" cy="246716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959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B7109780-BEEC-47CC-BCE5-1E8BDDDB6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3779339"/>
            <a:ext cx="3854945" cy="240934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flower&#10;&#10;Description automatically generated">
            <a:extLst>
              <a:ext uri="{FF2B5EF4-FFF2-40B4-BE49-F238E27FC236}">
                <a16:creationId xmlns:a16="http://schemas.microsoft.com/office/drawing/2014/main" id="{A3EDC00A-A4C4-4568-B0AA-299601A40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764" y="823921"/>
            <a:ext cx="6410084" cy="5224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6CB673-C984-4A74-A3EF-F9FBCFD4432D}"/>
              </a:ext>
            </a:extLst>
          </p:cNvPr>
          <p:cNvSpPr txBox="1"/>
          <p:nvPr/>
        </p:nvSpPr>
        <p:spPr>
          <a:xfrm>
            <a:off x="5144764" y="5525718"/>
            <a:ext cx="6410084" cy="52242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0.96418609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E62536-F2A8-416E-B15A-AB05A3EB19F2}"/>
              </a:ext>
            </a:extLst>
          </p:cNvPr>
          <p:cNvSpPr txBox="1"/>
          <p:nvPr/>
        </p:nvSpPr>
        <p:spPr>
          <a:xfrm>
            <a:off x="622549" y="2868159"/>
            <a:ext cx="3854945" cy="24671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0.17094567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CEEFA0-A705-4B1C-B294-5F7A50958DE8}"/>
              </a:ext>
            </a:extLst>
          </p:cNvPr>
          <p:cNvSpPr txBox="1"/>
          <p:nvPr/>
        </p:nvSpPr>
        <p:spPr>
          <a:xfrm>
            <a:off x="622549" y="5947745"/>
            <a:ext cx="3854945" cy="24093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0.940090555</a:t>
            </a:r>
          </a:p>
        </p:txBody>
      </p:sp>
    </p:spTree>
    <p:extLst>
      <p:ext uri="{BB962C8B-B14F-4D97-AF65-F5344CB8AC3E}">
        <p14:creationId xmlns:p14="http://schemas.microsoft.com/office/powerpoint/2010/main" val="1489022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239DC3-0F93-4C4E-90F8-8B02B283A031}"/>
              </a:ext>
            </a:extLst>
          </p:cNvPr>
          <p:cNvSpPr/>
          <p:nvPr/>
        </p:nvSpPr>
        <p:spPr>
          <a:xfrm>
            <a:off x="2726432" y="1741337"/>
            <a:ext cx="6739136" cy="238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5895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6EA578-F286-46E4-97A6-B52E117C0BFB}"/>
              </a:ext>
            </a:extLst>
          </p:cNvPr>
          <p:cNvSpPr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0" kern="1200" cap="none" spc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Part-1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About the code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b="0" kern="1200" cap="none" spc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431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9D9E6-6CAE-4696-BA31-C11D8FD7C0D6}"/>
              </a:ext>
            </a:extLst>
          </p:cNvPr>
          <p:cNvSpPr txBox="1"/>
          <p:nvPr/>
        </p:nvSpPr>
        <p:spPr>
          <a:xfrm>
            <a:off x="6291923" y="1239927"/>
            <a:ext cx="4971824" cy="4680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Deep learning Pipelines are used to build scalable deep learning models in Python with Apache Spark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Extends functionality to SparkMLlib, Keras and Tensorflow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Current code uses Pyspark with a Deep Learning pipeline consisting of ResNet50 and Logistic Regression for Binary Classification of flowers (Daisy or Tulip)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Achieved Testing Accuracy- 96.72%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753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AFFE2-E752-4B4D-BCB7-AEBAC9FAC394}"/>
              </a:ext>
            </a:extLst>
          </p:cNvPr>
          <p:cNvSpPr/>
          <p:nvPr/>
        </p:nvSpPr>
        <p:spPr>
          <a:xfrm>
            <a:off x="1800264" y="235921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Flow Chart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EEAE6E7-53B2-45E2-91CF-1E8DFC31E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06" y="1270275"/>
            <a:ext cx="8707019" cy="411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4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753824-A176-433E-9BAC-26E8AE92F330}"/>
              </a:ext>
            </a:extLst>
          </p:cNvPr>
          <p:cNvSpPr/>
          <p:nvPr/>
        </p:nvSpPr>
        <p:spPr>
          <a:xfrm>
            <a:off x="922666" y="533774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ResNet50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F0466042-0622-419D-A55D-79F47B4A4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7616"/>
            <a:ext cx="12192000" cy="248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7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40E561-E287-4BB0-AB42-D0797EC9FC35}"/>
              </a:ext>
            </a:extLst>
          </p:cNvPr>
          <p:cNvSpPr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0" kern="1200" cap="none" spc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Part 2 and Part 3-The Code Listing along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0" kern="1200" cap="none" spc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with Screenshots</a:t>
            </a:r>
          </a:p>
        </p:txBody>
      </p:sp>
    </p:spTree>
    <p:extLst>
      <p:ext uri="{BB962C8B-B14F-4D97-AF65-F5344CB8AC3E}">
        <p14:creationId xmlns:p14="http://schemas.microsoft.com/office/powerpoint/2010/main" val="399415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31040B-D0E4-46DF-B37D-EA86F9858166}"/>
              </a:ext>
            </a:extLst>
          </p:cNvPr>
          <p:cNvSpPr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Spark-DL initialization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9D6F21A-FFC7-435C-894D-A48A1072F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37" y="1320587"/>
            <a:ext cx="9510584" cy="2865368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289B43-520C-4F67-B2A3-C0D259966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37" y="4275165"/>
            <a:ext cx="9510584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0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2A243A-30D0-4649-99DF-00D7F0C9FCC4}"/>
              </a:ext>
            </a:extLst>
          </p:cNvPr>
          <p:cNvSpPr/>
          <p:nvPr/>
        </p:nvSpPr>
        <p:spPr>
          <a:xfrm>
            <a:off x="535666" y="500769"/>
            <a:ext cx="4900144" cy="27369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Image Loading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1EF8041-0754-465F-9D81-23FE03041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36" y="1526741"/>
            <a:ext cx="8176969" cy="2194750"/>
          </a:xfrm>
          <a:prstGeom prst="rect">
            <a:avLst/>
          </a:prstGeom>
        </p:spPr>
      </p:pic>
      <p:pic>
        <p:nvPicPr>
          <p:cNvPr id="8" name="Picture 7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41E092F5-E655-489B-B363-9183A14C9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83" y="3979585"/>
            <a:ext cx="8188021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4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flower&#10;&#10;Description automatically generated">
            <a:extLst>
              <a:ext uri="{FF2B5EF4-FFF2-40B4-BE49-F238E27FC236}">
                <a16:creationId xmlns:a16="http://schemas.microsoft.com/office/drawing/2014/main" id="{42FBAB74-C3AF-4BB6-B8E0-E0D038F3B1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5" r="-3" b="14367"/>
          <a:stretch/>
        </p:blipFill>
        <p:spPr>
          <a:xfrm>
            <a:off x="5162052" y="3272588"/>
            <a:ext cx="6105382" cy="3585411"/>
          </a:xfrm>
          <a:prstGeom prst="rect">
            <a:avLst/>
          </a:prstGeom>
        </p:spPr>
      </p:pic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D2F5AE14-3DDC-46C6-82BB-B801CE103E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7" r="1" b="1"/>
          <a:stretch/>
        </p:blipFill>
        <p:spPr>
          <a:xfrm>
            <a:off x="20" y="9"/>
            <a:ext cx="7279893" cy="3895335"/>
          </a:xfrm>
          <a:custGeom>
            <a:avLst/>
            <a:gdLst/>
            <a:ahLst/>
            <a:cxnLst/>
            <a:rect l="l" t="t" r="r" b="b"/>
            <a:pathLst>
              <a:path w="7279913" h="3895335">
                <a:moveTo>
                  <a:pt x="0" y="0"/>
                </a:moveTo>
                <a:lnTo>
                  <a:pt x="7279913" y="0"/>
                </a:lnTo>
                <a:lnTo>
                  <a:pt x="7279913" y="3116976"/>
                </a:lnTo>
                <a:lnTo>
                  <a:pt x="5011287" y="3116976"/>
                </a:lnTo>
                <a:lnTo>
                  <a:pt x="5011287" y="3895335"/>
                </a:lnTo>
                <a:lnTo>
                  <a:pt x="0" y="3895335"/>
                </a:lnTo>
                <a:close/>
              </a:path>
            </a:pathLst>
          </a:custGeom>
        </p:spPr>
      </p:pic>
      <p:pic>
        <p:nvPicPr>
          <p:cNvPr id="3" name="Picture 2" descr="A close up of a flower&#10;&#10;Description automatically generated">
            <a:extLst>
              <a:ext uri="{FF2B5EF4-FFF2-40B4-BE49-F238E27FC236}">
                <a16:creationId xmlns:a16="http://schemas.microsoft.com/office/drawing/2014/main" id="{AA7955D5-C833-40FF-9683-7BEF5BF8BD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5" r="11016" b="2"/>
          <a:stretch/>
        </p:blipFill>
        <p:spPr>
          <a:xfrm>
            <a:off x="7458302" y="-22547"/>
            <a:ext cx="3809132" cy="31395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A1CAC3-A129-43F8-8881-63D3E319A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69422"/>
            <a:ext cx="5001186" cy="2788578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CE41C-FBFB-44B8-BE25-7F555613C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3904" y="0"/>
            <a:ext cx="768096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9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104</Words>
  <Application>Microsoft Office PowerPoint</Application>
  <PresentationFormat>Widescreen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Ravishankar, Aadith Narayan</dc:creator>
  <cp:lastModifiedBy>Ravishankar, Aadith Narayan</cp:lastModifiedBy>
  <cp:revision>1</cp:revision>
  <dcterms:created xsi:type="dcterms:W3CDTF">2020-11-05T08:46:36Z</dcterms:created>
  <dcterms:modified xsi:type="dcterms:W3CDTF">2020-11-05T08:50:12Z</dcterms:modified>
</cp:coreProperties>
</file>