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6" name="Shape 426"/>
        <p:cNvGrpSpPr/>
        <p:nvPr/>
      </p:nvGrpSpPr>
      <p:grpSpPr>
        <a:xfrm>
          <a:off x="0" y="0"/>
          <a:ext cx="0" cy="0"/>
          <a:chOff x="0" y="0"/>
          <a:chExt cx="0" cy="0"/>
        </a:xfrm>
      </p:grpSpPr>
      <p:sp>
        <p:nvSpPr>
          <p:cNvPr id="427" name="Google Shape;427;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8" name="Google Shape;428;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9" name="Google Shape;429;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431" name="Google Shape;431;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2" name="Google Shape;432;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449" name="Shape 449"/>
        <p:cNvGrpSpPr/>
        <p:nvPr/>
      </p:nvGrpSpPr>
      <p:grpSpPr>
        <a:xfrm>
          <a:off x="0" y="0"/>
          <a:ext cx="0" cy="0"/>
          <a:chOff x="0" y="0"/>
          <a:chExt cx="0" cy="0"/>
        </a:xfrm>
      </p:grpSpPr>
      <p:sp>
        <p:nvSpPr>
          <p:cNvPr id="450" name="Google Shape;450;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1" name="Google Shape;451;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2" name="Google Shape;452;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3" name="Google Shape;453;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4" name="Google Shape;454;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55" name="Shape 455"/>
        <p:cNvGrpSpPr/>
        <p:nvPr/>
      </p:nvGrpSpPr>
      <p:grpSpPr>
        <a:xfrm>
          <a:off x="0" y="0"/>
          <a:ext cx="0" cy="0"/>
          <a:chOff x="0" y="0"/>
          <a:chExt cx="0" cy="0"/>
        </a:xfrm>
      </p:grpSpPr>
      <p:sp>
        <p:nvSpPr>
          <p:cNvPr id="456" name="Google Shape;456;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7" name="Google Shape;457;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8" name="Google Shape;458;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9" name="Google Shape;459;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60" name="Shape 460"/>
        <p:cNvGrpSpPr/>
        <p:nvPr/>
      </p:nvGrpSpPr>
      <p:grpSpPr>
        <a:xfrm>
          <a:off x="0" y="0"/>
          <a:ext cx="0" cy="0"/>
          <a:chOff x="0" y="0"/>
          <a:chExt cx="0" cy="0"/>
        </a:xfrm>
      </p:grpSpPr>
      <p:sp>
        <p:nvSpPr>
          <p:cNvPr id="461" name="Google Shape;461;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2" name="Google Shape;462;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3" name="Google Shape;463;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4" name="Google Shape;464;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5" name="Google Shape;465;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66" name="Shape 466"/>
        <p:cNvGrpSpPr/>
        <p:nvPr/>
      </p:nvGrpSpPr>
      <p:grpSpPr>
        <a:xfrm>
          <a:off x="0" y="0"/>
          <a:ext cx="0" cy="0"/>
          <a:chOff x="0" y="0"/>
          <a:chExt cx="0" cy="0"/>
        </a:xfrm>
      </p:grpSpPr>
      <p:sp>
        <p:nvSpPr>
          <p:cNvPr id="467" name="Google Shape;467;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8" name="Google Shape;468;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9" name="Google Shape;469;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70" name="Google Shape;470;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1" name="Google Shape;471;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2" name="Google Shape;472;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73" name="Shape 473"/>
        <p:cNvGrpSpPr/>
        <p:nvPr/>
      </p:nvGrpSpPr>
      <p:grpSpPr>
        <a:xfrm>
          <a:off x="0" y="0"/>
          <a:ext cx="0" cy="0"/>
          <a:chOff x="0" y="0"/>
          <a:chExt cx="0" cy="0"/>
        </a:xfrm>
      </p:grpSpPr>
      <p:sp>
        <p:nvSpPr>
          <p:cNvPr id="474" name="Google Shape;474;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5" name="Google Shape;475;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6" name="Google Shape;476;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3" name="Shape 433"/>
        <p:cNvGrpSpPr/>
        <p:nvPr/>
      </p:nvGrpSpPr>
      <p:grpSpPr>
        <a:xfrm>
          <a:off x="0" y="0"/>
          <a:ext cx="0" cy="0"/>
          <a:chOff x="0" y="0"/>
          <a:chExt cx="0" cy="0"/>
        </a:xfrm>
      </p:grpSpPr>
      <p:sp>
        <p:nvSpPr>
          <p:cNvPr id="434" name="Google Shape;434;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45" name="Google Shape;445;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446" name="Google Shape;446;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7" name="Google Shape;447;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8" name="Google Shape;448;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grpSp>
        <p:nvGrpSpPr>
          <p:cNvPr id="614" name="Google Shape;614;p1"/>
          <p:cNvGrpSpPr/>
          <p:nvPr/>
        </p:nvGrpSpPr>
        <p:grpSpPr>
          <a:xfrm>
            <a:off x="876299" y="990600"/>
            <a:ext cx="1743075" cy="1333500"/>
            <a:chOff x="742950" y="1104900"/>
            <a:chExt cx="1743075" cy="1333500"/>
          </a:xfrm>
        </p:grpSpPr>
        <p:sp>
          <p:nvSpPr>
            <p:cNvPr id="615" name="Google Shape;61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6" name="Google Shape;61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7" name="Google Shape;61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8" name="Google Shape;61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19" name="Google Shape;61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20" name="Google Shape;620;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21" name="Google Shape;621;p1"/>
          <p:cNvSpPr txBox="1"/>
          <p:nvPr/>
        </p:nvSpPr>
        <p:spPr>
          <a:xfrm>
            <a:off x="1830220" y="3350521"/>
            <a:ext cx="9982200" cy="240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STUDENT NAME: ADITHYA.S</a:t>
            </a:r>
            <a:endParaRPr b="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REGISTER NO: 312218853</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DEPARTMENT:B.com bank management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Calibri"/>
                <a:ea typeface="Calibri"/>
                <a:cs typeface="Calibri"/>
                <a:sym typeface="Calibri"/>
              </a:rPr>
              <a:t>COLLEGE</a:t>
            </a:r>
            <a:r>
              <a:rPr b="0" i="0" lang="en-US" sz="3000" u="none" cap="none" strike="noStrike">
                <a:solidFill>
                  <a:srgbClr val="000000"/>
                </a:solidFill>
                <a:latin typeface="Arial"/>
                <a:ea typeface="Arial"/>
                <a:cs typeface="Arial"/>
                <a:sym typeface="Arial"/>
              </a:rPr>
              <a:t>: Avichi college of arts and science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lang="en-US" sz="3000"/>
              <a:t>NM NO:C81D2096E14F147815B4E5FA65DCA2D6</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595" name="Google Shape;595;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596" name="Google Shape;596;p16"/>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597" name="Google Shape;597;p16"/>
          <p:cNvSpPr txBox="1"/>
          <p:nvPr/>
        </p:nvSpPr>
        <p:spPr>
          <a:xfrm>
            <a:off x="0" y="1730649"/>
            <a:ext cx="11797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To create an employee performance scorecard in Excel, you need to first define key performance indicators (KPIs) relevant to each employee's role, then set up a spreadsheet with columns for employee details, their performance metrics, target values, actual performance data, and a calculated score based on their achievement against targets, allowing for visual representation through charts and graphs to analyze performance trends</a:t>
            </a:r>
            <a:endParaRPr sz="3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pic>
        <p:nvPicPr>
          <p:cNvPr id="602" name="Google Shape;602;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603" name="Google Shape;603;p17"/>
          <p:cNvSpPr txBox="1"/>
          <p:nvPr>
            <p:ph type="title"/>
          </p:nvPr>
        </p:nvSpPr>
        <p:spPr>
          <a:xfrm>
            <a:off x="755320" y="385452"/>
            <a:ext cx="4109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604" name="Google Shape;604;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605" name="Google Shape;605;p17"/>
          <p:cNvSpPr txBox="1"/>
          <p:nvPr/>
        </p:nvSpPr>
        <p:spPr>
          <a:xfrm>
            <a:off x="0" y="1542619"/>
            <a:ext cx="12192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To create an employee performance scorecard in Excel, you would typically set up a spreadsheet with columns for employee details (name, job title), key performance indicators (KPIs) relevant to their role, target values for each KPI, a rating scale to assess performance against those targets, and space for comments or feedback from their manager, all organized in a clear table format, allowing for easy data entry and analysis of individual employee performance.</a:t>
            </a:r>
            <a:endParaRPr sz="3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611" name="Google Shape;611;p18"/>
          <p:cNvSpPr txBox="1"/>
          <p:nvPr/>
        </p:nvSpPr>
        <p:spPr>
          <a:xfrm>
            <a:off x="0" y="1489494"/>
            <a:ext cx="12192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When creating an employee performance scorecard in Excel, the conclusion should summarize the employee's overall performance against set goals and key performance indicators (KPIs), highlighting their strengths, areas for improvement, and actionable development plans, providing a clear picture of their contribution to the company while also outlining specific steps for future performance enhancement; ensuring the scorecard is aligned with the company's strategic objectives and communicated effectively to both the employee and their manager.</a:t>
            </a:r>
            <a:endParaRPr sz="3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4" name="Shape 494"/>
        <p:cNvGrpSpPr/>
        <p:nvPr/>
      </p:nvGrpSpPr>
      <p:grpSpPr>
        <a:xfrm>
          <a:off x="0" y="0"/>
          <a:ext cx="0" cy="0"/>
          <a:chOff x="0" y="0"/>
          <a:chExt cx="0" cy="0"/>
        </a:xfrm>
      </p:grpSpPr>
      <p:sp>
        <p:nvSpPr>
          <p:cNvPr id="495" name="Google Shape;495;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496" name="Google Shape;496;p8"/>
          <p:cNvGrpSpPr/>
          <p:nvPr/>
        </p:nvGrpSpPr>
        <p:grpSpPr>
          <a:xfrm>
            <a:off x="7448612" y="0"/>
            <a:ext cx="4743795" cy="6858466"/>
            <a:chOff x="7448612" y="0"/>
            <a:chExt cx="4743795" cy="6858466"/>
          </a:xfrm>
        </p:grpSpPr>
        <p:sp>
          <p:nvSpPr>
            <p:cNvPr id="497" name="Google Shape;497;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06" name="Google Shape;506;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511" name="Google Shape;511;p8"/>
          <p:cNvGrpSpPr/>
          <p:nvPr/>
        </p:nvGrpSpPr>
        <p:grpSpPr>
          <a:xfrm>
            <a:off x="466725" y="6410325"/>
            <a:ext cx="3705225" cy="295275"/>
            <a:chOff x="466725" y="6410325"/>
            <a:chExt cx="3705225" cy="295275"/>
          </a:xfrm>
        </p:grpSpPr>
        <p:pic>
          <p:nvPicPr>
            <p:cNvPr id="512" name="Google Shape;51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513" name="Google Shape;513;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514" name="Google Shape;514;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15" name="Google Shape;515;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9" name="Shape 519"/>
        <p:cNvGrpSpPr/>
        <p:nvPr/>
      </p:nvGrpSpPr>
      <p:grpSpPr>
        <a:xfrm>
          <a:off x="0" y="0"/>
          <a:ext cx="0" cy="0"/>
          <a:chOff x="0" y="0"/>
          <a:chExt cx="0" cy="0"/>
        </a:xfrm>
      </p:grpSpPr>
      <p:sp>
        <p:nvSpPr>
          <p:cNvPr id="520" name="Google Shape;520;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21" name="Google Shape;521;p9"/>
          <p:cNvGrpSpPr/>
          <p:nvPr/>
        </p:nvGrpSpPr>
        <p:grpSpPr>
          <a:xfrm>
            <a:off x="7448612" y="0"/>
            <a:ext cx="4743795" cy="6858466"/>
            <a:chOff x="7448612" y="0"/>
            <a:chExt cx="4743795" cy="6858466"/>
          </a:xfrm>
        </p:grpSpPr>
        <p:sp>
          <p:nvSpPr>
            <p:cNvPr id="522" name="Google Shape;522;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31" name="Google Shape;531;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534" name="Google Shape;534;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grpSp>
        <p:nvGrpSpPr>
          <p:cNvPr id="539" name="Google Shape;539;p10"/>
          <p:cNvGrpSpPr/>
          <p:nvPr/>
        </p:nvGrpSpPr>
        <p:grpSpPr>
          <a:xfrm>
            <a:off x="9258675" y="2943225"/>
            <a:ext cx="2762251" cy="3257550"/>
            <a:chOff x="7991475" y="2933700"/>
            <a:chExt cx="2762251" cy="3257550"/>
          </a:xfrm>
        </p:grpSpPr>
        <p:sp>
          <p:nvSpPr>
            <p:cNvPr id="540" name="Google Shape;54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42" name="Google Shape;542;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543" name="Google Shape;543;p10"/>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544" name="Google Shape;544;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545" name="Google Shape;545;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46" name="Google Shape;546;p10"/>
          <p:cNvSpPr txBox="1"/>
          <p:nvPr/>
        </p:nvSpPr>
        <p:spPr>
          <a:xfrm>
            <a:off x="676268" y="2305813"/>
            <a:ext cx="85824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The problem is to design an Excel-based employee performance scorecard that effectively captures and quantifies key performance indicators (KPIs) across various departments and roles, allowing for comprehensive evaluation of individual employee contributions, while also enabling easy data analysis, visualization, and clear communication of performance levels to both employees and management, all within the limitations of standard Excel functionalities.</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grpSp>
        <p:nvGrpSpPr>
          <p:cNvPr id="551" name="Google Shape;551;p11"/>
          <p:cNvGrpSpPr/>
          <p:nvPr/>
        </p:nvGrpSpPr>
        <p:grpSpPr>
          <a:xfrm>
            <a:off x="8658225" y="346201"/>
            <a:ext cx="3533775" cy="3810000"/>
            <a:chOff x="8658225" y="2647950"/>
            <a:chExt cx="3533775" cy="3810000"/>
          </a:xfrm>
        </p:grpSpPr>
        <p:sp>
          <p:nvSpPr>
            <p:cNvPr id="552" name="Google Shape;552;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54" name="Google Shape;554;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555" name="Google Shape;555;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556" name="Google Shape;556;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557" name="Google Shape;557;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58" name="Google Shape;558;p11"/>
          <p:cNvSpPr txBox="1"/>
          <p:nvPr/>
        </p:nvSpPr>
        <p:spPr>
          <a:xfrm>
            <a:off x="1068785" y="1817327"/>
            <a:ext cx="7924800" cy="382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A project to create an employee performance scorecard in Excel involves designing a spreadsheet that systematically tracks and evaluates an employee's performance against specific key performance indicators (KPIs) across various areas of their role, allowing for a comprehensive assessment and feedback mechanism, all within the capabilities of Microsoft Excel.</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564" name="Google Shape;564;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565" name="Google Shape;565;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66" name="Google Shape;566;p12"/>
          <p:cNvSpPr txBox="1"/>
          <p:nvPr/>
        </p:nvSpPr>
        <p:spPr>
          <a:xfrm>
            <a:off x="723900" y="1928653"/>
            <a:ext cx="95346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latin typeface="Calibri"/>
                <a:ea typeface="Calibri"/>
                <a:cs typeface="Calibri"/>
                <a:sym typeface="Calibri"/>
              </a:rPr>
              <a:t>To create an employee performance scorecard in Excel, start by defining key performance indicators (KPIs) relevant to each role, then set up a spreadsheet with columns for employee details, performance goals, corresponding KPIs, rating scales, and sections for feedback and overall performance evaluation, using formulas to automatically calculate scores based on the data entered; you can also incorporate visual elements like charts and color coding for easy analysis.</a:t>
            </a:r>
            <a:endParaRPr sz="29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572" name="Google Shape;572;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73" name="Google Shape;573;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74" name="Google Shape;574;p13"/>
          <p:cNvSpPr txBox="1"/>
          <p:nvPr/>
        </p:nvSpPr>
        <p:spPr>
          <a:xfrm>
            <a:off x="676275" y="1433275"/>
            <a:ext cx="12192000" cy="493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Solution:</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Create a comprehensive employee performance scorecard template in Excel that includes: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 Key performance indicators (KPIs) relevant to the employee's role and responsibilities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 Weightage assigned to each KPI based on its importance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 Targets and benchmarks for each KPI</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 Actual performance data for each KPI</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 Visualizations (e.g., charts, graphs) to help illustrate performance trends and areas for improvement</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*Value Proposition:</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Streamline employee performance management and evaluation processes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Provide a clear and transparent framework for assessing performance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Enable data-driven decision-making and objective evaluations</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580" name="Google Shape;580;p14"/>
          <p:cNvSpPr txBox="1"/>
          <p:nvPr/>
        </p:nvSpPr>
        <p:spPr>
          <a:xfrm>
            <a:off x="-11" y="1720496"/>
            <a:ext cx="12192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An "Employee Performance Scorecard" Excel dataset would typically include columns for employee details (name, job title, department), specific performance metrics aligned with their role (e.g., sales figures, project completion rate, customer satisfaction scores), corresponding target values for each metric, and a section for manager feedback or performance ratings, allowing for a comprehensive evaluation of an employee's performance against set goals and expectations across various dimensions.</a:t>
            </a:r>
            <a:endParaRPr sz="3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586" name="Google Shape;586;p15"/>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587" name="Google Shape;587;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588" name="Google Shape;588;p15"/>
          <p:cNvSpPr txBox="1"/>
          <p:nvPr/>
        </p:nvSpPr>
        <p:spPr>
          <a:xfrm>
            <a:off x="2586186" y="302900"/>
            <a:ext cx="8534100" cy="95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589" name="Google Shape;589;p15"/>
          <p:cNvSpPr txBox="1"/>
          <p:nvPr/>
        </p:nvSpPr>
        <p:spPr>
          <a:xfrm>
            <a:off x="8" y="1720492"/>
            <a:ext cx="12192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To create an employee performance scorecard in Excel, start by defining key performance indicators (KPIs) relevant to each employee's role, then set up a spreadsheet with columns for employee details, performance goals, corresponding KPIs, rating scales, and sections for feedback and overall performance evaluation; utilize formulas and conditional formatting to automatically calculate scores and highlight performance levels based on set criteria.</a:t>
            </a:r>
            <a:endParaRPr sz="3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