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1587" r:id="rId5"/>
    <p:sldId id="441" r:id="rId6"/>
    <p:sldId id="408" r:id="rId7"/>
    <p:sldId id="443" r:id="rId8"/>
    <p:sldId id="1588" r:id="rId9"/>
    <p:sldId id="1396" r:id="rId10"/>
    <p:sldId id="414" r:id="rId11"/>
    <p:sldId id="1589" r:id="rId12"/>
    <p:sldId id="15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E4B6-145F-466B-9C90-A04CEDCA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639A6-6EA8-491D-8AAC-DA18E5DD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C4FB-ACEC-4E43-9EC7-827D90D2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85E5-E919-470A-BA7C-96C8FDDE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B537-EA77-4D97-A684-810AB70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D32F-5E69-45C0-8950-80DB3116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16631-AB98-4CA7-B987-5BBDEDE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6337-76F8-4CB5-A5A3-A014A89A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65C3-31EE-479F-A00C-5DB3A4B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F411-CD21-4B75-8C24-EDA802F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3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3F9A3-8D80-43C4-9354-2C842FAF3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71A41-12D7-4670-B885-FB0B878E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B7FD-181C-472D-BCD3-698C3A14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CD53-46EF-4891-829D-B95C3090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42B2E-DCB3-44E6-B3F8-6B5DF785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8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012B486-90B4-46D8-A871-08F544C7EC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5852272"/>
            <a:ext cx="12199697" cy="102113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  <p:grpSp>
        <p:nvGrpSpPr>
          <p:cNvPr id="3088" name="Group 16">
            <a:extLst>
              <a:ext uri="{FF2B5EF4-FFF2-40B4-BE49-F238E27FC236}">
                <a16:creationId xmlns:a16="http://schemas.microsoft.com/office/drawing/2014/main" id="{100DB493-4A40-46AF-8A47-CBFF635C5C2E}"/>
              </a:ext>
            </a:extLst>
          </p:cNvPr>
          <p:cNvGrpSpPr>
            <a:grpSpLocks/>
          </p:cNvGrpSpPr>
          <p:nvPr/>
        </p:nvGrpSpPr>
        <p:grpSpPr bwMode="auto">
          <a:xfrm>
            <a:off x="0" y="5797644"/>
            <a:ext cx="12201622" cy="1075765"/>
            <a:chOff x="0" y="4139"/>
            <a:chExt cx="6341" cy="768"/>
          </a:xfrm>
        </p:grpSpPr>
        <p:sp useBgFill="1">
          <p:nvSpPr>
            <p:cNvPr id="3075" name="Freeform 3">
              <a:extLst>
                <a:ext uri="{FF2B5EF4-FFF2-40B4-BE49-F238E27FC236}">
                  <a16:creationId xmlns:a16="http://schemas.microsoft.com/office/drawing/2014/main" id="{86AFDB73-4ABF-4B80-9179-604F7F56C98A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6" name="Freeform 4">
              <a:extLst>
                <a:ext uri="{FF2B5EF4-FFF2-40B4-BE49-F238E27FC236}">
                  <a16:creationId xmlns:a16="http://schemas.microsoft.com/office/drawing/2014/main" id="{0740969B-7925-4DAB-A886-2EE25F9A28F8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6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7" name="Freeform 5">
              <a:extLst>
                <a:ext uri="{FF2B5EF4-FFF2-40B4-BE49-F238E27FC236}">
                  <a16:creationId xmlns:a16="http://schemas.microsoft.com/office/drawing/2014/main" id="{0581D17A-0F09-4E2B-8008-C17F32B60DD7}"/>
                </a:ext>
              </a:extLst>
            </p:cNvPr>
            <p:cNvSpPr>
              <a:spLocks/>
            </p:cNvSpPr>
            <p:nvPr/>
          </p:nvSpPr>
          <p:spPr bwMode="white">
            <a:xfrm>
              <a:off x="966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8" name="Freeform 6">
              <a:extLst>
                <a:ext uri="{FF2B5EF4-FFF2-40B4-BE49-F238E27FC236}">
                  <a16:creationId xmlns:a16="http://schemas.microsoft.com/office/drawing/2014/main" id="{E481B950-F7FF-411A-9704-24EE2AF9E8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455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9" name="Freeform 7">
              <a:extLst>
                <a:ext uri="{FF2B5EF4-FFF2-40B4-BE49-F238E27FC236}">
                  <a16:creationId xmlns:a16="http://schemas.microsoft.com/office/drawing/2014/main" id="{B2FB9DF3-A360-4BB3-BBB9-7C635AE7BE5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945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0" name="Freeform 8">
              <a:extLst>
                <a:ext uri="{FF2B5EF4-FFF2-40B4-BE49-F238E27FC236}">
                  <a16:creationId xmlns:a16="http://schemas.microsoft.com/office/drawing/2014/main" id="{570DA599-EED6-4301-98C9-F09AF129632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434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1" name="Freeform 9">
              <a:extLst>
                <a:ext uri="{FF2B5EF4-FFF2-40B4-BE49-F238E27FC236}">
                  <a16:creationId xmlns:a16="http://schemas.microsoft.com/office/drawing/2014/main" id="{0E942078-6663-4617-9A30-8BA40E095A4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911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2" name="Freeform 10">
              <a:extLst>
                <a:ext uri="{FF2B5EF4-FFF2-40B4-BE49-F238E27FC236}">
                  <a16:creationId xmlns:a16="http://schemas.microsoft.com/office/drawing/2014/main" id="{27F8F6FD-1CE3-4071-A454-59AECECDBDD2}"/>
                </a:ext>
              </a:extLst>
            </p:cNvPr>
            <p:cNvSpPr>
              <a:spLocks/>
            </p:cNvSpPr>
            <p:nvPr/>
          </p:nvSpPr>
          <p:spPr bwMode="white">
            <a:xfrm>
              <a:off x="3399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3" name="Freeform 11">
              <a:extLst>
                <a:ext uri="{FF2B5EF4-FFF2-40B4-BE49-F238E27FC236}">
                  <a16:creationId xmlns:a16="http://schemas.microsoft.com/office/drawing/2014/main" id="{E776A6F6-B147-4F67-AE1B-5E08DC3B2A98}"/>
                </a:ext>
              </a:extLst>
            </p:cNvPr>
            <p:cNvSpPr>
              <a:spLocks/>
            </p:cNvSpPr>
            <p:nvPr/>
          </p:nvSpPr>
          <p:spPr bwMode="white">
            <a:xfrm>
              <a:off x="3902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4" name="Freeform 12">
              <a:extLst>
                <a:ext uri="{FF2B5EF4-FFF2-40B4-BE49-F238E27FC236}">
                  <a16:creationId xmlns:a16="http://schemas.microsoft.com/office/drawing/2014/main" id="{84F2B49C-76ED-4A18-835C-2DAB8BFEA259}"/>
                </a:ext>
              </a:extLst>
            </p:cNvPr>
            <p:cNvSpPr>
              <a:spLocks/>
            </p:cNvSpPr>
            <p:nvPr/>
          </p:nvSpPr>
          <p:spPr bwMode="white">
            <a:xfrm>
              <a:off x="4404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5" name="Freeform 13">
              <a:extLst>
                <a:ext uri="{FF2B5EF4-FFF2-40B4-BE49-F238E27FC236}">
                  <a16:creationId xmlns:a16="http://schemas.microsoft.com/office/drawing/2014/main" id="{A3A79439-8DB9-4AA2-A000-300A9B78808B}"/>
                </a:ext>
              </a:extLst>
            </p:cNvPr>
            <p:cNvSpPr>
              <a:spLocks/>
            </p:cNvSpPr>
            <p:nvPr/>
          </p:nvSpPr>
          <p:spPr bwMode="white">
            <a:xfrm>
              <a:off x="4920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6" name="Freeform 14">
              <a:extLst>
                <a:ext uri="{FF2B5EF4-FFF2-40B4-BE49-F238E27FC236}">
                  <a16:creationId xmlns:a16="http://schemas.microsoft.com/office/drawing/2014/main" id="{8A6431A3-1A55-42BF-ABC6-45672D02C11E}"/>
                </a:ext>
              </a:extLst>
            </p:cNvPr>
            <p:cNvSpPr>
              <a:spLocks/>
            </p:cNvSpPr>
            <p:nvPr/>
          </p:nvSpPr>
          <p:spPr bwMode="white">
            <a:xfrm>
              <a:off x="5423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7" name="Freeform 15">
              <a:extLst>
                <a:ext uri="{FF2B5EF4-FFF2-40B4-BE49-F238E27FC236}">
                  <a16:creationId xmlns:a16="http://schemas.microsoft.com/office/drawing/2014/main" id="{5AF4F57E-4D95-4F74-A90C-CD8FE49B2462}"/>
                </a:ext>
              </a:extLst>
            </p:cNvPr>
            <p:cNvSpPr>
              <a:spLocks/>
            </p:cNvSpPr>
            <p:nvPr/>
          </p:nvSpPr>
          <p:spPr bwMode="white">
            <a:xfrm>
              <a:off x="5943" y="4335"/>
              <a:ext cx="398" cy="572"/>
            </a:xfrm>
            <a:custGeom>
              <a:avLst/>
              <a:gdLst>
                <a:gd name="T0" fmla="*/ 0 w 398"/>
                <a:gd name="T1" fmla="*/ 571 h 572"/>
                <a:gd name="T2" fmla="*/ 397 w 398"/>
                <a:gd name="T3" fmla="*/ 0 h 572"/>
                <a:gd name="T4" fmla="*/ 397 w 398"/>
                <a:gd name="T5" fmla="*/ 139 h 572"/>
                <a:gd name="T6" fmla="*/ 105 w 398"/>
                <a:gd name="T7" fmla="*/ 571 h 572"/>
                <a:gd name="T8" fmla="*/ 0 w 398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72">
                  <a:moveTo>
                    <a:pt x="0" y="571"/>
                  </a:moveTo>
                  <a:lnTo>
                    <a:pt x="397" y="0"/>
                  </a:lnTo>
                  <a:lnTo>
                    <a:pt x="397" y="139"/>
                  </a:lnTo>
                  <a:lnTo>
                    <a:pt x="105" y="571"/>
                  </a:lnTo>
                  <a:lnTo>
                    <a:pt x="0" y="571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</p:grpSp>
      <p:sp>
        <p:nvSpPr>
          <p:cNvPr id="3090" name="Freeform 18">
            <a:extLst>
              <a:ext uri="{FF2B5EF4-FFF2-40B4-BE49-F238E27FC236}">
                <a16:creationId xmlns:a16="http://schemas.microsoft.com/office/drawing/2014/main" id="{C60D1730-5B84-4665-93A8-CA9E0CDA50D0}"/>
              </a:ext>
            </a:extLst>
          </p:cNvPr>
          <p:cNvSpPr>
            <a:spLocks/>
          </p:cNvSpPr>
          <p:nvPr/>
        </p:nvSpPr>
        <p:spPr bwMode="ltGray">
          <a:xfrm>
            <a:off x="1" y="2760850"/>
            <a:ext cx="1091046" cy="1448360"/>
          </a:xfrm>
          <a:custGeom>
            <a:avLst/>
            <a:gdLst>
              <a:gd name="T0" fmla="*/ 0 w 567"/>
              <a:gd name="T1" fmla="*/ 0 h 1034"/>
              <a:gd name="T2" fmla="*/ 566 w 567"/>
              <a:gd name="T3" fmla="*/ 0 h 1034"/>
              <a:gd name="T4" fmla="*/ 0 w 567"/>
              <a:gd name="T5" fmla="*/ 1033 h 1034"/>
              <a:gd name="T6" fmla="*/ 0 w 567"/>
              <a:gd name="T7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7" h="1034">
                <a:moveTo>
                  <a:pt x="0" y="0"/>
                </a:moveTo>
                <a:lnTo>
                  <a:pt x="566" y="0"/>
                </a:lnTo>
                <a:lnTo>
                  <a:pt x="0" y="103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588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4B51989E-8A6D-4C8E-8BFC-EAFD8ADF57F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016" y="2286000"/>
            <a:ext cx="1036397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333FC13D-C33F-4F16-B218-304FFE4D554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031" y="3885640"/>
            <a:ext cx="8535939" cy="1753721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DB176F81-FC6F-48ED-A256-0460389656D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14016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26B869E4-22A8-467F-BDD6-911670ADCE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986" y="6248681"/>
            <a:ext cx="386003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ct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312BFF87-79D8-4688-B6CE-C887FE3075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985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fld id="{1CA27198-1BC2-4DC5-948A-AD444C6050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215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74A7-9884-4467-A33F-0681CFA0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38F6-0F85-45FC-B048-24F19063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9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5525-31F4-410C-90B6-FF7D066C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1710298"/>
            <a:ext cx="10515985" cy="2851897"/>
          </a:xfrm>
        </p:spPr>
        <p:txBody>
          <a:bodyPr anchor="b"/>
          <a:lstStyle>
            <a:lvl1pPr>
              <a:defRPr sz="52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2CF0-B2D2-4959-98CC-95BDB08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73" y="4588809"/>
            <a:ext cx="10515985" cy="1500188"/>
          </a:xfrm>
        </p:spPr>
        <p:txBody>
          <a:bodyPr/>
          <a:lstStyle>
            <a:lvl1pPr marL="0" indent="0">
              <a:buNone/>
              <a:defRPr sz="2118"/>
            </a:lvl1pPr>
            <a:lvl2pPr marL="403433" indent="0">
              <a:buNone/>
              <a:defRPr sz="1765"/>
            </a:lvl2pPr>
            <a:lvl3pPr marL="806867" indent="0">
              <a:buNone/>
              <a:defRPr sz="1588"/>
            </a:lvl3pPr>
            <a:lvl4pPr marL="1210300" indent="0">
              <a:buNone/>
              <a:defRPr sz="1412"/>
            </a:lvl4pPr>
            <a:lvl5pPr marL="1613733" indent="0">
              <a:buNone/>
              <a:defRPr sz="1412"/>
            </a:lvl5pPr>
            <a:lvl6pPr marL="2017166" indent="0">
              <a:buNone/>
              <a:defRPr sz="1412"/>
            </a:lvl6pPr>
            <a:lvl7pPr marL="2420600" indent="0">
              <a:buNone/>
              <a:defRPr sz="1412"/>
            </a:lvl7pPr>
            <a:lvl8pPr marL="2824033" indent="0">
              <a:buNone/>
              <a:defRPr sz="1412"/>
            </a:lvl8pPr>
            <a:lvl9pPr marL="3227466" indent="0">
              <a:buNone/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20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3B1-F5E5-4400-821A-CD03EDD8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C0F2-E838-4EF4-B9FC-D189AD056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8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3A36C-5843-48DD-8181-BE04A163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364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2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38F-E138-4CFE-842E-85D0729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70" y="365593"/>
            <a:ext cx="10515985" cy="1325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2D1F-9EA9-4A75-B184-F2F43BE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69" y="1680883"/>
            <a:ext cx="515889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E6B82-6521-439C-B1EC-48089CC3B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969" y="2504515"/>
            <a:ext cx="515889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6E60-F848-4F0C-B877-DC11DB5C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970" y="1680883"/>
            <a:ext cx="518198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2E14A-79A0-40C6-8B82-8EFD540B8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970" y="2504515"/>
            <a:ext cx="518198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64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EE3E-B741-4E8A-BC0F-92AB40F4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5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67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392-7CAF-467C-99C6-91F9430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C0F5-E375-427A-9945-4DF0A7C1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93F87-7FE0-4176-A949-98BB51E5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D27E-BF99-4EFF-8172-72902CD6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3B34-30FA-45FD-9F78-A3D27605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EB37-B98F-4454-9EE0-B9A6117A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0DC4-BA83-4FE0-AEBE-1064599C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C5CD-003C-4E27-8C2C-30D247C4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55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871-2FDF-44CA-9AF1-EB981662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3B2E7-BACC-4330-9F03-E5DC9489B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B45D-73CD-4965-B674-1D1BAAC1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398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3257-749E-4ED3-BD25-81561D09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75B7-3635-414B-8DE1-DC362457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83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47EF8-DCF2-4120-BD54-4B1B8916D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13091" y="228321"/>
            <a:ext cx="2817091" cy="62935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A016-A6CD-447C-9A3A-085A8F7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1818" y="228321"/>
            <a:ext cx="8266545" cy="62935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10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2816D6F-A0A5-48EC-8BBD-0B943DDF277B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0F58DF6-A6F5-4824-ACAF-69B3AE743C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02F7058-DDB3-4E2C-B780-D07E1D1078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95BF8AB-D53A-4CE9-BF27-1E71FCB0C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E488E50-64F4-4829-8E1F-456101216F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0917198-8DD8-4A53-8B49-9D0CB26D6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1A01434-B74F-420F-A17B-B2CC99C80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88CFC7F6-4248-4A37-812A-A117AFE73A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7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8BFD259F-6C24-40C4-9690-C223C7A9F7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02A29F0-24CE-4072-A869-63C0E1312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B7B4F0A-883D-4979-8DB1-EB621A11C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FA54D75-86A9-4D14-84E8-72BDB0A6A9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A534D3F-8E9F-411D-86EF-E41B5BEC79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83784921-0C84-409C-B577-A14B8CC178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2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880" y="1828992"/>
            <a:ext cx="8025600" cy="2209192"/>
          </a:xfrm>
        </p:spPr>
        <p:txBody>
          <a:bodyPr/>
          <a:lstStyle>
            <a:lvl1pPr>
              <a:defRPr sz="499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2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880" y="4267169"/>
            <a:ext cx="8025600" cy="1752664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357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94D890D-87B1-4A56-9074-CFE6593D2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10560" y="6248817"/>
            <a:ext cx="2843521" cy="45652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9B6EF37-4578-4148-A034-028BD1E4B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6F68828-4BE8-491B-B547-22A6EE3EA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351D-6593-44B9-ABB6-A41D32A05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584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4B8C45-7922-4C13-A508-F3D24C2F04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21EAA2-A066-486F-AAFE-724BF83610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64776-3373-4C3B-ADD4-E5310810FA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C37C0F3-3E85-4739-83BE-58D334D73D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709751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 anchor="t"/>
          <a:lstStyle>
            <a:lvl1pPr algn="l">
              <a:defRPr sz="36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87A118-6AE6-417F-8938-1DBB0F43CE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7A91DE-26C7-41BB-9704-6B2266FD43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5C6F3-463C-41A2-88BB-01ED72A578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FC326C8-6F7A-4BF3-97B3-E121628C1E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8672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560" y="1981648"/>
            <a:ext cx="5393281" cy="3885528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161" y="1981648"/>
            <a:ext cx="5395200" cy="3885528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94394-B9A4-4304-A3A9-B5CA7EA888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F282C6-0F5A-4660-83A3-03D04D8BC4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6F4F6-FC48-4CCB-90B6-D892423E57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6FE2B2F-9E8E-44C4-96F6-D7342DA6AB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59146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C7F8BF-4290-47F6-AFD0-DC18AF36E6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7DA244-DA43-4958-A332-DC4AE5A55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FB68-512D-44E2-A3AD-0A1B8F2136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925F2DC-862B-4B6E-A8C0-DE667418A3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351383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A25C8-6615-4794-99A4-98D6FB7EC0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56218-15EC-45EA-B2D2-7340EDDB8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78068-DB31-4088-A0AC-63533E656F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EF0A9F6-5F19-4208-B148-5D7BE22944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838338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648007-6A10-4AA9-BEF0-D449280117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9671F2-CAC5-4873-B772-1310B9A25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EDBE5-B72F-46DE-9B65-35E46DCA9C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AFC9B5C-1DB8-4AE7-848C-69141FB829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7664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EE5C-9687-4311-9C43-C33D078F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6616-50FA-4D39-960E-4E1E60D0E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4D9BB-275D-4815-B36A-2BEA51EA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35D3-9BC9-4854-93F5-EE7855C5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1B11-B81F-4C90-A089-6B2D4A45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50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52488E-3578-4A79-8F5B-3189C59E68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B786CE-ECF3-4D8F-96CB-18125F93F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4163-43F1-43F3-B90B-B3EAD7850D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AF13A05-C12A-481C-9D16-2EDDEA1171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280885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B23220-FAE0-4FCA-B013-655DB1A36E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F9BB7C-5B2F-46C3-8C31-9D9B82CE71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73156-76AE-45C9-B0B4-C820A33269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0C1B00-AE48-4BC6-A17F-E2EFBAB0B5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4037705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28EA67-DF8D-4ECE-9A37-DCDE8E1A9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D2EE-ADEC-40E4-AF75-EB57B1CFB8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6BCC8-3DDA-487B-A091-94566BCB61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B602D3B-9BC8-44C0-81CE-A6854F6AC2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3171915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601" y="456529"/>
            <a:ext cx="2741760" cy="5410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560" y="456529"/>
            <a:ext cx="8046721" cy="54106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617D96-DCDD-48A7-8AAB-454F4DFEE4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86D1C4-D549-4600-BFA3-0194F5879E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E98C5-53AD-4603-B3D5-70AB94EC3F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29D9407-6B1D-42D9-A444-9D2D985239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5268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0DCA-EC6F-49CB-AA8C-2318CB10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A690-8853-4F8A-B440-9153D985D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278F5-E5D7-4425-91C5-895C0BC66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B8D46-05BE-41D5-8093-AEFC5655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80F98-D47B-4CC5-A3F2-B616092A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AB2F-6C49-4A25-BFB5-71448213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4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38A-052C-40B5-A140-556F4DC3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87A68-8E8B-42B5-937C-C24441D1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9A0D-38BF-496F-B97B-6CCC22FB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4D01A-E13C-4622-99AA-408BE3DF0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33BF4-707C-454D-8DF2-70ACD6B0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8FF4-3EDB-458E-B100-2889D287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587E0-B4DD-4037-B99B-5556F1AC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001B5-F5A1-4A7D-B6F0-7862473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5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B98A-E738-4733-B8B4-DC1C98FA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37921-6659-4CDA-B2D8-4AA1D83C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17083-7CFA-42D6-84A2-9E0F0BFD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77C8F-168B-4B7F-9853-213CCD61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2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7EEE-C674-4E80-84AF-6A6979E9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C3C34-4AF1-4AA2-BFF5-33668BD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710E7-DCBA-46A2-AD5E-BFE0E9EB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C63F-D08A-404E-AAD5-8D6BCA98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782A-9819-42DC-80A3-F7A41CC3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A3DD-EF40-4D39-904C-E0FA3EC2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689E-F99E-4393-B9AE-9466B6DD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DB65-2F4C-4F2E-A47B-F82861B7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FB08-FD92-42AC-AF01-DE8B0E7E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1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40F6-AC37-45BB-ACE6-53A730ED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8C961-B0D1-42E1-BB9D-CFBE87FDD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A51D2-316F-4178-9A03-C61132C0F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63F39-ADD5-40E0-B02C-ED823C92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ED731-28E1-42E5-98B3-80106CE4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0FB9-850E-46FC-9A6E-E85069EF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153D1-9C08-42AA-BDD5-4345DDE3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CD3A-0B92-413E-853B-826CEB18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A847-A83F-4414-A260-A33906BCF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327E-FB11-4ED9-B1BC-D1AAD3838A76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4A2F-D932-4F54-9BBC-2DE4A8C8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4C1E-5600-4BE8-B8EC-BACB82659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B3FF-AC61-4748-B311-A14437BB4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0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>
              <a:ext uri="{FF2B5EF4-FFF2-40B4-BE49-F238E27FC236}">
                <a16:creationId xmlns:a16="http://schemas.microsoft.com/office/drawing/2014/main" id="{194A66F5-8FAD-46F4-B460-AF7479017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546" y="228321"/>
            <a:ext cx="10898909" cy="71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E72F7134-B984-44B3-84D8-FDDB191FD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818" y="1008529"/>
            <a:ext cx="11268364" cy="551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63A3EB74-DE6F-49FA-B31B-65F622C6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8" y="941294"/>
            <a:ext cx="11268364" cy="6723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9900CC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</p:spTree>
    <p:extLst>
      <p:ext uri="{BB962C8B-B14F-4D97-AF65-F5344CB8AC3E}">
        <p14:creationId xmlns:p14="http://schemas.microsoft.com/office/powerpoint/2010/main" val="14470900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76365" rtl="0" eaLnBrk="0" fontAlgn="base" hangingPunct="0">
        <a:spcBef>
          <a:spcPct val="0"/>
        </a:spcBef>
        <a:spcAft>
          <a:spcPct val="0"/>
        </a:spcAft>
        <a:defRPr sz="353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2pPr>
      <a:lvl3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3pPr>
      <a:lvl4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4pPr>
      <a:lvl5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5pPr>
      <a:lvl6pPr marL="4034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6pPr>
      <a:lvl7pPr marL="806867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7pPr>
      <a:lvl8pPr marL="1210300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8pPr>
      <a:lvl9pPr marL="16137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33393" indent="-333393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u"/>
        <a:defRPr sz="2471" kern="1200">
          <a:solidFill>
            <a:schemeClr val="bg1"/>
          </a:solidFill>
          <a:latin typeface="+mn-lt"/>
          <a:ea typeface="+mn-ea"/>
          <a:cs typeface="+mn-cs"/>
        </a:defRPr>
      </a:lvl1pPr>
      <a:lvl2pPr marL="721418" indent="-277360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2pPr>
      <a:lvl3pPr marL="1109442" indent="-221328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v"/>
        <a:defRPr sz="2118" kern="1200">
          <a:solidFill>
            <a:schemeClr val="bg1"/>
          </a:solidFill>
          <a:latin typeface="+mn-lt"/>
          <a:ea typeface="+mn-ea"/>
          <a:cs typeface="+mn-cs"/>
        </a:defRPr>
      </a:lvl3pPr>
      <a:lvl4pPr marL="1553499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4pPr>
      <a:lvl5pPr marL="1997555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8532C45-0485-4D8F-A9BE-D86DCC100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401" y="6248817"/>
            <a:ext cx="3859200" cy="45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179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98D53EC8-37A6-46E1-BFDE-230C9AB2A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921" y="6248817"/>
            <a:ext cx="2845440" cy="45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79">
                <a:latin typeface="Arial Black" panose="020B0A04020102020204" pitchFamily="34" charset="0"/>
              </a:defRPr>
            </a:lvl1pPr>
          </a:lstStyle>
          <a:p>
            <a:fld id="{7519FC6A-83C3-4902-B583-897D4B8F9E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4242EA4-ED3E-46D4-8D43-BB634018B73E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2192000" cy="545818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03FD045-0E1A-499C-898F-9870E5AB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2B3686D5-C615-4787-B06B-F8EA0B76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7BB5D65-8367-4CF6-9BD5-EBC038F8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9F86D7B-D8DA-4D77-90B9-856A4EC8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68613A38-972F-4497-8CBD-06284306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00E96A33-20C8-492C-A607-DA946F24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7AE0DFFC-EF64-4DC0-9DFA-982CE54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76F778DB-89A6-4184-918C-B9D79C41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D6EF44-90E3-4477-A7C6-14E10D3E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F4451A1D-45A5-41D5-BA8B-D28C1777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0560" y="456529"/>
            <a:ext cx="10972801" cy="13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D87569AE-4CE2-42E9-87DE-D56C5379E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0560" y="1981648"/>
            <a:ext cx="10972801" cy="388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1856" name="Rectangle 16">
            <a:extLst>
              <a:ext uri="{FF2B5EF4-FFF2-40B4-BE49-F238E27FC236}">
                <a16:creationId xmlns:a16="http://schemas.microsoft.com/office/drawing/2014/main" id="{4CA52AA4-CF69-40A3-8ACE-B1CC51AB64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0560" y="6245937"/>
            <a:ext cx="2843521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79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7137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+mj-lt"/>
          <a:ea typeface="+mj-ea"/>
          <a:cs typeface="+mj-cs"/>
        </a:defRPr>
      </a:lvl1pPr>
      <a:lvl2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2pPr>
      <a:lvl3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3pPr>
      <a:lvl4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4pPr>
      <a:lvl5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5pPr>
      <a:lvl6pPr marL="414772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6pPr>
      <a:lvl7pPr marL="829544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7pPr>
      <a:lvl8pPr marL="1244316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8pPr>
      <a:lvl9pPr marL="1659087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9pPr>
    </p:titleStyle>
    <p:bodyStyle>
      <a:lvl1pPr marL="342763" indent="-342763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175">
          <a:solidFill>
            <a:schemeClr val="tx1"/>
          </a:solidFill>
          <a:latin typeface="+mn-lt"/>
          <a:ea typeface="+mn-ea"/>
          <a:cs typeface="+mn-cs"/>
        </a:defRPr>
      </a:lvl1pPr>
      <a:lvl2pPr marL="743133" indent="-286596" algn="l" defTabSz="91451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12">
          <a:solidFill>
            <a:schemeClr val="tx1"/>
          </a:solidFill>
          <a:latin typeface="+mn-lt"/>
        </a:defRPr>
      </a:lvl2pPr>
      <a:lvl3pPr marL="1143503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359">
          <a:solidFill>
            <a:schemeClr val="tx1"/>
          </a:solidFill>
          <a:latin typeface="+mn-lt"/>
        </a:defRPr>
      </a:lvl3pPr>
      <a:lvl4pPr marL="1600040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996">
          <a:solidFill>
            <a:schemeClr val="tx1"/>
          </a:solidFill>
          <a:latin typeface="+mn-lt"/>
        </a:defRPr>
      </a:lvl4pPr>
      <a:lvl5pPr marL="2058018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996">
          <a:solidFill>
            <a:schemeClr val="tx1"/>
          </a:solidFill>
          <a:latin typeface="+mn-lt"/>
        </a:defRPr>
      </a:lvl5pPr>
      <a:lvl6pPr marL="2472790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6pPr>
      <a:lvl7pPr marL="2887561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7pPr>
      <a:lvl8pPr marL="3302333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8pPr>
      <a:lvl9pPr marL="3717105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DAA8-D15D-4A03-8ABE-A09EAA7C3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IO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42B5-53C7-405D-AAF6-A4E92682A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fgets</a:t>
            </a:r>
            <a:r>
              <a:rPr lang="en-IN" dirty="0"/>
              <a:t>, </a:t>
            </a:r>
            <a:r>
              <a:rPr lang="en-IN" dirty="0" err="1"/>
              <a:t>fputs</a:t>
            </a:r>
            <a:r>
              <a:rPr lang="en-IN" dirty="0"/>
              <a:t>, </a:t>
            </a:r>
            <a:r>
              <a:rPr lang="en-IN" dirty="0" err="1"/>
              <a:t>fgetc</a:t>
            </a:r>
            <a:r>
              <a:rPr lang="en-IN" dirty="0"/>
              <a:t>, </a:t>
            </a:r>
            <a:r>
              <a:rPr lang="en-IN" dirty="0" err="1"/>
              <a:t>fputc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7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DB75-38D6-4164-996E-3F2EA365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0" y="456529"/>
            <a:ext cx="10972801" cy="534295"/>
          </a:xfrm>
        </p:spPr>
        <p:txBody>
          <a:bodyPr/>
          <a:lstStyle/>
          <a:p>
            <a:r>
              <a:rPr lang="en-IN" sz="2400" dirty="0"/>
              <a:t>A Sample program to show the use of </a:t>
            </a:r>
            <a:r>
              <a:rPr lang="en-IN" sz="2400" dirty="0" err="1"/>
              <a:t>fgetc</a:t>
            </a:r>
            <a:endParaRPr lang="en-IN" sz="2400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98D422-36B2-488A-A5AE-8A0DE2B0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0" y="990823"/>
            <a:ext cx="10970880" cy="57145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951FE-5BF4-4237-B115-C6BD7439B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64776-3373-4C3B-ADD4-E5310810FA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4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858" name="Rectangle 2">
            <a:extLst>
              <a:ext uri="{FF2B5EF4-FFF2-40B4-BE49-F238E27FC236}">
                <a16:creationId xmlns:a16="http://schemas.microsoft.com/office/drawing/2014/main" id="{218F9A8F-6FBE-43D2-A264-C4D3A64CE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and Put a Line</a:t>
            </a:r>
          </a:p>
        </p:txBody>
      </p:sp>
      <p:sp>
        <p:nvSpPr>
          <p:cNvPr id="3577859" name="Rectangle 3">
            <a:extLst>
              <a:ext uri="{FF2B5EF4-FFF2-40B4-BE49-F238E27FC236}">
                <a16:creationId xmlns:a16="http://schemas.microsoft.com/office/drawing/2014/main" id="{9D548447-2339-48E1-9DC3-9BF5AC854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24" dirty="0">
                <a:solidFill>
                  <a:schemeClr val="hlink"/>
                </a:solidFill>
              </a:rPr>
              <a:t>#include &lt;</a:t>
            </a:r>
            <a:r>
              <a:rPr lang="en-US" altLang="en-US" sz="2824" dirty="0" err="1">
                <a:solidFill>
                  <a:schemeClr val="hlink"/>
                </a:solidFill>
              </a:rPr>
              <a:t>stdio.h</a:t>
            </a:r>
            <a:r>
              <a:rPr lang="en-US" altLang="en-US" sz="2824" dirty="0">
                <a:solidFill>
                  <a:schemeClr val="hlink"/>
                </a:solidFill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24" dirty="0">
                <a:solidFill>
                  <a:schemeClr val="hlink"/>
                </a:solidFill>
              </a:rPr>
              <a:t>				char *</a:t>
            </a:r>
            <a:r>
              <a:rPr lang="en-US" altLang="en-US" sz="2824" dirty="0" err="1">
                <a:solidFill>
                  <a:schemeClr val="hlink"/>
                </a:solidFill>
              </a:rPr>
              <a:t>fgets</a:t>
            </a:r>
            <a:r>
              <a:rPr lang="en-US" altLang="en-US" sz="2824" dirty="0">
                <a:solidFill>
                  <a:schemeClr val="hlink"/>
                </a:solidFill>
              </a:rPr>
              <a:t>(char *s, int n, FILE * </a:t>
            </a:r>
            <a:r>
              <a:rPr lang="en-US" altLang="en-US" sz="2824" dirty="0" err="1">
                <a:solidFill>
                  <a:schemeClr val="hlink"/>
                </a:solidFill>
              </a:rPr>
              <a:t>fp</a:t>
            </a:r>
            <a:r>
              <a:rPr lang="en-US" altLang="en-US" sz="2824" dirty="0">
                <a:solidFill>
                  <a:schemeClr val="hlink"/>
                </a:solidFill>
              </a:rPr>
              <a:t>);</a:t>
            </a:r>
          </a:p>
          <a:p>
            <a:pPr>
              <a:buNone/>
            </a:pPr>
            <a:r>
              <a:rPr lang="en-US" altLang="en-US" sz="2824" dirty="0">
                <a:solidFill>
                  <a:schemeClr val="hlink"/>
                </a:solidFill>
              </a:rPr>
              <a:t>				int </a:t>
            </a:r>
            <a:r>
              <a:rPr lang="en-US" altLang="en-US" sz="2824" dirty="0" err="1">
                <a:solidFill>
                  <a:schemeClr val="hlink"/>
                </a:solidFill>
              </a:rPr>
              <a:t>fputs</a:t>
            </a:r>
            <a:r>
              <a:rPr lang="en-US" altLang="en-US" sz="2824" dirty="0">
                <a:solidFill>
                  <a:schemeClr val="hlink"/>
                </a:solidFill>
              </a:rPr>
              <a:t>(char *s, FILE * </a:t>
            </a:r>
            <a:r>
              <a:rPr lang="en-US" altLang="en-US" sz="2824" dirty="0" err="1">
                <a:solidFill>
                  <a:schemeClr val="hlink"/>
                </a:solidFill>
              </a:rPr>
              <a:t>fp</a:t>
            </a:r>
            <a:r>
              <a:rPr lang="en-US" altLang="en-US" sz="2824" dirty="0">
                <a:solidFill>
                  <a:schemeClr val="hlink"/>
                </a:solidFill>
              </a:rPr>
              <a:t>);</a:t>
            </a:r>
          </a:p>
          <a:p>
            <a:pPr>
              <a:buNone/>
            </a:pPr>
            <a:endParaRPr lang="en-US" altLang="en-US" sz="2824" dirty="0">
              <a:solidFill>
                <a:schemeClr val="hlink"/>
              </a:solidFill>
            </a:endParaRPr>
          </a:p>
          <a:p>
            <a:r>
              <a:rPr lang="en-US" altLang="en-US" sz="2824" dirty="0"/>
              <a:t>These two functions read or write a string from or to a file.</a:t>
            </a:r>
          </a:p>
          <a:p>
            <a:r>
              <a:rPr lang="en-US" altLang="en-US" sz="2824" dirty="0" err="1">
                <a:solidFill>
                  <a:schemeClr val="hlink"/>
                </a:solidFill>
              </a:rPr>
              <a:t>fgets</a:t>
            </a:r>
            <a:r>
              <a:rPr lang="en-US" altLang="en-US" sz="2824" dirty="0">
                <a:solidFill>
                  <a:schemeClr val="hlink"/>
                </a:solidFill>
              </a:rPr>
              <a:t> </a:t>
            </a:r>
            <a:r>
              <a:rPr lang="en-US" altLang="en-US" sz="2824" dirty="0"/>
              <a:t>reads an entire line into </a:t>
            </a:r>
            <a:r>
              <a:rPr lang="en-US" altLang="en-US" sz="2824" dirty="0">
                <a:solidFill>
                  <a:schemeClr val="hlink"/>
                </a:solidFill>
              </a:rPr>
              <a:t>s</a:t>
            </a:r>
            <a:r>
              <a:rPr lang="en-US" altLang="en-US" sz="2824" dirty="0"/>
              <a:t>, up to </a:t>
            </a:r>
            <a:r>
              <a:rPr lang="en-US" altLang="en-US" sz="2824" dirty="0">
                <a:solidFill>
                  <a:schemeClr val="hlink"/>
                </a:solidFill>
              </a:rPr>
              <a:t>n-1</a:t>
            </a:r>
            <a:r>
              <a:rPr lang="en-US" altLang="en-US" sz="2824" dirty="0"/>
              <a:t> characters in length (pass the size of the character array </a:t>
            </a:r>
            <a:r>
              <a:rPr lang="en-US" altLang="en-US" sz="2824" dirty="0">
                <a:solidFill>
                  <a:schemeClr val="hlink"/>
                </a:solidFill>
              </a:rPr>
              <a:t>s</a:t>
            </a:r>
            <a:r>
              <a:rPr lang="en-US" altLang="en-US" sz="2824" dirty="0"/>
              <a:t> in as </a:t>
            </a:r>
            <a:r>
              <a:rPr lang="en-US" altLang="en-US" sz="2824" dirty="0">
                <a:solidFill>
                  <a:schemeClr val="hlink"/>
                </a:solidFill>
              </a:rPr>
              <a:t>n </a:t>
            </a:r>
            <a:r>
              <a:rPr lang="en-US" altLang="en-US" sz="2824" dirty="0"/>
              <a:t>to be safe!)</a:t>
            </a:r>
          </a:p>
          <a:p>
            <a:r>
              <a:rPr lang="en-US" altLang="en-US" sz="2824" dirty="0" err="1">
                <a:solidFill>
                  <a:schemeClr val="hlink"/>
                </a:solidFill>
              </a:rPr>
              <a:t>fgets</a:t>
            </a:r>
            <a:r>
              <a:rPr lang="en-US" altLang="en-US" sz="2824" dirty="0">
                <a:solidFill>
                  <a:schemeClr val="hlink"/>
                </a:solidFill>
              </a:rPr>
              <a:t> </a:t>
            </a:r>
            <a:r>
              <a:rPr lang="en-US" altLang="en-US" sz="2824" dirty="0"/>
              <a:t>returns the pointer s on success, or NULL if an error or end-of-file is reached. </a:t>
            </a:r>
          </a:p>
          <a:p>
            <a:r>
              <a:rPr lang="en-US" altLang="en-US" sz="2824" dirty="0" err="1">
                <a:solidFill>
                  <a:schemeClr val="hlink"/>
                </a:solidFill>
              </a:rPr>
              <a:t>fputs</a:t>
            </a:r>
            <a:r>
              <a:rPr lang="en-US" altLang="en-US" sz="2824" dirty="0"/>
              <a:t> returns the number of characters written if successful; otherwise, return EOF.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0B296D95-5CF1-4273-9FEC-3409277C2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4A1FFA-BA0D-400E-877C-1E67DFB09C28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34C314E-E899-4EAB-AD42-7032B904E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5" y="249147"/>
            <a:ext cx="8230464" cy="1372464"/>
          </a:xfrm>
        </p:spPr>
        <p:txBody>
          <a:bodyPr/>
          <a:lstStyle/>
          <a:p>
            <a:pPr eaLnBrk="1" hangingPunct="1"/>
            <a:r>
              <a:rPr lang="en-GB" altLang="en-US"/>
              <a:t>Reading lines from a file: </a:t>
            </a:r>
            <a:r>
              <a:rPr lang="en-GB" altLang="en-US">
                <a:solidFill>
                  <a:srgbClr val="0000FF"/>
                </a:solidFill>
              </a:rPr>
              <a:t>fgets()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60ECCC7-07FB-4D59-BCE4-EF4F5434C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9238" y="1631692"/>
            <a:ext cx="8364398" cy="47006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12"/>
              <a:t>Takes three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49"/>
              <a:t>a character array </a:t>
            </a:r>
            <a:r>
              <a:rPr lang="en-GB" altLang="en-US" sz="2449">
                <a:solidFill>
                  <a:srgbClr val="0000FF"/>
                </a:solidFill>
              </a:rPr>
              <a:t>str</a:t>
            </a:r>
            <a:r>
              <a:rPr lang="en-GB" altLang="en-US" sz="2449"/>
              <a:t>, maximum number of characters to read </a:t>
            </a:r>
            <a:r>
              <a:rPr lang="en-GB" altLang="en-US" sz="2449">
                <a:solidFill>
                  <a:srgbClr val="0000FF"/>
                </a:solidFill>
              </a:rPr>
              <a:t>size</a:t>
            </a:r>
            <a:r>
              <a:rPr lang="en-GB" altLang="en-US" sz="2449"/>
              <a:t>, and a file pointer </a:t>
            </a:r>
            <a:r>
              <a:rPr lang="en-GB" altLang="en-US" sz="2449">
                <a:solidFill>
                  <a:srgbClr val="0000FF"/>
                </a:solidFill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12"/>
              <a:t>Reads from the file </a:t>
            </a:r>
            <a:r>
              <a:rPr lang="en-US" altLang="en-US" sz="2812">
                <a:solidFill>
                  <a:srgbClr val="0000FF"/>
                </a:solidFill>
              </a:rPr>
              <a:t>fp</a:t>
            </a:r>
            <a:r>
              <a:rPr lang="en-US" altLang="en-US" sz="2812"/>
              <a:t> into the array </a:t>
            </a:r>
            <a:r>
              <a:rPr lang="en-US" altLang="en-US" sz="2812">
                <a:solidFill>
                  <a:srgbClr val="0000FF"/>
                </a:solidFill>
              </a:rPr>
              <a:t>str</a:t>
            </a:r>
            <a:r>
              <a:rPr lang="en-US" altLang="en-US" sz="2812"/>
              <a:t> until </a:t>
            </a:r>
            <a:r>
              <a:rPr lang="en-US" altLang="en-US" sz="2812">
                <a:solidFill>
                  <a:srgbClr val="0000FF"/>
                </a:solidFill>
              </a:rPr>
              <a:t>any one</a:t>
            </a:r>
            <a:r>
              <a:rPr lang="en-US" altLang="en-US" sz="2812"/>
              <a:t> of these happens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49"/>
              <a:t>No. of characters read = </a:t>
            </a:r>
            <a:r>
              <a:rPr lang="en-US" altLang="en-US" sz="2449">
                <a:solidFill>
                  <a:srgbClr val="0000FF"/>
                </a:solidFill>
              </a:rPr>
              <a:t>size</a:t>
            </a:r>
            <a:r>
              <a:rPr lang="en-US" altLang="en-US" sz="2449"/>
              <a:t> - 1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49"/>
              <a:t>\n is read (the char \n is added to </a:t>
            </a:r>
            <a:r>
              <a:rPr lang="en-US" altLang="en-US" sz="2449">
                <a:solidFill>
                  <a:srgbClr val="0000FF"/>
                </a:solidFill>
              </a:rPr>
              <a:t>str</a:t>
            </a:r>
            <a:r>
              <a:rPr lang="en-US" altLang="en-US" sz="2449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49"/>
              <a:t>EOF is reached or an error occurs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12"/>
              <a:t>‘\0’ added at end of </a:t>
            </a:r>
            <a:r>
              <a:rPr lang="en-US" altLang="en-US" sz="2812">
                <a:solidFill>
                  <a:srgbClr val="0000FF"/>
                </a:solidFill>
              </a:rPr>
              <a:t>str</a:t>
            </a:r>
            <a:r>
              <a:rPr lang="en-US" altLang="en-US" sz="2812"/>
              <a:t> if no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12"/>
              <a:t>Returns NULL on error or EOF, otherwise returns pointer to </a:t>
            </a:r>
            <a:r>
              <a:rPr lang="en-US" altLang="en-US" sz="2812">
                <a:solidFill>
                  <a:srgbClr val="0000FF"/>
                </a:solidFill>
              </a:rPr>
              <a:t>str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70EF17D9-E010-489E-97A4-0D78188FF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042F5F-9731-4BC4-A32F-45CB97125F48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4F845AC-261E-470B-8CE2-DE2C382D1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7493" y="456529"/>
            <a:ext cx="8157016" cy="1244291"/>
          </a:xfrm>
        </p:spPr>
        <p:txBody>
          <a:bodyPr/>
          <a:lstStyle/>
          <a:p>
            <a:pPr eaLnBrk="1" hangingPunct="1"/>
            <a:r>
              <a:rPr lang="en-GB" altLang="en-US"/>
              <a:t>Reading lines from a file: </a:t>
            </a:r>
            <a:r>
              <a:rPr lang="en-GB" altLang="en-US">
                <a:solidFill>
                  <a:srgbClr val="0000FF"/>
                </a:solidFill>
              </a:rPr>
              <a:t>fgets()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96B56A8C-B559-43CB-B512-22AC132B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147" y="2253838"/>
            <a:ext cx="5806690" cy="2828465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5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FILE *fptr;</a:t>
            </a:r>
          </a:p>
          <a:p>
            <a:pPr marL="0" marR="0" lvl="0" indent="0" algn="l" defTabSz="9145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char line[1000];</a:t>
            </a:r>
          </a:p>
          <a:p>
            <a:pPr marL="0" marR="0" lvl="0" indent="0" algn="l" defTabSz="9145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/* Open file and check it is open */</a:t>
            </a:r>
          </a:p>
          <a:p>
            <a:pPr marL="0" marR="0" lvl="0" indent="0" algn="l" defTabSz="9145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while (fgets(line,1000,fptr) != NULL) </a:t>
            </a:r>
          </a:p>
          <a:p>
            <a:pPr marL="0" marR="0" lvl="0" indent="0" algn="l" defTabSz="9145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5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printf ("Read line %s\n",line);</a:t>
            </a:r>
          </a:p>
          <a:p>
            <a:pPr marL="0" marR="0" lvl="0" indent="0" algn="l" defTabSz="9145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41C8968D-A22F-4055-8FDD-1D169A377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AF0013-98CB-4FF4-B193-3BC1D536C10F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853F987-60E8-4DB0-8F71-A2FCA6180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5" y="249147"/>
            <a:ext cx="8230464" cy="1372464"/>
          </a:xfrm>
        </p:spPr>
        <p:txBody>
          <a:bodyPr/>
          <a:lstStyle/>
          <a:p>
            <a:pPr eaLnBrk="1" hangingPunct="1"/>
            <a:r>
              <a:rPr lang="en-GB" altLang="en-US"/>
              <a:t>Writing lines to a file: </a:t>
            </a:r>
            <a:r>
              <a:rPr lang="en-GB" altLang="en-US">
                <a:solidFill>
                  <a:srgbClr val="0000FF"/>
                </a:solidFill>
              </a:rPr>
              <a:t>fputs()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9E928C8-3534-4835-A510-247411159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9238" y="1631692"/>
            <a:ext cx="8364398" cy="4700654"/>
          </a:xfrm>
        </p:spPr>
        <p:txBody>
          <a:bodyPr/>
          <a:lstStyle/>
          <a:p>
            <a:pPr eaLnBrk="1" hangingPunct="1"/>
            <a:r>
              <a:rPr lang="en-US" altLang="en-US"/>
              <a:t>Takes two parameters</a:t>
            </a:r>
          </a:p>
          <a:p>
            <a:pPr lvl="1" eaLnBrk="1" hangingPunct="1"/>
            <a:r>
              <a:rPr lang="en-GB" altLang="en-US" sz="2903"/>
              <a:t>A string </a:t>
            </a:r>
            <a:r>
              <a:rPr lang="en-GB" altLang="en-US" sz="2903">
                <a:solidFill>
                  <a:srgbClr val="0000FF"/>
                </a:solidFill>
              </a:rPr>
              <a:t>str </a:t>
            </a:r>
            <a:r>
              <a:rPr lang="en-GB" altLang="en-US" sz="2903"/>
              <a:t>(null terminated) and a file pointer </a:t>
            </a:r>
            <a:r>
              <a:rPr lang="en-GB" altLang="en-US" sz="2903">
                <a:solidFill>
                  <a:srgbClr val="0000FF"/>
                </a:solidFill>
              </a:rPr>
              <a:t>fp</a:t>
            </a:r>
          </a:p>
          <a:p>
            <a:pPr eaLnBrk="1" hangingPunct="1"/>
            <a:r>
              <a:rPr lang="en-US" altLang="en-US"/>
              <a:t>Writes the string pointed to by </a:t>
            </a:r>
            <a:r>
              <a:rPr lang="en-US" altLang="en-US">
                <a:solidFill>
                  <a:srgbClr val="0000FF"/>
                </a:solidFill>
              </a:rPr>
              <a:t>str</a:t>
            </a:r>
            <a:r>
              <a:rPr lang="en-US" altLang="en-US"/>
              <a:t> into the file </a:t>
            </a:r>
          </a:p>
          <a:p>
            <a:pPr eaLnBrk="1" hangingPunct="1"/>
            <a:r>
              <a:rPr lang="en-US" altLang="en-US"/>
              <a:t>Returns non-negative integer on success,  EOF on error</a:t>
            </a: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DCDF-251E-4892-B429-6AE7541C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0" y="456529"/>
            <a:ext cx="8963745" cy="605789"/>
          </a:xfrm>
        </p:spPr>
        <p:txBody>
          <a:bodyPr/>
          <a:lstStyle/>
          <a:p>
            <a:r>
              <a:rPr lang="en-IN" sz="2800" dirty="0"/>
              <a:t>A Sample program to show the use of </a:t>
            </a:r>
            <a:r>
              <a:rPr lang="en-IN" sz="2800" dirty="0" err="1"/>
              <a:t>fputs</a:t>
            </a:r>
            <a:r>
              <a:rPr lang="en-IN" sz="2800" dirty="0"/>
              <a:t>, </a:t>
            </a:r>
            <a:r>
              <a:rPr lang="en-IN" sz="2800" dirty="0" err="1"/>
              <a:t>fgets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713A-D997-43A1-BD1A-52676068F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64776-3373-4C3B-ADD4-E5310810FAC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B7671B-89CD-48BD-BDE5-BE9AB547D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1" y="1062317"/>
            <a:ext cx="10970877" cy="5339153"/>
          </a:xfrm>
        </p:spPr>
      </p:pic>
    </p:spTree>
    <p:extLst>
      <p:ext uri="{BB962C8B-B14F-4D97-AF65-F5344CB8AC3E}">
        <p14:creationId xmlns:p14="http://schemas.microsoft.com/office/powerpoint/2010/main" val="166044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330" name="Rectangle 2">
            <a:extLst>
              <a:ext uri="{FF2B5EF4-FFF2-40B4-BE49-F238E27FC236}">
                <a16:creationId xmlns:a16="http://schemas.microsoft.com/office/drawing/2014/main" id="{34C856D6-8D53-4993-B739-8E72966C3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and Put a Character</a:t>
            </a:r>
          </a:p>
        </p:txBody>
      </p:sp>
      <p:sp>
        <p:nvSpPr>
          <p:cNvPr id="2915331" name="Rectangle 3">
            <a:extLst>
              <a:ext uri="{FF2B5EF4-FFF2-40B4-BE49-F238E27FC236}">
                <a16:creationId xmlns:a16="http://schemas.microsoft.com/office/drawing/2014/main" id="{7E7C8BFC-4BAC-4ED4-9E5A-D7A33A39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24" dirty="0">
                <a:solidFill>
                  <a:schemeClr val="hlink"/>
                </a:solidFill>
              </a:rPr>
              <a:t>#include &lt;</a:t>
            </a:r>
            <a:r>
              <a:rPr lang="en-US" altLang="en-US" sz="2824" dirty="0" err="1">
                <a:solidFill>
                  <a:schemeClr val="hlink"/>
                </a:solidFill>
              </a:rPr>
              <a:t>stdio.h</a:t>
            </a:r>
            <a:r>
              <a:rPr lang="en-US" altLang="en-US" sz="2824" dirty="0">
                <a:solidFill>
                  <a:schemeClr val="hlink"/>
                </a:solidFill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24" dirty="0">
                <a:solidFill>
                  <a:schemeClr val="hlink"/>
                </a:solidFill>
              </a:rPr>
              <a:t>				int </a:t>
            </a:r>
            <a:r>
              <a:rPr lang="en-US" altLang="en-US" sz="2824" dirty="0" err="1">
                <a:solidFill>
                  <a:schemeClr val="hlink"/>
                </a:solidFill>
              </a:rPr>
              <a:t>fgetc</a:t>
            </a:r>
            <a:r>
              <a:rPr lang="en-US" altLang="en-US" sz="2824" dirty="0">
                <a:solidFill>
                  <a:schemeClr val="hlink"/>
                </a:solidFill>
              </a:rPr>
              <a:t>(FILE * </a:t>
            </a:r>
            <a:r>
              <a:rPr lang="en-US" altLang="en-US" sz="2824" dirty="0" err="1">
                <a:solidFill>
                  <a:schemeClr val="hlink"/>
                </a:solidFill>
              </a:rPr>
              <a:t>fp</a:t>
            </a:r>
            <a:r>
              <a:rPr lang="en-US" altLang="en-US" sz="2824" dirty="0">
                <a:solidFill>
                  <a:schemeClr val="hlink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24" dirty="0">
                <a:solidFill>
                  <a:schemeClr val="hlink"/>
                </a:solidFill>
              </a:rPr>
              <a:t>				int </a:t>
            </a:r>
            <a:r>
              <a:rPr lang="en-US" altLang="en-US" sz="2824" dirty="0" err="1">
                <a:solidFill>
                  <a:schemeClr val="hlink"/>
                </a:solidFill>
              </a:rPr>
              <a:t>fputc</a:t>
            </a:r>
            <a:r>
              <a:rPr lang="en-US" altLang="en-US" sz="2824" dirty="0">
                <a:solidFill>
                  <a:schemeClr val="hlink"/>
                </a:solidFill>
              </a:rPr>
              <a:t>(int c, FILE * </a:t>
            </a:r>
            <a:r>
              <a:rPr lang="en-US" altLang="en-US" sz="2824" dirty="0" err="1">
                <a:solidFill>
                  <a:schemeClr val="hlink"/>
                </a:solidFill>
              </a:rPr>
              <a:t>fp</a:t>
            </a:r>
            <a:r>
              <a:rPr lang="en-US" altLang="en-US" sz="2824" dirty="0">
                <a:solidFill>
                  <a:schemeClr val="hlink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en-US" sz="2824" dirty="0">
              <a:solidFill>
                <a:schemeClr val="hlink"/>
              </a:solidFill>
            </a:endParaRPr>
          </a:p>
          <a:p>
            <a:r>
              <a:rPr lang="en-US" altLang="en-US" sz="2824" dirty="0"/>
              <a:t>These two functions read or write a single byte from or to a file.</a:t>
            </a:r>
          </a:p>
          <a:p>
            <a:r>
              <a:rPr lang="en-US" altLang="en-US" sz="2824" dirty="0" err="1">
                <a:solidFill>
                  <a:schemeClr val="hlink"/>
                </a:solidFill>
              </a:rPr>
              <a:t>fgetc</a:t>
            </a:r>
            <a:r>
              <a:rPr lang="en-US" altLang="en-US" sz="2824" dirty="0">
                <a:solidFill>
                  <a:schemeClr val="hlink"/>
                </a:solidFill>
              </a:rPr>
              <a:t> </a:t>
            </a:r>
            <a:r>
              <a:rPr lang="en-US" altLang="en-US" sz="2824" dirty="0"/>
              <a:t>returns the character that was read, converted to an integer.</a:t>
            </a:r>
          </a:p>
          <a:p>
            <a:r>
              <a:rPr lang="en-US" altLang="en-US" sz="2824" dirty="0" err="1">
                <a:solidFill>
                  <a:schemeClr val="hlink"/>
                </a:solidFill>
              </a:rPr>
              <a:t>fputc</a:t>
            </a:r>
            <a:r>
              <a:rPr lang="en-US" altLang="en-US" sz="2824" dirty="0"/>
              <a:t> returns the same value of parameter c if it succeeds, otherwise, return EOF.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A87D7301-4B26-4E53-8EF7-CBEC7A30D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6D39DC-2A7F-49B9-AE51-1BA1D213CFB3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B96CD78-AAEE-422E-A66E-44D6008BC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3172" y="387402"/>
            <a:ext cx="8230465" cy="1372464"/>
          </a:xfrm>
        </p:spPr>
        <p:txBody>
          <a:bodyPr/>
          <a:lstStyle/>
          <a:p>
            <a:pPr eaLnBrk="1" hangingPunct="1"/>
            <a:r>
              <a:rPr lang="en-US" altLang="en-US" sz="3992"/>
              <a:t>Reading/Writing a character: </a:t>
            </a:r>
            <a:r>
              <a:rPr lang="en-US" altLang="en-US" sz="3992">
                <a:solidFill>
                  <a:srgbClr val="0000FF"/>
                </a:solidFill>
              </a:rPr>
              <a:t>fgetc(), fputc()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2C37A40-97CB-4241-A3EF-55A256E65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7493" y="1839074"/>
            <a:ext cx="7429740" cy="37573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903"/>
              <a:t>Equivalent of </a:t>
            </a:r>
            <a:r>
              <a:rPr lang="en-US" altLang="en-US" sz="2903">
                <a:solidFill>
                  <a:srgbClr val="0000FF"/>
                </a:solidFill>
              </a:rPr>
              <a:t>getchar()</a:t>
            </a:r>
            <a:r>
              <a:rPr lang="en-US" altLang="en-US" sz="2903"/>
              <a:t>, </a:t>
            </a:r>
            <a:r>
              <a:rPr lang="en-US" altLang="en-US" sz="2903">
                <a:solidFill>
                  <a:srgbClr val="0000FF"/>
                </a:solidFill>
              </a:rPr>
              <a:t>putchar()</a:t>
            </a:r>
            <a:r>
              <a:rPr lang="en-US" altLang="en-US" sz="2903"/>
              <a:t> for reading/writing char from/to keyboard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903"/>
              <a:t>Exactly same, except that the first parameter is a file pointer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903"/>
              <a:t>Equivalent to reading/writing  a byte (the char)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903">
                <a:solidFill>
                  <a:srgbClr val="800080"/>
                </a:solidFill>
              </a:rPr>
              <a:t>          </a:t>
            </a:r>
            <a:r>
              <a:rPr lang="en-US" altLang="en-US" sz="2903">
                <a:solidFill>
                  <a:srgbClr val="0000FF"/>
                </a:solidFill>
              </a:rPr>
              <a:t>char fgetc(FILE *fp);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903">
                <a:solidFill>
                  <a:srgbClr val="0000FF"/>
                </a:solidFill>
              </a:rPr>
              <a:t>          int fputc(char c, FILE *fp);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2903"/>
              <a:t>Example:</a:t>
            </a:r>
          </a:p>
          <a:p>
            <a:pPr lvl="1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540"/>
              <a:t>           </a:t>
            </a:r>
            <a:r>
              <a:rPr lang="en-US" altLang="en-US" sz="2540">
                <a:solidFill>
                  <a:srgbClr val="0000FF"/>
                </a:solidFill>
              </a:rPr>
              <a:t>char c;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540">
                <a:solidFill>
                  <a:srgbClr val="0000FF"/>
                </a:solidFill>
              </a:rPr>
              <a:t>           c = fgetc(fp1); fputc(c, fp2);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D8AD-D0DC-4EBE-ADB9-C996F195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60" y="456529"/>
            <a:ext cx="10972801" cy="534295"/>
          </a:xfrm>
        </p:spPr>
        <p:txBody>
          <a:bodyPr/>
          <a:lstStyle/>
          <a:p>
            <a:r>
              <a:rPr lang="en-IN" sz="2400" dirty="0"/>
              <a:t>A Sample program to show the use of </a:t>
            </a:r>
            <a:r>
              <a:rPr lang="en-IN" sz="2400" dirty="0" err="1"/>
              <a:t>putc,getc</a:t>
            </a:r>
            <a:endParaRPr lang="en-IN" sz="24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B771BC-36DA-4F23-828B-3B44B8EC0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9" y="990824"/>
            <a:ext cx="11090302" cy="5584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6FF5-16F4-4A17-9365-A5CFB8E21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64776-3373-4C3B-ADD4-E5310810FA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32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es On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9900CC"/>
      </a:hlink>
      <a:folHlink>
        <a:srgbClr val="660066"/>
      </a:folHlink>
    </a:clrScheme>
    <a:fontScheme name="Lines On Blu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ines On Blue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Monotype Sorts</vt:lpstr>
      <vt:lpstr>Times New Roman</vt:lpstr>
      <vt:lpstr>Wingdings</vt:lpstr>
      <vt:lpstr>Office Theme</vt:lpstr>
      <vt:lpstr>Lines On Blue</vt:lpstr>
      <vt:lpstr>Pixel</vt:lpstr>
      <vt:lpstr>File IO Part II</vt:lpstr>
      <vt:lpstr>Get and Put a Line</vt:lpstr>
      <vt:lpstr>Reading lines from a file: fgets()</vt:lpstr>
      <vt:lpstr>Reading lines from a file: fgets()</vt:lpstr>
      <vt:lpstr>Writing lines to a file: fputs()</vt:lpstr>
      <vt:lpstr>A Sample program to show the use of fputs, fgets</vt:lpstr>
      <vt:lpstr>Get and Put a Character</vt:lpstr>
      <vt:lpstr>Reading/Writing a character: fgetc(), fputc()</vt:lpstr>
      <vt:lpstr>A Sample program to show the use of putc,getc</vt:lpstr>
      <vt:lpstr>A Sample program to show the use of fgetc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>Sarath</dc:creator>
  <cp:lastModifiedBy>Sarath</cp:lastModifiedBy>
  <cp:revision>14</cp:revision>
  <dcterms:created xsi:type="dcterms:W3CDTF">2020-05-11T07:05:33Z</dcterms:created>
  <dcterms:modified xsi:type="dcterms:W3CDTF">2020-05-12T14:47:21Z</dcterms:modified>
</cp:coreProperties>
</file>