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91" r:id="rId2"/>
    <p:sldMasterId id="2147483703" r:id="rId3"/>
  </p:sldMasterIdLst>
  <p:notesMasterIdLst>
    <p:notesMasterId r:id="rId17"/>
  </p:notesMasterIdLst>
  <p:handoutMasterIdLst>
    <p:handoutMasterId r:id="rId18"/>
  </p:handoutMasterIdLst>
  <p:sldIdLst>
    <p:sldId id="398" r:id="rId4"/>
    <p:sldId id="426" r:id="rId5"/>
    <p:sldId id="427" r:id="rId6"/>
    <p:sldId id="428" r:id="rId7"/>
    <p:sldId id="429" r:id="rId8"/>
    <p:sldId id="1391" r:id="rId9"/>
    <p:sldId id="430" r:id="rId10"/>
    <p:sldId id="1392" r:id="rId11"/>
    <p:sldId id="1586" r:id="rId12"/>
    <p:sldId id="404" r:id="rId13"/>
    <p:sldId id="1393" r:id="rId14"/>
    <p:sldId id="1588" r:id="rId15"/>
    <p:sldId id="1587" r:id="rId16"/>
  </p:sldIdLst>
  <p:sldSz cx="10080625" cy="7559675"/>
  <p:notesSz cx="9926638" cy="66690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914">
          <p15:clr>
            <a:srgbClr val="A4A3A4"/>
          </p15:clr>
        </p15:guide>
        <p15:guide id="2" pos="26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66"/>
    <a:srgbClr val="0066FF"/>
    <a:srgbClr val="006600"/>
    <a:srgbClr val="EAEAEA"/>
    <a:srgbClr val="0000FF"/>
    <a:srgbClr val="FF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9B0F0-E27A-9A66-4C48-2A59C17D4B6B}" v="13" dt="2021-06-22T06:26:48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>
      <p:cViewPr varScale="1">
        <p:scale>
          <a:sx n="65" d="100"/>
          <a:sy n="65" d="100"/>
        </p:scale>
        <p:origin x="1122" y="66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5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14"/>
        <p:guide pos="26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1B69B0F0-E27A-9A66-4C48-2A59C17D4B6B}"/>
    <pc:docChg chg="modSld">
      <pc:chgData name="saraths" userId="S::saraths@am.amrita.edu::244d0ad9-751b-45dc-a37d-eb545e66f5d8" providerId="AD" clId="Web-{1B69B0F0-E27A-9A66-4C48-2A59C17D4B6B}" dt="2021-06-22T06:26:48.780" v="12"/>
      <pc:docMkLst>
        <pc:docMk/>
      </pc:docMkLst>
      <pc:sldChg chg="delSp delAnim">
        <pc:chgData name="saraths" userId="S::saraths@am.amrita.edu::244d0ad9-751b-45dc-a37d-eb545e66f5d8" providerId="AD" clId="Web-{1B69B0F0-E27A-9A66-4C48-2A59C17D4B6B}" dt="2021-06-22T06:24:45.481" v="0"/>
        <pc:sldMkLst>
          <pc:docMk/>
          <pc:sldMk cId="0" sldId="398"/>
        </pc:sldMkLst>
        <pc:picChg chg="del">
          <ac:chgData name="saraths" userId="S::saraths@am.amrita.edu::244d0ad9-751b-45dc-a37d-eb545e66f5d8" providerId="AD" clId="Web-{1B69B0F0-E27A-9A66-4C48-2A59C17D4B6B}" dt="2021-06-22T06:24:45.481" v="0"/>
          <ac:picMkLst>
            <pc:docMk/>
            <pc:sldMk cId="0" sldId="398"/>
            <ac:picMk id="9" creationId="{7C30B1DE-0A0A-4067-B073-2BCC37C563B9}"/>
          </ac:picMkLst>
        </pc:picChg>
      </pc:sldChg>
      <pc:sldChg chg="delSp delAnim">
        <pc:chgData name="saraths" userId="S::saraths@am.amrita.edu::244d0ad9-751b-45dc-a37d-eb545e66f5d8" providerId="AD" clId="Web-{1B69B0F0-E27A-9A66-4C48-2A59C17D4B6B}" dt="2021-06-22T06:26:23.483" v="9"/>
        <pc:sldMkLst>
          <pc:docMk/>
          <pc:sldMk cId="0" sldId="404"/>
        </pc:sldMkLst>
        <pc:picChg chg="del">
          <ac:chgData name="saraths" userId="S::saraths@am.amrita.edu::244d0ad9-751b-45dc-a37d-eb545e66f5d8" providerId="AD" clId="Web-{1B69B0F0-E27A-9A66-4C48-2A59C17D4B6B}" dt="2021-06-22T06:26:23.483" v="9"/>
          <ac:picMkLst>
            <pc:docMk/>
            <pc:sldMk cId="0" sldId="404"/>
            <ac:picMk id="5" creationId="{29F2C23D-4D84-4D66-B292-59F2901AED32}"/>
          </ac:picMkLst>
        </pc:picChg>
      </pc:sldChg>
      <pc:sldChg chg="delSp delAnim">
        <pc:chgData name="saraths" userId="S::saraths@am.amrita.edu::244d0ad9-751b-45dc-a37d-eb545e66f5d8" providerId="AD" clId="Web-{1B69B0F0-E27A-9A66-4C48-2A59C17D4B6B}" dt="2021-06-22T06:24:53.638" v="1"/>
        <pc:sldMkLst>
          <pc:docMk/>
          <pc:sldMk cId="0" sldId="426"/>
        </pc:sldMkLst>
        <pc:picChg chg="del">
          <ac:chgData name="saraths" userId="S::saraths@am.amrita.edu::244d0ad9-751b-45dc-a37d-eb545e66f5d8" providerId="AD" clId="Web-{1B69B0F0-E27A-9A66-4C48-2A59C17D4B6B}" dt="2021-06-22T06:24:53.638" v="1"/>
          <ac:picMkLst>
            <pc:docMk/>
            <pc:sldMk cId="0" sldId="426"/>
            <ac:picMk id="5" creationId="{6E98FFD5-E097-4DF4-BA71-FCF1E69019D1}"/>
          </ac:picMkLst>
        </pc:picChg>
      </pc:sldChg>
      <pc:sldChg chg="delSp delAnim">
        <pc:chgData name="saraths" userId="S::saraths@am.amrita.edu::244d0ad9-751b-45dc-a37d-eb545e66f5d8" providerId="AD" clId="Web-{1B69B0F0-E27A-9A66-4C48-2A59C17D4B6B}" dt="2021-06-22T06:25:00.294" v="2"/>
        <pc:sldMkLst>
          <pc:docMk/>
          <pc:sldMk cId="0" sldId="427"/>
        </pc:sldMkLst>
        <pc:picChg chg="del">
          <ac:chgData name="saraths" userId="S::saraths@am.amrita.edu::244d0ad9-751b-45dc-a37d-eb545e66f5d8" providerId="AD" clId="Web-{1B69B0F0-E27A-9A66-4C48-2A59C17D4B6B}" dt="2021-06-22T06:25:00.294" v="2"/>
          <ac:picMkLst>
            <pc:docMk/>
            <pc:sldMk cId="0" sldId="427"/>
            <ac:picMk id="8" creationId="{269FF41B-464F-4F48-B14B-E84394A24A81}"/>
          </ac:picMkLst>
        </pc:picChg>
      </pc:sldChg>
      <pc:sldChg chg="delSp delAnim">
        <pc:chgData name="saraths" userId="S::saraths@am.amrita.edu::244d0ad9-751b-45dc-a37d-eb545e66f5d8" providerId="AD" clId="Web-{1B69B0F0-E27A-9A66-4C48-2A59C17D4B6B}" dt="2021-06-22T06:25:51.842" v="3"/>
        <pc:sldMkLst>
          <pc:docMk/>
          <pc:sldMk cId="0" sldId="428"/>
        </pc:sldMkLst>
        <pc:picChg chg="del">
          <ac:chgData name="saraths" userId="S::saraths@am.amrita.edu::244d0ad9-751b-45dc-a37d-eb545e66f5d8" providerId="AD" clId="Web-{1B69B0F0-E27A-9A66-4C48-2A59C17D4B6B}" dt="2021-06-22T06:25:51.842" v="3"/>
          <ac:picMkLst>
            <pc:docMk/>
            <pc:sldMk cId="0" sldId="428"/>
            <ac:picMk id="4" creationId="{DFC531D4-8064-4D0A-A8F0-F0AA9C8A42EB}"/>
          </ac:picMkLst>
        </pc:picChg>
      </pc:sldChg>
      <pc:sldChg chg="delSp delAnim">
        <pc:chgData name="saraths" userId="S::saraths@am.amrita.edu::244d0ad9-751b-45dc-a37d-eb545e66f5d8" providerId="AD" clId="Web-{1B69B0F0-E27A-9A66-4C48-2A59C17D4B6B}" dt="2021-06-22T06:25:51.873" v="4"/>
        <pc:sldMkLst>
          <pc:docMk/>
          <pc:sldMk cId="0" sldId="429"/>
        </pc:sldMkLst>
        <pc:picChg chg="del">
          <ac:chgData name="saraths" userId="S::saraths@am.amrita.edu::244d0ad9-751b-45dc-a37d-eb545e66f5d8" providerId="AD" clId="Web-{1B69B0F0-E27A-9A66-4C48-2A59C17D4B6B}" dt="2021-06-22T06:25:51.873" v="4"/>
          <ac:picMkLst>
            <pc:docMk/>
            <pc:sldMk cId="0" sldId="429"/>
            <ac:picMk id="5" creationId="{59849989-B6B1-4765-A62B-7E8CA15CF3A9}"/>
          </ac:picMkLst>
        </pc:picChg>
      </pc:sldChg>
      <pc:sldChg chg="delSp delAnim">
        <pc:chgData name="saraths" userId="S::saraths@am.amrita.edu::244d0ad9-751b-45dc-a37d-eb545e66f5d8" providerId="AD" clId="Web-{1B69B0F0-E27A-9A66-4C48-2A59C17D4B6B}" dt="2021-06-22T06:25:51.951" v="6"/>
        <pc:sldMkLst>
          <pc:docMk/>
          <pc:sldMk cId="0" sldId="430"/>
        </pc:sldMkLst>
        <pc:picChg chg="del">
          <ac:chgData name="saraths" userId="S::saraths@am.amrita.edu::244d0ad9-751b-45dc-a37d-eb545e66f5d8" providerId="AD" clId="Web-{1B69B0F0-E27A-9A66-4C48-2A59C17D4B6B}" dt="2021-06-22T06:25:51.951" v="6"/>
          <ac:picMkLst>
            <pc:docMk/>
            <pc:sldMk cId="0" sldId="430"/>
            <ac:picMk id="2" creationId="{E39E38D9-0EBE-4F21-A559-8A42097942AB}"/>
          </ac:picMkLst>
        </pc:picChg>
      </pc:sldChg>
      <pc:sldChg chg="delSp delAnim">
        <pc:chgData name="saraths" userId="S::saraths@am.amrita.edu::244d0ad9-751b-45dc-a37d-eb545e66f5d8" providerId="AD" clId="Web-{1B69B0F0-E27A-9A66-4C48-2A59C17D4B6B}" dt="2021-06-22T06:25:51.920" v="5"/>
        <pc:sldMkLst>
          <pc:docMk/>
          <pc:sldMk cId="0" sldId="1391"/>
        </pc:sldMkLst>
        <pc:picChg chg="del">
          <ac:chgData name="saraths" userId="S::saraths@am.amrita.edu::244d0ad9-751b-45dc-a37d-eb545e66f5d8" providerId="AD" clId="Web-{1B69B0F0-E27A-9A66-4C48-2A59C17D4B6B}" dt="2021-06-22T06:25:51.920" v="5"/>
          <ac:picMkLst>
            <pc:docMk/>
            <pc:sldMk cId="0" sldId="1391"/>
            <ac:picMk id="4" creationId="{0C5EC4C5-4241-448B-9E29-28AC89816F4C}"/>
          </ac:picMkLst>
        </pc:picChg>
      </pc:sldChg>
      <pc:sldChg chg="delSp delAnim">
        <pc:chgData name="saraths" userId="S::saraths@am.amrita.edu::244d0ad9-751b-45dc-a37d-eb545e66f5d8" providerId="AD" clId="Web-{1B69B0F0-E27A-9A66-4C48-2A59C17D4B6B}" dt="2021-06-22T06:26:13.154" v="7"/>
        <pc:sldMkLst>
          <pc:docMk/>
          <pc:sldMk cId="0" sldId="1392"/>
        </pc:sldMkLst>
        <pc:picChg chg="del">
          <ac:chgData name="saraths" userId="S::saraths@am.amrita.edu::244d0ad9-751b-45dc-a37d-eb545e66f5d8" providerId="AD" clId="Web-{1B69B0F0-E27A-9A66-4C48-2A59C17D4B6B}" dt="2021-06-22T06:26:13.154" v="7"/>
          <ac:picMkLst>
            <pc:docMk/>
            <pc:sldMk cId="0" sldId="1392"/>
            <ac:picMk id="2" creationId="{E87BB3CE-4272-49D2-AAC3-3E80B37C03BF}"/>
          </ac:picMkLst>
        </pc:picChg>
      </pc:sldChg>
      <pc:sldChg chg="delSp delAnim">
        <pc:chgData name="saraths" userId="S::saraths@am.amrita.edu::244d0ad9-751b-45dc-a37d-eb545e66f5d8" providerId="AD" clId="Web-{1B69B0F0-E27A-9A66-4C48-2A59C17D4B6B}" dt="2021-06-22T06:26:30.592" v="10"/>
        <pc:sldMkLst>
          <pc:docMk/>
          <pc:sldMk cId="0" sldId="1393"/>
        </pc:sldMkLst>
        <pc:picChg chg="del">
          <ac:chgData name="saraths" userId="S::saraths@am.amrita.edu::244d0ad9-751b-45dc-a37d-eb545e66f5d8" providerId="AD" clId="Web-{1B69B0F0-E27A-9A66-4C48-2A59C17D4B6B}" dt="2021-06-22T06:26:30.592" v="10"/>
          <ac:picMkLst>
            <pc:docMk/>
            <pc:sldMk cId="0" sldId="1393"/>
            <ac:picMk id="7" creationId="{CBCBE2A3-13DE-42B1-9469-0BAF62741D5F}"/>
          </ac:picMkLst>
        </pc:picChg>
      </pc:sldChg>
      <pc:sldChg chg="delSp delAnim">
        <pc:chgData name="saraths" userId="S::saraths@am.amrita.edu::244d0ad9-751b-45dc-a37d-eb545e66f5d8" providerId="AD" clId="Web-{1B69B0F0-E27A-9A66-4C48-2A59C17D4B6B}" dt="2021-06-22T06:26:17.654" v="8"/>
        <pc:sldMkLst>
          <pc:docMk/>
          <pc:sldMk cId="0" sldId="1586"/>
        </pc:sldMkLst>
        <pc:picChg chg="del">
          <ac:chgData name="saraths" userId="S::saraths@am.amrita.edu::244d0ad9-751b-45dc-a37d-eb545e66f5d8" providerId="AD" clId="Web-{1B69B0F0-E27A-9A66-4C48-2A59C17D4B6B}" dt="2021-06-22T06:26:17.654" v="8"/>
          <ac:picMkLst>
            <pc:docMk/>
            <pc:sldMk cId="0" sldId="1586"/>
            <ac:picMk id="5" creationId="{571DB9BC-D60B-4658-958D-2F61DBCE3B34}"/>
          </ac:picMkLst>
        </pc:picChg>
      </pc:sldChg>
      <pc:sldChg chg="delSp delAnim">
        <pc:chgData name="saraths" userId="S::saraths@am.amrita.edu::244d0ad9-751b-45dc-a37d-eb545e66f5d8" providerId="AD" clId="Web-{1B69B0F0-E27A-9A66-4C48-2A59C17D4B6B}" dt="2021-06-22T06:26:48.780" v="12"/>
        <pc:sldMkLst>
          <pc:docMk/>
          <pc:sldMk cId="3281108724" sldId="1587"/>
        </pc:sldMkLst>
        <pc:picChg chg="del">
          <ac:chgData name="saraths" userId="S::saraths@am.amrita.edu::244d0ad9-751b-45dc-a37d-eb545e66f5d8" providerId="AD" clId="Web-{1B69B0F0-E27A-9A66-4C48-2A59C17D4B6B}" dt="2021-06-22T06:26:48.780" v="12"/>
          <ac:picMkLst>
            <pc:docMk/>
            <pc:sldMk cId="3281108724" sldId="1587"/>
            <ac:picMk id="6" creationId="{01B905A1-8933-4A67-A655-E071990CB698}"/>
          </ac:picMkLst>
        </pc:picChg>
      </pc:sldChg>
      <pc:sldChg chg="delSp delAnim">
        <pc:chgData name="saraths" userId="S::saraths@am.amrita.edu::244d0ad9-751b-45dc-a37d-eb545e66f5d8" providerId="AD" clId="Web-{1B69B0F0-E27A-9A66-4C48-2A59C17D4B6B}" dt="2021-06-22T06:26:42.858" v="11"/>
        <pc:sldMkLst>
          <pc:docMk/>
          <pc:sldMk cId="3141324104" sldId="1588"/>
        </pc:sldMkLst>
        <pc:picChg chg="del">
          <ac:chgData name="saraths" userId="S::saraths@am.amrita.edu::244d0ad9-751b-45dc-a37d-eb545e66f5d8" providerId="AD" clId="Web-{1B69B0F0-E27A-9A66-4C48-2A59C17D4B6B}" dt="2021-06-22T06:26:42.858" v="11"/>
          <ac:picMkLst>
            <pc:docMk/>
            <pc:sldMk cId="3141324104" sldId="1588"/>
            <ac:picMk id="7" creationId="{C09203E2-16C3-45D1-A005-D8CFE501E58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FA115B18-0EC3-4540-8872-8B6ABA3DE6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846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14" tIns="41107" rIns="82214" bIns="41107" numCol="1" anchor="t" anchorCtr="0" compatLnSpc="1">
            <a:prstTxWarp prst="textNoShape">
              <a:avLst/>
            </a:prstTxWarp>
          </a:bodyPr>
          <a:lstStyle>
            <a:lvl1pPr defTabSz="822325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B42BC6C7-09F9-47A9-B6ED-EC97B9FEE8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41975" y="0"/>
            <a:ext cx="42846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14" tIns="41107" rIns="82214" bIns="41107" numCol="1" anchor="t" anchorCtr="0" compatLnSpc="1">
            <a:prstTxWarp prst="textNoShape">
              <a:avLst/>
            </a:prstTxWarp>
          </a:bodyPr>
          <a:lstStyle>
            <a:lvl1pPr algn="r" defTabSz="822325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73FDF0A0-B8B5-45F3-81B8-47B4B51F49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35713"/>
            <a:ext cx="42846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14" tIns="41107" rIns="82214" bIns="41107" numCol="1" anchor="b" anchorCtr="0" compatLnSpc="1">
            <a:prstTxWarp prst="textNoShape">
              <a:avLst/>
            </a:prstTxWarp>
          </a:bodyPr>
          <a:lstStyle>
            <a:lvl1pPr defTabSz="822325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763C98C9-3853-4FDF-B51D-2323D21C16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41975" y="6335713"/>
            <a:ext cx="42846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14" tIns="41107" rIns="82214" bIns="41107" numCol="1" anchor="b" anchorCtr="0" compatLnSpc="1">
            <a:prstTxWarp prst="textNoShape">
              <a:avLst/>
            </a:prstTxWarp>
          </a:bodyPr>
          <a:lstStyle>
            <a:lvl1pPr algn="r" defTabSz="822325" eaLnBrk="1" hangingPunct="1">
              <a:defRPr sz="1100">
                <a:latin typeface="Times New Roman" panose="02020603050405020304" pitchFamily="18" charset="0"/>
              </a:defRPr>
            </a:lvl1pPr>
          </a:lstStyle>
          <a:p>
            <a:fld id="{40CCDA96-C5F1-4F0B-B480-275B40EE83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31E8B7B0-6BFE-4596-9183-CF2B4F45927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440113" y="668338"/>
            <a:ext cx="3044825" cy="2282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6F6C5FDA-65B2-41FC-B175-65B62002E7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514475" y="3175000"/>
            <a:ext cx="6904038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2816D6F-A0A5-48EC-8BBD-0B943DDF277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0080625" cy="7559675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0F58DF6-A6F5-4824-ACAF-69B3AE743C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3" tIns="50392" rIns="100783" bIns="50392" anchor="ctr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6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02F7058-DDB3-4E2C-B780-D07E1D1078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6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D95BF8AB-D53A-4CE9-BF27-1E71FCB0C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4E488E50-64F4-4829-8E1F-456101216F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F0917198-8DD8-4A53-8B49-9D0CB26D6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91A01434-B74F-420F-A17B-B2CC99C80F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88CFC7F6-4248-4A37-812A-A117AFE73A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7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8BFD259F-6C24-40C4-9690-C223C7A9F7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002A29F0-24CE-4072-A869-63C0E1312B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7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FB7B4F0A-883D-4979-8DB1-EB621A11CB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6FA54D75-86A9-4D14-84E8-72BDB0A6A9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A534D3F-8E9F-411D-86EF-E41B5BEC79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83784921-0C84-409C-B577-A14B8CC178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7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6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92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76600" y="2016125"/>
            <a:ext cx="6635750" cy="2435225"/>
          </a:xfrm>
        </p:spPr>
        <p:txBody>
          <a:bodyPr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2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4703763"/>
            <a:ext cx="6635750" cy="19319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7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94D890D-87B1-4A56-9074-CFE6593D2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04825" y="6888163"/>
            <a:ext cx="2351088" cy="5032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19B6EF37-4578-4148-A034-028BD1E4B2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6F68828-4BE8-491B-B547-22A6EE3EA8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351D-6593-44B9-ABB6-A41D32A05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18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28EA67-DF8D-4ECE-9A37-DCDE8E1A9C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D6D2EE-ADEC-40E4-AF75-EB57B1CFB8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6BCC8-3DDA-487B-A091-94566BCB61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B602D3B-9BC8-44C0-81CE-A6854F6AC24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17532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503238"/>
            <a:ext cx="2266950" cy="5964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503238"/>
            <a:ext cx="6653213" cy="5964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617D96-DCDD-48A7-8AAB-454F4DFEE4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86D1C4-D549-4600-BFA3-0194F5879E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E98C5-53AD-4603-B3D5-70AB94EC3F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29D9407-6B1D-42D9-A444-9D2D985239D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51398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2816D6F-A0A5-48EC-8BBD-0B943DDF277B}"/>
              </a:ext>
            </a:extLst>
          </p:cNvPr>
          <p:cNvGrpSpPr>
            <a:grpSpLocks/>
          </p:cNvGrpSpPr>
          <p:nvPr/>
        </p:nvGrpSpPr>
        <p:grpSpPr bwMode="auto">
          <a:xfrm>
            <a:off x="1" y="0"/>
            <a:ext cx="10080625" cy="7559675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0F58DF6-A6F5-4824-ACAF-69B3AE743C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3" tIns="50392" rIns="100783" bIns="50392" anchor="ctr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95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02F7058-DDB3-4E2C-B780-D07E1D1078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95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D95BF8AB-D53A-4CE9-BF27-1E71FCB0C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4E488E50-64F4-4829-8E1F-456101216F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9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F0917198-8DD8-4A53-8B49-9D0CB26D6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9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91A01434-B74F-420F-A17B-B2CC99C80F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9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88CFC7F6-4248-4A37-812A-A117AFE73A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7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9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8BFD259F-6C24-40C4-9690-C223C7A9F7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9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002A29F0-24CE-4072-A869-63C0E1312B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7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9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FB7B4F0A-883D-4979-8DB1-EB621A11CB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9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6FA54D75-86A9-4D14-84E8-72BDB0A6A9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9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A534D3F-8E9F-411D-86EF-E41B5BEC79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9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83784921-0C84-409C-B577-A14B8CC178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7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95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92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76600" y="2016125"/>
            <a:ext cx="6635750" cy="2435225"/>
          </a:xfrm>
        </p:spPr>
        <p:txBody>
          <a:bodyPr/>
          <a:lstStyle>
            <a:lvl1pPr>
              <a:defRPr sz="4126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2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4703764"/>
            <a:ext cx="6635750" cy="19319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776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94D890D-87B1-4A56-9074-CFE6593D2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04826" y="6888164"/>
            <a:ext cx="2351088" cy="503236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19B6EF37-4578-4148-A034-028BD1E4B2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6F68828-4BE8-491B-B547-22A6EE3EA8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351D-6593-44B9-ABB6-A41D32A05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07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4B8C45-7922-4C13-A508-F3D24C2F04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21EAA2-A066-486F-AAFE-724BF83610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64776-3373-4C3B-ADD4-E5310810FA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C37C0F3-3E85-4739-83BE-58D334D73D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05101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6" y="4857751"/>
            <a:ext cx="8567738" cy="15017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6" y="3203575"/>
            <a:ext cx="8567738" cy="165417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33" indent="0">
              <a:buNone/>
              <a:defRPr sz="1350"/>
            </a:lvl2pPr>
            <a:lvl3pPr marL="685867" indent="0">
              <a:buNone/>
              <a:defRPr sz="1201"/>
            </a:lvl3pPr>
            <a:lvl4pPr marL="1028800" indent="0">
              <a:buNone/>
              <a:defRPr sz="1050"/>
            </a:lvl4pPr>
            <a:lvl5pPr marL="1371733" indent="0">
              <a:buNone/>
              <a:defRPr sz="1050"/>
            </a:lvl5pPr>
            <a:lvl6pPr marL="1714667" indent="0">
              <a:buNone/>
              <a:defRPr sz="1050"/>
            </a:lvl6pPr>
            <a:lvl7pPr marL="2057600" indent="0">
              <a:buNone/>
              <a:defRPr sz="1050"/>
            </a:lvl7pPr>
            <a:lvl8pPr marL="2400534" indent="0">
              <a:buNone/>
              <a:defRPr sz="1050"/>
            </a:lvl8pPr>
            <a:lvl9pPr marL="2743467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87A118-6AE6-417F-8938-1DBB0F43CE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7A91DE-26C7-41BB-9704-6B2266FD43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5C6F3-463C-41A2-88BB-01ED72A578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FC326C8-6F7A-4BF3-97B3-E121628C1E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28795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6" y="2184400"/>
            <a:ext cx="4459288" cy="4283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84400"/>
            <a:ext cx="4460875" cy="4283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E94394-B9A4-4304-A3A9-B5CA7EA888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F282C6-0F5A-4660-83A3-03D04D8BC4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6F4F6-FC48-4CCB-90B6-D892423E57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6FE2B2F-9E8E-44C4-96F6-D7342DA6AB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41062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303214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6" y="1692275"/>
            <a:ext cx="4452938" cy="7048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33" indent="0">
              <a:buNone/>
              <a:defRPr sz="1500" b="1"/>
            </a:lvl2pPr>
            <a:lvl3pPr marL="685867" indent="0">
              <a:buNone/>
              <a:defRPr sz="1350" b="1"/>
            </a:lvl3pPr>
            <a:lvl4pPr marL="1028800" indent="0">
              <a:buNone/>
              <a:defRPr sz="1201" b="1"/>
            </a:lvl4pPr>
            <a:lvl5pPr marL="1371733" indent="0">
              <a:buNone/>
              <a:defRPr sz="1201" b="1"/>
            </a:lvl5pPr>
            <a:lvl6pPr marL="1714667" indent="0">
              <a:buNone/>
              <a:defRPr sz="1201" b="1"/>
            </a:lvl6pPr>
            <a:lvl7pPr marL="2057600" indent="0">
              <a:buNone/>
              <a:defRPr sz="1201" b="1"/>
            </a:lvl7pPr>
            <a:lvl8pPr marL="2400534" indent="0">
              <a:buNone/>
              <a:defRPr sz="1201" b="1"/>
            </a:lvl8pPr>
            <a:lvl9pPr marL="2743467" indent="0">
              <a:buNone/>
              <a:defRPr sz="12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6" y="2397125"/>
            <a:ext cx="4452938" cy="43561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1"/>
            </a:lvl4pPr>
            <a:lvl5pPr>
              <a:defRPr sz="1201"/>
            </a:lvl5pPr>
            <a:lvl6pPr>
              <a:defRPr sz="1201"/>
            </a:lvl6pPr>
            <a:lvl7pPr>
              <a:defRPr sz="1201"/>
            </a:lvl7pPr>
            <a:lvl8pPr>
              <a:defRPr sz="1201"/>
            </a:lvl8pPr>
            <a:lvl9pPr>
              <a:defRPr sz="12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6" y="1692275"/>
            <a:ext cx="4456113" cy="7048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33" indent="0">
              <a:buNone/>
              <a:defRPr sz="1500" b="1"/>
            </a:lvl2pPr>
            <a:lvl3pPr marL="685867" indent="0">
              <a:buNone/>
              <a:defRPr sz="1350" b="1"/>
            </a:lvl3pPr>
            <a:lvl4pPr marL="1028800" indent="0">
              <a:buNone/>
              <a:defRPr sz="1201" b="1"/>
            </a:lvl4pPr>
            <a:lvl5pPr marL="1371733" indent="0">
              <a:buNone/>
              <a:defRPr sz="1201" b="1"/>
            </a:lvl5pPr>
            <a:lvl6pPr marL="1714667" indent="0">
              <a:buNone/>
              <a:defRPr sz="1201" b="1"/>
            </a:lvl6pPr>
            <a:lvl7pPr marL="2057600" indent="0">
              <a:buNone/>
              <a:defRPr sz="1201" b="1"/>
            </a:lvl7pPr>
            <a:lvl8pPr marL="2400534" indent="0">
              <a:buNone/>
              <a:defRPr sz="1201" b="1"/>
            </a:lvl8pPr>
            <a:lvl9pPr marL="2743467" indent="0">
              <a:buNone/>
              <a:defRPr sz="12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6" y="2397125"/>
            <a:ext cx="4456113" cy="43561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1"/>
            </a:lvl4pPr>
            <a:lvl5pPr>
              <a:defRPr sz="1201"/>
            </a:lvl5pPr>
            <a:lvl6pPr>
              <a:defRPr sz="1201"/>
            </a:lvl6pPr>
            <a:lvl7pPr>
              <a:defRPr sz="1201"/>
            </a:lvl7pPr>
            <a:lvl8pPr>
              <a:defRPr sz="1201"/>
            </a:lvl8pPr>
            <a:lvl9pPr>
              <a:defRPr sz="12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C7F8BF-4290-47F6-AFD0-DC18AF36E6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7DA244-DA43-4958-A332-DC4AE5A556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3FB68-512D-44E2-A3AD-0A1B8F2136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925F2DC-862B-4B6E-A8C0-DE667418A31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523890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CA25C8-6615-4794-99A4-98D6FB7EC0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56218-15EC-45EA-B2D2-7340EDDB83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78068-DB31-4088-A0AC-63533E656F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EF0A9F6-5F19-4208-B148-5D7BE229444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877013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648007-6A10-4AA9-BEF0-D449280117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9671F2-CAC5-4873-B772-1310B9A259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EDBE5-B72F-46DE-9B65-35E46DCA9C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AFC9B5C-1DB8-4AE7-848C-69141FB8294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744846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301625"/>
            <a:ext cx="3316288" cy="12795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6"/>
            <a:ext cx="5635625" cy="64515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6" y="1581151"/>
            <a:ext cx="3316288" cy="5172075"/>
          </a:xfrm>
        </p:spPr>
        <p:txBody>
          <a:bodyPr/>
          <a:lstStyle>
            <a:lvl1pPr marL="0" indent="0">
              <a:buNone/>
              <a:defRPr sz="1050"/>
            </a:lvl1pPr>
            <a:lvl2pPr marL="342933" indent="0">
              <a:buNone/>
              <a:defRPr sz="900"/>
            </a:lvl2pPr>
            <a:lvl3pPr marL="685867" indent="0">
              <a:buNone/>
              <a:defRPr sz="750"/>
            </a:lvl3pPr>
            <a:lvl4pPr marL="1028800" indent="0">
              <a:buNone/>
              <a:defRPr sz="675"/>
            </a:lvl4pPr>
            <a:lvl5pPr marL="1371733" indent="0">
              <a:buNone/>
              <a:defRPr sz="675"/>
            </a:lvl5pPr>
            <a:lvl6pPr marL="1714667" indent="0">
              <a:buNone/>
              <a:defRPr sz="675"/>
            </a:lvl6pPr>
            <a:lvl7pPr marL="2057600" indent="0">
              <a:buNone/>
              <a:defRPr sz="675"/>
            </a:lvl7pPr>
            <a:lvl8pPr marL="2400534" indent="0">
              <a:buNone/>
              <a:defRPr sz="675"/>
            </a:lvl8pPr>
            <a:lvl9pPr marL="274346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52488E-3578-4A79-8F5B-3189C59E68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B786CE-ECF3-4D8F-96CB-18125F93FD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E4163-43F1-43F3-B90B-B3EAD7850D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AF13A05-C12A-481C-9D16-2EDDEA1171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80022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4B8C45-7922-4C13-A508-F3D24C2F04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21EAA2-A066-486F-AAFE-724BF83610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64776-3373-4C3B-ADD4-E5310810FA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C37C0F3-3E85-4739-83BE-58D334D73D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757253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9"/>
            <a:ext cx="6048375" cy="6254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2400"/>
            </a:lvl1pPr>
            <a:lvl2pPr marL="342933" indent="0">
              <a:buNone/>
              <a:defRPr sz="2100"/>
            </a:lvl2pPr>
            <a:lvl3pPr marL="685867" indent="0">
              <a:buNone/>
              <a:defRPr sz="1800"/>
            </a:lvl3pPr>
            <a:lvl4pPr marL="1028800" indent="0">
              <a:buNone/>
              <a:defRPr sz="1500"/>
            </a:lvl4pPr>
            <a:lvl5pPr marL="1371733" indent="0">
              <a:buNone/>
              <a:defRPr sz="1500"/>
            </a:lvl5pPr>
            <a:lvl6pPr marL="1714667" indent="0">
              <a:buNone/>
              <a:defRPr sz="1500"/>
            </a:lvl6pPr>
            <a:lvl7pPr marL="2057600" indent="0">
              <a:buNone/>
              <a:defRPr sz="1500"/>
            </a:lvl7pPr>
            <a:lvl8pPr marL="2400534" indent="0">
              <a:buNone/>
              <a:defRPr sz="1500"/>
            </a:lvl8pPr>
            <a:lvl9pPr marL="2743467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050"/>
            </a:lvl1pPr>
            <a:lvl2pPr marL="342933" indent="0">
              <a:buNone/>
              <a:defRPr sz="900"/>
            </a:lvl2pPr>
            <a:lvl3pPr marL="685867" indent="0">
              <a:buNone/>
              <a:defRPr sz="750"/>
            </a:lvl3pPr>
            <a:lvl4pPr marL="1028800" indent="0">
              <a:buNone/>
              <a:defRPr sz="675"/>
            </a:lvl4pPr>
            <a:lvl5pPr marL="1371733" indent="0">
              <a:buNone/>
              <a:defRPr sz="675"/>
            </a:lvl5pPr>
            <a:lvl6pPr marL="1714667" indent="0">
              <a:buNone/>
              <a:defRPr sz="675"/>
            </a:lvl6pPr>
            <a:lvl7pPr marL="2057600" indent="0">
              <a:buNone/>
              <a:defRPr sz="675"/>
            </a:lvl7pPr>
            <a:lvl8pPr marL="2400534" indent="0">
              <a:buNone/>
              <a:defRPr sz="675"/>
            </a:lvl8pPr>
            <a:lvl9pPr marL="274346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B23220-FAE0-4FCA-B013-655DB1A36E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F9BB7C-5B2F-46C3-8C31-9D9B82CE71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73156-76AE-45C9-B0B4-C820A33269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0C1B00-AE48-4BC6-A17F-E2EFBAB0B55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636751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28EA67-DF8D-4ECE-9A37-DCDE8E1A9C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D6D2EE-ADEC-40E4-AF75-EB57B1CFB8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6BCC8-3DDA-487B-A091-94566BCB61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B602D3B-9BC8-44C0-81CE-A6854F6AC24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143119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503239"/>
            <a:ext cx="2266950" cy="5964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6" y="503239"/>
            <a:ext cx="6653213" cy="5964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617D96-DCDD-48A7-8AAB-454F4DFEE4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86D1C4-D549-4600-BFA3-0194F5879E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E98C5-53AD-4603-B3D5-70AB94EC3F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29D9407-6B1D-42D9-A444-9D2D985239D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59259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012B486-90B4-46D8-A871-08F544C7EC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6451046"/>
            <a:ext cx="10086989" cy="1125614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088" name="Group 16">
            <a:extLst>
              <a:ext uri="{FF2B5EF4-FFF2-40B4-BE49-F238E27FC236}">
                <a16:creationId xmlns:a16="http://schemas.microsoft.com/office/drawing/2014/main" id="{100DB493-4A40-46AF-8A47-CBFF635C5C2E}"/>
              </a:ext>
            </a:extLst>
          </p:cNvPr>
          <p:cNvGrpSpPr>
            <a:grpSpLocks/>
          </p:cNvGrpSpPr>
          <p:nvPr/>
        </p:nvGrpSpPr>
        <p:grpSpPr bwMode="auto">
          <a:xfrm>
            <a:off x="0" y="6390829"/>
            <a:ext cx="10088581" cy="1185831"/>
            <a:chOff x="0" y="4139"/>
            <a:chExt cx="6341" cy="768"/>
          </a:xfrm>
        </p:grpSpPr>
        <p:sp useBgFill="1">
          <p:nvSpPr>
            <p:cNvPr id="3075" name="Freeform 3">
              <a:extLst>
                <a:ext uri="{FF2B5EF4-FFF2-40B4-BE49-F238E27FC236}">
                  <a16:creationId xmlns:a16="http://schemas.microsoft.com/office/drawing/2014/main" id="{86AFDB73-4ABF-4B80-9179-604F7F56C98A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3076" name="Freeform 4">
              <a:extLst>
                <a:ext uri="{FF2B5EF4-FFF2-40B4-BE49-F238E27FC236}">
                  <a16:creationId xmlns:a16="http://schemas.microsoft.com/office/drawing/2014/main" id="{0740969B-7925-4DAB-A886-2EE25F9A28F8}"/>
                </a:ext>
              </a:extLst>
            </p:cNvPr>
            <p:cNvSpPr>
              <a:spLocks/>
            </p:cNvSpPr>
            <p:nvPr/>
          </p:nvSpPr>
          <p:spPr bwMode="white">
            <a:xfrm>
              <a:off x="476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3077" name="Freeform 5">
              <a:extLst>
                <a:ext uri="{FF2B5EF4-FFF2-40B4-BE49-F238E27FC236}">
                  <a16:creationId xmlns:a16="http://schemas.microsoft.com/office/drawing/2014/main" id="{0581D17A-0F09-4E2B-8008-C17F32B60DD7}"/>
                </a:ext>
              </a:extLst>
            </p:cNvPr>
            <p:cNvSpPr>
              <a:spLocks/>
            </p:cNvSpPr>
            <p:nvPr/>
          </p:nvSpPr>
          <p:spPr bwMode="white">
            <a:xfrm>
              <a:off x="966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3078" name="Freeform 6">
              <a:extLst>
                <a:ext uri="{FF2B5EF4-FFF2-40B4-BE49-F238E27FC236}">
                  <a16:creationId xmlns:a16="http://schemas.microsoft.com/office/drawing/2014/main" id="{E481B950-F7FF-411A-9704-24EE2AF9E8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455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3079" name="Freeform 7">
              <a:extLst>
                <a:ext uri="{FF2B5EF4-FFF2-40B4-BE49-F238E27FC236}">
                  <a16:creationId xmlns:a16="http://schemas.microsoft.com/office/drawing/2014/main" id="{B2FB9DF3-A360-4BB3-BBB9-7C635AE7BE5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945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3080" name="Freeform 8">
              <a:extLst>
                <a:ext uri="{FF2B5EF4-FFF2-40B4-BE49-F238E27FC236}">
                  <a16:creationId xmlns:a16="http://schemas.microsoft.com/office/drawing/2014/main" id="{570DA599-EED6-4301-98C9-F09AF129632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434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3081" name="Freeform 9">
              <a:extLst>
                <a:ext uri="{FF2B5EF4-FFF2-40B4-BE49-F238E27FC236}">
                  <a16:creationId xmlns:a16="http://schemas.microsoft.com/office/drawing/2014/main" id="{0E942078-6663-4617-9A30-8BA40E095A4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911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3082" name="Freeform 10">
              <a:extLst>
                <a:ext uri="{FF2B5EF4-FFF2-40B4-BE49-F238E27FC236}">
                  <a16:creationId xmlns:a16="http://schemas.microsoft.com/office/drawing/2014/main" id="{27F8F6FD-1CE3-4071-A454-59AECECDBDD2}"/>
                </a:ext>
              </a:extLst>
            </p:cNvPr>
            <p:cNvSpPr>
              <a:spLocks/>
            </p:cNvSpPr>
            <p:nvPr/>
          </p:nvSpPr>
          <p:spPr bwMode="white">
            <a:xfrm>
              <a:off x="3399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3083" name="Freeform 11">
              <a:extLst>
                <a:ext uri="{FF2B5EF4-FFF2-40B4-BE49-F238E27FC236}">
                  <a16:creationId xmlns:a16="http://schemas.microsoft.com/office/drawing/2014/main" id="{E776A6F6-B147-4F67-AE1B-5E08DC3B2A98}"/>
                </a:ext>
              </a:extLst>
            </p:cNvPr>
            <p:cNvSpPr>
              <a:spLocks/>
            </p:cNvSpPr>
            <p:nvPr/>
          </p:nvSpPr>
          <p:spPr bwMode="white">
            <a:xfrm>
              <a:off x="3902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3084" name="Freeform 12">
              <a:extLst>
                <a:ext uri="{FF2B5EF4-FFF2-40B4-BE49-F238E27FC236}">
                  <a16:creationId xmlns:a16="http://schemas.microsoft.com/office/drawing/2014/main" id="{84F2B49C-76ED-4A18-835C-2DAB8BFEA259}"/>
                </a:ext>
              </a:extLst>
            </p:cNvPr>
            <p:cNvSpPr>
              <a:spLocks/>
            </p:cNvSpPr>
            <p:nvPr/>
          </p:nvSpPr>
          <p:spPr bwMode="white">
            <a:xfrm>
              <a:off x="4404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3085" name="Freeform 13">
              <a:extLst>
                <a:ext uri="{FF2B5EF4-FFF2-40B4-BE49-F238E27FC236}">
                  <a16:creationId xmlns:a16="http://schemas.microsoft.com/office/drawing/2014/main" id="{A3A79439-8DB9-4AA2-A000-300A9B78808B}"/>
                </a:ext>
              </a:extLst>
            </p:cNvPr>
            <p:cNvSpPr>
              <a:spLocks/>
            </p:cNvSpPr>
            <p:nvPr/>
          </p:nvSpPr>
          <p:spPr bwMode="white">
            <a:xfrm>
              <a:off x="4920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3086" name="Freeform 14">
              <a:extLst>
                <a:ext uri="{FF2B5EF4-FFF2-40B4-BE49-F238E27FC236}">
                  <a16:creationId xmlns:a16="http://schemas.microsoft.com/office/drawing/2014/main" id="{8A6431A3-1A55-42BF-ABC6-45672D02C11E}"/>
                </a:ext>
              </a:extLst>
            </p:cNvPr>
            <p:cNvSpPr>
              <a:spLocks/>
            </p:cNvSpPr>
            <p:nvPr/>
          </p:nvSpPr>
          <p:spPr bwMode="white">
            <a:xfrm>
              <a:off x="5423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3087" name="Freeform 15">
              <a:extLst>
                <a:ext uri="{FF2B5EF4-FFF2-40B4-BE49-F238E27FC236}">
                  <a16:creationId xmlns:a16="http://schemas.microsoft.com/office/drawing/2014/main" id="{5AF4F57E-4D95-4F74-A90C-CD8FE49B2462}"/>
                </a:ext>
              </a:extLst>
            </p:cNvPr>
            <p:cNvSpPr>
              <a:spLocks/>
            </p:cNvSpPr>
            <p:nvPr/>
          </p:nvSpPr>
          <p:spPr bwMode="white">
            <a:xfrm>
              <a:off x="5943" y="4335"/>
              <a:ext cx="398" cy="572"/>
            </a:xfrm>
            <a:custGeom>
              <a:avLst/>
              <a:gdLst>
                <a:gd name="T0" fmla="*/ 0 w 398"/>
                <a:gd name="T1" fmla="*/ 571 h 572"/>
                <a:gd name="T2" fmla="*/ 397 w 398"/>
                <a:gd name="T3" fmla="*/ 0 h 572"/>
                <a:gd name="T4" fmla="*/ 397 w 398"/>
                <a:gd name="T5" fmla="*/ 139 h 572"/>
                <a:gd name="T6" fmla="*/ 105 w 398"/>
                <a:gd name="T7" fmla="*/ 571 h 572"/>
                <a:gd name="T8" fmla="*/ 0 w 398"/>
                <a:gd name="T9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72">
                  <a:moveTo>
                    <a:pt x="0" y="571"/>
                  </a:moveTo>
                  <a:lnTo>
                    <a:pt x="397" y="0"/>
                  </a:lnTo>
                  <a:lnTo>
                    <a:pt x="397" y="139"/>
                  </a:lnTo>
                  <a:lnTo>
                    <a:pt x="105" y="571"/>
                  </a:lnTo>
                  <a:lnTo>
                    <a:pt x="0" y="571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90" name="Freeform 18">
            <a:extLst>
              <a:ext uri="{FF2B5EF4-FFF2-40B4-BE49-F238E27FC236}">
                <a16:creationId xmlns:a16="http://schemas.microsoft.com/office/drawing/2014/main" id="{C60D1730-5B84-4665-93A8-CA9E0CDA50D0}"/>
              </a:ext>
            </a:extLst>
          </p:cNvPr>
          <p:cNvSpPr>
            <a:spLocks/>
          </p:cNvSpPr>
          <p:nvPr/>
        </p:nvSpPr>
        <p:spPr bwMode="ltGray">
          <a:xfrm>
            <a:off x="0" y="3043326"/>
            <a:ext cx="902102" cy="1596549"/>
          </a:xfrm>
          <a:custGeom>
            <a:avLst/>
            <a:gdLst>
              <a:gd name="T0" fmla="*/ 0 w 567"/>
              <a:gd name="T1" fmla="*/ 0 h 1034"/>
              <a:gd name="T2" fmla="*/ 566 w 567"/>
              <a:gd name="T3" fmla="*/ 0 h 1034"/>
              <a:gd name="T4" fmla="*/ 0 w 567"/>
              <a:gd name="T5" fmla="*/ 1033 h 1034"/>
              <a:gd name="T6" fmla="*/ 0 w 567"/>
              <a:gd name="T7" fmla="*/ 0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7" h="1034">
                <a:moveTo>
                  <a:pt x="0" y="0"/>
                </a:moveTo>
                <a:lnTo>
                  <a:pt x="566" y="0"/>
                </a:lnTo>
                <a:lnTo>
                  <a:pt x="0" y="103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rgbClr val="9900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4B51989E-8A6D-4C8E-8BFC-EAFD8ADF57F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55730" y="2519892"/>
            <a:ext cx="8569168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333FC13D-C33F-4F16-B218-304FFE4D554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11458" y="4283198"/>
            <a:ext cx="7057710" cy="1933152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id="{DB176F81-FC6F-48ED-A256-0460389656D3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729" y="6888014"/>
            <a:ext cx="2100130" cy="50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defTabSz="107617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459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26B869E4-22A8-467F-BDD6-911670ADCE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533" y="6888014"/>
            <a:ext cx="3191562" cy="50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ctr" defTabSz="107617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459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96" name="Rectangle 24">
            <a:extLst>
              <a:ext uri="{FF2B5EF4-FFF2-40B4-BE49-F238E27FC236}">
                <a16:creationId xmlns:a16="http://schemas.microsoft.com/office/drawing/2014/main" id="{312BFF87-79D8-4688-B6CE-C887FE3075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67" y="6888014"/>
            <a:ext cx="2100130" cy="50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r" defTabSz="107617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459">
                <a:solidFill>
                  <a:schemeClr val="tx1"/>
                </a:solidFill>
              </a:defRPr>
            </a:lvl1pPr>
          </a:lstStyle>
          <a:p>
            <a:fld id="{1CA27198-1BC2-4DC5-948A-AD444C6050E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6247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74A7-9884-4467-A33F-0681CFA0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38F6-0F85-45FC-B048-24F19063F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95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5525-31F4-410C-90B6-FF7D066C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15" y="1885287"/>
            <a:ext cx="8694858" cy="3143688"/>
          </a:xfrm>
        </p:spPr>
        <p:txBody>
          <a:bodyPr anchor="b"/>
          <a:lstStyle>
            <a:lvl1pPr>
              <a:defRPr sz="583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2CF0-B2D2-4959-98CC-95BDB08C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15" y="5058313"/>
            <a:ext cx="8694858" cy="1653679"/>
          </a:xfrm>
        </p:spPr>
        <p:txBody>
          <a:bodyPr/>
          <a:lstStyle>
            <a:lvl1pPr marL="0" indent="0">
              <a:buNone/>
              <a:defRPr sz="2334"/>
            </a:lvl1pPr>
            <a:lvl2pPr marL="444673" indent="0">
              <a:buNone/>
              <a:defRPr sz="1945"/>
            </a:lvl2pPr>
            <a:lvl3pPr marL="889345" indent="0">
              <a:buNone/>
              <a:defRPr sz="1751"/>
            </a:lvl3pPr>
            <a:lvl4pPr marL="1334018" indent="0">
              <a:buNone/>
              <a:defRPr sz="1556"/>
            </a:lvl4pPr>
            <a:lvl5pPr marL="1778691" indent="0">
              <a:buNone/>
              <a:defRPr sz="1556"/>
            </a:lvl5pPr>
            <a:lvl6pPr marL="2223364" indent="0">
              <a:buNone/>
              <a:defRPr sz="1556"/>
            </a:lvl6pPr>
            <a:lvl7pPr marL="2668036" indent="0">
              <a:buNone/>
              <a:defRPr sz="1556"/>
            </a:lvl7pPr>
            <a:lvl8pPr marL="3112709" indent="0">
              <a:buNone/>
              <a:defRPr sz="1556"/>
            </a:lvl8pPr>
            <a:lvl9pPr marL="3557382" indent="0">
              <a:buNone/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710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43B1-F5E5-4400-821A-CD03EDD8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C0F2-E838-4EF4-B9FC-D189AD056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842" y="1111717"/>
            <a:ext cx="4582102" cy="6077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3A36C-5843-48DD-8181-BE04A163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681" y="1111717"/>
            <a:ext cx="4582102" cy="6077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6835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138F-E138-4CFE-842E-85D07295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79" y="402999"/>
            <a:ext cx="8694858" cy="1460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2D1F-9EA9-4A75-B184-F2F43BED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679" y="1852862"/>
            <a:ext cx="4265492" cy="907902"/>
          </a:xfrm>
        </p:spPr>
        <p:txBody>
          <a:bodyPr anchor="b"/>
          <a:lstStyle>
            <a:lvl1pPr marL="0" indent="0">
              <a:buNone/>
              <a:defRPr sz="2334" b="1"/>
            </a:lvl1pPr>
            <a:lvl2pPr marL="444673" indent="0">
              <a:buNone/>
              <a:defRPr sz="1945" b="1"/>
            </a:lvl2pPr>
            <a:lvl3pPr marL="889345" indent="0">
              <a:buNone/>
              <a:defRPr sz="1751" b="1"/>
            </a:lvl3pPr>
            <a:lvl4pPr marL="1334018" indent="0">
              <a:buNone/>
              <a:defRPr sz="1556" b="1"/>
            </a:lvl4pPr>
            <a:lvl5pPr marL="1778691" indent="0">
              <a:buNone/>
              <a:defRPr sz="1556" b="1"/>
            </a:lvl5pPr>
            <a:lvl6pPr marL="2223364" indent="0">
              <a:buNone/>
              <a:defRPr sz="1556" b="1"/>
            </a:lvl6pPr>
            <a:lvl7pPr marL="2668036" indent="0">
              <a:buNone/>
              <a:defRPr sz="1556" b="1"/>
            </a:lvl7pPr>
            <a:lvl8pPr marL="3112709" indent="0">
              <a:buNone/>
              <a:defRPr sz="1556" b="1"/>
            </a:lvl8pPr>
            <a:lvl9pPr marL="3557382" indent="0">
              <a:buNone/>
              <a:defRPr sz="15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E6B82-6521-439C-B1EC-48089CC3B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679" y="2760764"/>
            <a:ext cx="4265492" cy="406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66E60-F848-4F0C-B877-DC11DB5C4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953" y="1852862"/>
            <a:ext cx="4284584" cy="907902"/>
          </a:xfrm>
        </p:spPr>
        <p:txBody>
          <a:bodyPr anchor="b"/>
          <a:lstStyle>
            <a:lvl1pPr marL="0" indent="0">
              <a:buNone/>
              <a:defRPr sz="2334" b="1"/>
            </a:lvl1pPr>
            <a:lvl2pPr marL="444673" indent="0">
              <a:buNone/>
              <a:defRPr sz="1945" b="1"/>
            </a:lvl2pPr>
            <a:lvl3pPr marL="889345" indent="0">
              <a:buNone/>
              <a:defRPr sz="1751" b="1"/>
            </a:lvl3pPr>
            <a:lvl4pPr marL="1334018" indent="0">
              <a:buNone/>
              <a:defRPr sz="1556" b="1"/>
            </a:lvl4pPr>
            <a:lvl5pPr marL="1778691" indent="0">
              <a:buNone/>
              <a:defRPr sz="1556" b="1"/>
            </a:lvl5pPr>
            <a:lvl6pPr marL="2223364" indent="0">
              <a:buNone/>
              <a:defRPr sz="1556" b="1"/>
            </a:lvl6pPr>
            <a:lvl7pPr marL="2668036" indent="0">
              <a:buNone/>
              <a:defRPr sz="1556" b="1"/>
            </a:lvl7pPr>
            <a:lvl8pPr marL="3112709" indent="0">
              <a:buNone/>
              <a:defRPr sz="1556" b="1"/>
            </a:lvl8pPr>
            <a:lvl9pPr marL="3557382" indent="0">
              <a:buNone/>
              <a:defRPr sz="15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2E14A-79A0-40C6-8B82-8EFD540B8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953" y="2760764"/>
            <a:ext cx="4284584" cy="406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62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EE3E-B741-4E8A-BC0F-92AB40F4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7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40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87A118-6AE6-417F-8938-1DBB0F43CE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7A91DE-26C7-41BB-9704-6B2266FD43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5C6F3-463C-41A2-88BB-01ED72A578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FC326C8-6F7A-4BF3-97B3-E121628C1E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1298412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392-7CAF-467C-99C6-91F9430D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79" y="503361"/>
            <a:ext cx="3252020" cy="1764851"/>
          </a:xfrm>
        </p:spPr>
        <p:txBody>
          <a:bodyPr anchor="b"/>
          <a:lstStyle>
            <a:lvl1pPr>
              <a:defRPr sz="3112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C0F5-E375-427A-9945-4DF0A7C1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175" y="1088557"/>
            <a:ext cx="5102362" cy="5371754"/>
          </a:xfrm>
        </p:spPr>
        <p:txBody>
          <a:bodyPr/>
          <a:lstStyle>
            <a:lvl1pPr>
              <a:defRPr sz="3112"/>
            </a:lvl1pPr>
            <a:lvl2pPr>
              <a:defRPr sz="2723"/>
            </a:lvl2pPr>
            <a:lvl3pPr>
              <a:defRPr sz="2334"/>
            </a:lvl3pPr>
            <a:lvl4pPr>
              <a:defRPr sz="1945"/>
            </a:lvl4pPr>
            <a:lvl5pPr>
              <a:defRPr sz="1945"/>
            </a:lvl5pPr>
            <a:lvl6pPr>
              <a:defRPr sz="1945"/>
            </a:lvl6pPr>
            <a:lvl7pPr>
              <a:defRPr sz="1945"/>
            </a:lvl7pPr>
            <a:lvl8pPr>
              <a:defRPr sz="1945"/>
            </a:lvl8pPr>
            <a:lvl9pPr>
              <a:defRPr sz="1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93F87-7FE0-4176-A949-98BB51E51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79" y="2268212"/>
            <a:ext cx="3252020" cy="4201363"/>
          </a:xfrm>
        </p:spPr>
        <p:txBody>
          <a:bodyPr/>
          <a:lstStyle>
            <a:lvl1pPr marL="0" indent="0">
              <a:buNone/>
              <a:defRPr sz="1556"/>
            </a:lvl1pPr>
            <a:lvl2pPr marL="444673" indent="0">
              <a:buNone/>
              <a:defRPr sz="1362"/>
            </a:lvl2pPr>
            <a:lvl3pPr marL="889345" indent="0">
              <a:buNone/>
              <a:defRPr sz="1167"/>
            </a:lvl3pPr>
            <a:lvl4pPr marL="1334018" indent="0">
              <a:buNone/>
              <a:defRPr sz="973"/>
            </a:lvl4pPr>
            <a:lvl5pPr marL="1778691" indent="0">
              <a:buNone/>
              <a:defRPr sz="973"/>
            </a:lvl5pPr>
            <a:lvl6pPr marL="2223364" indent="0">
              <a:buNone/>
              <a:defRPr sz="973"/>
            </a:lvl6pPr>
            <a:lvl7pPr marL="2668036" indent="0">
              <a:buNone/>
              <a:defRPr sz="973"/>
            </a:lvl7pPr>
            <a:lvl8pPr marL="3112709" indent="0">
              <a:buNone/>
              <a:defRPr sz="973"/>
            </a:lvl8pPr>
            <a:lvl9pPr marL="3557382" indent="0">
              <a:buNone/>
              <a:defRPr sz="9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7579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E871-2FDF-44CA-9AF1-EB981662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79" y="503361"/>
            <a:ext cx="3252020" cy="1764851"/>
          </a:xfrm>
        </p:spPr>
        <p:txBody>
          <a:bodyPr anchor="b"/>
          <a:lstStyle>
            <a:lvl1pPr>
              <a:defRPr sz="3112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3B2E7-BACC-4330-9F03-E5DC9489B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175" y="1088557"/>
            <a:ext cx="5102362" cy="5371754"/>
          </a:xfrm>
        </p:spPr>
        <p:txBody>
          <a:bodyPr/>
          <a:lstStyle>
            <a:lvl1pPr marL="0" indent="0">
              <a:buNone/>
              <a:defRPr sz="3112"/>
            </a:lvl1pPr>
            <a:lvl2pPr marL="444673" indent="0">
              <a:buNone/>
              <a:defRPr sz="2723"/>
            </a:lvl2pPr>
            <a:lvl3pPr marL="889345" indent="0">
              <a:buNone/>
              <a:defRPr sz="2334"/>
            </a:lvl3pPr>
            <a:lvl4pPr marL="1334018" indent="0">
              <a:buNone/>
              <a:defRPr sz="1945"/>
            </a:lvl4pPr>
            <a:lvl5pPr marL="1778691" indent="0">
              <a:buNone/>
              <a:defRPr sz="1945"/>
            </a:lvl5pPr>
            <a:lvl6pPr marL="2223364" indent="0">
              <a:buNone/>
              <a:defRPr sz="1945"/>
            </a:lvl6pPr>
            <a:lvl7pPr marL="2668036" indent="0">
              <a:buNone/>
              <a:defRPr sz="1945"/>
            </a:lvl7pPr>
            <a:lvl8pPr marL="3112709" indent="0">
              <a:buNone/>
              <a:defRPr sz="1945"/>
            </a:lvl8pPr>
            <a:lvl9pPr marL="3557382" indent="0">
              <a:buNone/>
              <a:defRPr sz="194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B45D-73CD-4965-B674-1D1BAAC10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79" y="2268212"/>
            <a:ext cx="3252020" cy="4201363"/>
          </a:xfrm>
        </p:spPr>
        <p:txBody>
          <a:bodyPr/>
          <a:lstStyle>
            <a:lvl1pPr marL="0" indent="0">
              <a:buNone/>
              <a:defRPr sz="1556"/>
            </a:lvl1pPr>
            <a:lvl2pPr marL="444673" indent="0">
              <a:buNone/>
              <a:defRPr sz="1362"/>
            </a:lvl2pPr>
            <a:lvl3pPr marL="889345" indent="0">
              <a:buNone/>
              <a:defRPr sz="1167"/>
            </a:lvl3pPr>
            <a:lvl4pPr marL="1334018" indent="0">
              <a:buNone/>
              <a:defRPr sz="973"/>
            </a:lvl4pPr>
            <a:lvl5pPr marL="1778691" indent="0">
              <a:buNone/>
              <a:defRPr sz="973"/>
            </a:lvl5pPr>
            <a:lvl6pPr marL="2223364" indent="0">
              <a:buNone/>
              <a:defRPr sz="973"/>
            </a:lvl6pPr>
            <a:lvl7pPr marL="2668036" indent="0">
              <a:buNone/>
              <a:defRPr sz="973"/>
            </a:lvl7pPr>
            <a:lvl8pPr marL="3112709" indent="0">
              <a:buNone/>
              <a:defRPr sz="973"/>
            </a:lvl8pPr>
            <a:lvl9pPr marL="3557382" indent="0">
              <a:buNone/>
              <a:defRPr sz="9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6198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3257-749E-4ED3-BD25-81561D09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75B7-3635-414B-8DE1-DC362457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37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47EF8-DCF2-4120-BD54-4B1B8916D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9548" y="251681"/>
            <a:ext cx="2329235" cy="69374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7A016-A6CD-447C-9A3A-085A8F7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842" y="251681"/>
            <a:ext cx="6834969" cy="69374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30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184400"/>
            <a:ext cx="4459288" cy="428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84400"/>
            <a:ext cx="4460875" cy="428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E94394-B9A4-4304-A3A9-B5CA7EA888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F282C6-0F5A-4660-83A3-03D04D8BC4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6F4F6-FC48-4CCB-90B6-D892423E57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6FE2B2F-9E8E-44C4-96F6-D7342DA6AB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673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C7F8BF-4290-47F6-AFD0-DC18AF36E6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7DA244-DA43-4958-A332-DC4AE5A556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3FB68-512D-44E2-A3AD-0A1B8F2136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925F2DC-862B-4B6E-A8C0-DE667418A31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92374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CA25C8-6615-4794-99A4-98D6FB7EC0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56218-15EC-45EA-B2D2-7340EDDB83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78068-DB31-4088-A0AC-63533E656F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EF0A9F6-5F19-4208-B148-5D7BE229444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21499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648007-6A10-4AA9-BEF0-D449280117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9671F2-CAC5-4873-B772-1310B9A259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EDBE5-B72F-46DE-9B65-35E46DCA9C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AFC9B5C-1DB8-4AE7-848C-69141FB8294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411326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52488E-3578-4A79-8F5B-3189C59E68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B786CE-ECF3-4D8F-96CB-18125F93FD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E4163-43F1-43F3-B90B-B3EAD7850D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AF13A05-C12A-481C-9D16-2EDDEA1171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42063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B23220-FAE0-4FCA-B013-655DB1A36E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F9BB7C-5B2F-46C3-8C31-9D9B82CE71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73156-76AE-45C9-B0B4-C820A33269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0C1B00-AE48-4BC6-A17F-E2EFBAB0B55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63656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8532C45-0485-4D8F-A9BE-D86DCC100C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888163"/>
            <a:ext cx="31908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98D53EC8-37A6-46E1-BFDE-230C9AB2A3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888163"/>
            <a:ext cx="23526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 Black" panose="020B0A04020102020204" pitchFamily="34" charset="0"/>
              </a:defRPr>
            </a:lvl1pPr>
          </a:lstStyle>
          <a:p>
            <a:fld id="{7519FC6A-83C3-4902-B583-897D4B8F9E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B4242EA4-ED3E-46D4-8D43-BB634018B73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0080625" cy="601663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103FD045-0E1A-499C-898F-9870E5AB2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3" tIns="50392" rIns="100783" bIns="50392" anchor="ctr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6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2B3686D5-C615-4787-B06B-F8EA0B76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6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7BB5D65-8367-4CF6-9BD5-EBC038F84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59F86D7B-D8DA-4D77-90B9-856A4EC8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68613A38-972F-4497-8CBD-06284306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00E96A33-20C8-492C-A607-DA946F241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7AE0DFFC-EF64-4DC0-9DFA-982CE544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6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76F778DB-89A6-4184-918C-B9D79C41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D6EF44-90E3-4477-A7C6-14E10D3E2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F4451A1D-45A5-41D5-BA8B-D28C17776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503238"/>
            <a:ext cx="9072563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D87569AE-4CE2-42E9-87DE-D56C5379E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184400"/>
            <a:ext cx="9072563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1856" name="Rectangle 16">
            <a:extLst>
              <a:ext uri="{FF2B5EF4-FFF2-40B4-BE49-F238E27FC236}">
                <a16:creationId xmlns:a16="http://schemas.microsoft.com/office/drawing/2014/main" id="{4CA52AA4-CF69-40A3-8ACE-B1CC51AB64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884988"/>
            <a:ext cx="235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2pPr>
      <a:lvl3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3pPr>
      <a:lvl4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4pPr>
      <a:lvl5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5pPr>
      <a:lvl6pPr marL="457200" algn="l" defTabSz="100806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6pPr>
      <a:lvl7pPr marL="914400" algn="l" defTabSz="100806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7pPr>
      <a:lvl8pPr marL="1371600" algn="l" defTabSz="100806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8pPr>
      <a:lvl9pPr marL="1828800" algn="l" defTabSz="100806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</a:defRPr>
      </a:lvl9pPr>
    </p:titleStyle>
    <p:bodyStyle>
      <a:lvl1pPr marL="377825" indent="-377825" algn="l" defTabSz="1008063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315913" algn="l" defTabSz="10080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3100">
          <a:solidFill>
            <a:schemeClr val="tx1"/>
          </a:solidFill>
          <a:latin typeface="+mn-lt"/>
        </a:defRPr>
      </a:lvl2pPr>
      <a:lvl3pPr marL="1260475" indent="-252413" algn="l" defTabSz="1008063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3pPr>
      <a:lvl4pPr marL="1763713" indent="-252413" algn="l" defTabSz="10080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200">
          <a:solidFill>
            <a:schemeClr val="tx1"/>
          </a:solidFill>
          <a:latin typeface="+mn-lt"/>
        </a:defRPr>
      </a:lvl4pPr>
      <a:lvl5pPr marL="2268538" indent="-252413" algn="l" defTabSz="1008063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5pPr>
      <a:lvl6pPr marL="2725738" indent="-252413" algn="l" defTabSz="1008063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6pPr>
      <a:lvl7pPr marL="3182938" indent="-252413" algn="l" defTabSz="1008063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7pPr>
      <a:lvl8pPr marL="3640138" indent="-252413" algn="l" defTabSz="1008063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8pPr>
      <a:lvl9pPr marL="4097338" indent="-252413" algn="l" defTabSz="1008063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8532C45-0485-4D8F-A9BE-D86DCC100C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6" y="6888164"/>
            <a:ext cx="3190875" cy="50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75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98D53EC8-37A6-46E1-BFDE-230C9AB2A3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888164"/>
            <a:ext cx="2352675" cy="50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75">
                <a:latin typeface="Arial Black" panose="020B0A04020102020204" pitchFamily="34" charset="0"/>
              </a:defRPr>
            </a:lvl1pPr>
          </a:lstStyle>
          <a:p>
            <a:fld id="{7519FC6A-83C3-4902-B583-897D4B8F9E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B4242EA4-ED3E-46D4-8D43-BB634018B73E}"/>
              </a:ext>
            </a:extLst>
          </p:cNvPr>
          <p:cNvGrpSpPr>
            <a:grpSpLocks/>
          </p:cNvGrpSpPr>
          <p:nvPr/>
        </p:nvGrpSpPr>
        <p:grpSpPr bwMode="auto">
          <a:xfrm>
            <a:off x="1" y="0"/>
            <a:ext cx="10080625" cy="601663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103FD045-0E1A-499C-898F-9870E5AB2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3" tIns="50392" rIns="100783" bIns="50392" anchor="ctr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95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2B3686D5-C615-4787-B06B-F8EA0B76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95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7BB5D65-8367-4CF6-9BD5-EBC038F84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5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59F86D7B-D8DA-4D77-90B9-856A4EC8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5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68613A38-972F-4497-8CBD-06284306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00E96A33-20C8-492C-A607-DA946F241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5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7AE0DFFC-EF64-4DC0-9DFA-982CE544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95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76F778DB-89A6-4184-918C-B9D79C41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D6EF44-90E3-4477-A7C6-14E10D3E2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5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F4451A1D-45A5-41D5-BA8B-D28C17776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503239"/>
            <a:ext cx="9072563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D87569AE-4CE2-42E9-87DE-D56C5379E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6" y="2184400"/>
            <a:ext cx="9072563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1856" name="Rectangle 16">
            <a:extLst>
              <a:ext uri="{FF2B5EF4-FFF2-40B4-BE49-F238E27FC236}">
                <a16:creationId xmlns:a16="http://schemas.microsoft.com/office/drawing/2014/main" id="{4CA52AA4-CF69-40A3-8ACE-B1CC51AB64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6" y="6884989"/>
            <a:ext cx="235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75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94282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756121" rtl="0" eaLnBrk="0" fontAlgn="base" hangingPunct="0">
        <a:spcBef>
          <a:spcPct val="0"/>
        </a:spcBef>
        <a:spcAft>
          <a:spcPct val="0"/>
        </a:spcAft>
        <a:defRPr sz="3675">
          <a:solidFill>
            <a:schemeClr val="tx1"/>
          </a:solidFill>
          <a:latin typeface="+mj-lt"/>
          <a:ea typeface="+mj-ea"/>
          <a:cs typeface="+mj-cs"/>
        </a:defRPr>
      </a:lvl1pPr>
      <a:lvl2pPr algn="l" defTabSz="756121" rtl="0" eaLnBrk="0" fontAlgn="base" hangingPunct="0">
        <a:spcBef>
          <a:spcPct val="0"/>
        </a:spcBef>
        <a:spcAft>
          <a:spcPct val="0"/>
        </a:spcAft>
        <a:defRPr sz="3675">
          <a:solidFill>
            <a:schemeClr val="tx1"/>
          </a:solidFill>
          <a:latin typeface="Arial" charset="0"/>
        </a:defRPr>
      </a:lvl2pPr>
      <a:lvl3pPr algn="l" defTabSz="756121" rtl="0" eaLnBrk="0" fontAlgn="base" hangingPunct="0">
        <a:spcBef>
          <a:spcPct val="0"/>
        </a:spcBef>
        <a:spcAft>
          <a:spcPct val="0"/>
        </a:spcAft>
        <a:defRPr sz="3675">
          <a:solidFill>
            <a:schemeClr val="tx1"/>
          </a:solidFill>
          <a:latin typeface="Arial" charset="0"/>
        </a:defRPr>
      </a:lvl3pPr>
      <a:lvl4pPr algn="l" defTabSz="756121" rtl="0" eaLnBrk="0" fontAlgn="base" hangingPunct="0">
        <a:spcBef>
          <a:spcPct val="0"/>
        </a:spcBef>
        <a:spcAft>
          <a:spcPct val="0"/>
        </a:spcAft>
        <a:defRPr sz="3675">
          <a:solidFill>
            <a:schemeClr val="tx1"/>
          </a:solidFill>
          <a:latin typeface="Arial" charset="0"/>
        </a:defRPr>
      </a:lvl4pPr>
      <a:lvl5pPr algn="l" defTabSz="756121" rtl="0" eaLnBrk="0" fontAlgn="base" hangingPunct="0">
        <a:spcBef>
          <a:spcPct val="0"/>
        </a:spcBef>
        <a:spcAft>
          <a:spcPct val="0"/>
        </a:spcAft>
        <a:defRPr sz="3675">
          <a:solidFill>
            <a:schemeClr val="tx1"/>
          </a:solidFill>
          <a:latin typeface="Arial" charset="0"/>
        </a:defRPr>
      </a:lvl5pPr>
      <a:lvl6pPr marL="342933" algn="l" defTabSz="756121" rtl="0" fontAlgn="base">
        <a:spcBef>
          <a:spcPct val="0"/>
        </a:spcBef>
        <a:spcAft>
          <a:spcPct val="0"/>
        </a:spcAft>
        <a:defRPr sz="3675">
          <a:solidFill>
            <a:schemeClr val="tx1"/>
          </a:solidFill>
          <a:latin typeface="Arial" charset="0"/>
        </a:defRPr>
      </a:lvl6pPr>
      <a:lvl7pPr marL="685867" algn="l" defTabSz="756121" rtl="0" fontAlgn="base">
        <a:spcBef>
          <a:spcPct val="0"/>
        </a:spcBef>
        <a:spcAft>
          <a:spcPct val="0"/>
        </a:spcAft>
        <a:defRPr sz="3675">
          <a:solidFill>
            <a:schemeClr val="tx1"/>
          </a:solidFill>
          <a:latin typeface="Arial" charset="0"/>
        </a:defRPr>
      </a:lvl7pPr>
      <a:lvl8pPr marL="1028800" algn="l" defTabSz="756121" rtl="0" fontAlgn="base">
        <a:spcBef>
          <a:spcPct val="0"/>
        </a:spcBef>
        <a:spcAft>
          <a:spcPct val="0"/>
        </a:spcAft>
        <a:defRPr sz="3675">
          <a:solidFill>
            <a:schemeClr val="tx1"/>
          </a:solidFill>
          <a:latin typeface="Arial" charset="0"/>
        </a:defRPr>
      </a:lvl8pPr>
      <a:lvl9pPr marL="1371733" algn="l" defTabSz="756121" rtl="0" fontAlgn="base">
        <a:spcBef>
          <a:spcPct val="0"/>
        </a:spcBef>
        <a:spcAft>
          <a:spcPct val="0"/>
        </a:spcAft>
        <a:defRPr sz="3675">
          <a:solidFill>
            <a:schemeClr val="tx1"/>
          </a:solidFill>
          <a:latin typeface="Arial" charset="0"/>
        </a:defRPr>
      </a:lvl9pPr>
    </p:titleStyle>
    <p:bodyStyle>
      <a:lvl1pPr marL="283396" indent="-283396" algn="l" defTabSz="756121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625">
          <a:solidFill>
            <a:schemeClr val="tx1"/>
          </a:solidFill>
          <a:latin typeface="+mn-lt"/>
          <a:ea typeface="+mn-ea"/>
          <a:cs typeface="+mn-cs"/>
        </a:defRPr>
      </a:lvl1pPr>
      <a:lvl2pPr marL="614422" indent="-236958" algn="l" defTabSz="756121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325">
          <a:solidFill>
            <a:schemeClr val="tx1"/>
          </a:solidFill>
          <a:latin typeface="+mn-lt"/>
        </a:defRPr>
      </a:lvl2pPr>
      <a:lvl3pPr marL="945448" indent="-189328" algn="l" defTabSz="756121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</a:defRPr>
      </a:lvl3pPr>
      <a:lvl4pPr marL="1322913" indent="-189328" algn="l" defTabSz="756121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650">
          <a:solidFill>
            <a:schemeClr val="tx1"/>
          </a:solidFill>
          <a:latin typeface="+mn-lt"/>
        </a:defRPr>
      </a:lvl4pPr>
      <a:lvl5pPr marL="1701569" indent="-189328" algn="l" defTabSz="756121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50">
          <a:solidFill>
            <a:schemeClr val="tx1"/>
          </a:solidFill>
          <a:latin typeface="+mn-lt"/>
        </a:defRPr>
      </a:lvl5pPr>
      <a:lvl6pPr marL="2044503" indent="-189328" algn="l" defTabSz="756121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50">
          <a:solidFill>
            <a:schemeClr val="tx1"/>
          </a:solidFill>
          <a:latin typeface="+mn-lt"/>
        </a:defRPr>
      </a:lvl6pPr>
      <a:lvl7pPr marL="2387435" indent="-189328" algn="l" defTabSz="756121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50">
          <a:solidFill>
            <a:schemeClr val="tx1"/>
          </a:solidFill>
          <a:latin typeface="+mn-lt"/>
        </a:defRPr>
      </a:lvl7pPr>
      <a:lvl8pPr marL="2730369" indent="-189328" algn="l" defTabSz="756121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50">
          <a:solidFill>
            <a:schemeClr val="tx1"/>
          </a:solidFill>
          <a:latin typeface="+mn-lt"/>
        </a:defRPr>
      </a:lvl8pPr>
      <a:lvl9pPr marL="3073302" indent="-189328" algn="l" defTabSz="756121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34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>
              <a:ext uri="{FF2B5EF4-FFF2-40B4-BE49-F238E27FC236}">
                <a16:creationId xmlns:a16="http://schemas.microsoft.com/office/drawing/2014/main" id="{194A66F5-8FAD-46F4-B460-AF7479017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4579" y="251681"/>
            <a:ext cx="9011468" cy="78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E72F7134-B984-44B3-84D8-FDDB191FD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842" y="1111717"/>
            <a:ext cx="9316941" cy="607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63A3EB74-DE6F-49FA-B31B-65F622C6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42" y="1037603"/>
            <a:ext cx="9316941" cy="74114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9900CC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407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1076170" rtl="0" eaLnBrk="0" fontAlgn="base" hangingPunct="0">
        <a:spcBef>
          <a:spcPct val="0"/>
        </a:spcBef>
        <a:spcAft>
          <a:spcPct val="0"/>
        </a:spcAft>
        <a:defRPr sz="389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1076170" rtl="0" eaLnBrk="0" fontAlgn="base" hangingPunct="0">
        <a:spcBef>
          <a:spcPct val="0"/>
        </a:spcBef>
        <a:spcAft>
          <a:spcPct val="0"/>
        </a:spcAft>
        <a:defRPr sz="3890">
          <a:solidFill>
            <a:schemeClr val="bg1"/>
          </a:solidFill>
          <a:latin typeface="Times New Roman" panose="02020603050405020304" pitchFamily="18" charset="0"/>
        </a:defRPr>
      </a:lvl2pPr>
      <a:lvl3pPr algn="ctr" defTabSz="1076170" rtl="0" eaLnBrk="0" fontAlgn="base" hangingPunct="0">
        <a:spcBef>
          <a:spcPct val="0"/>
        </a:spcBef>
        <a:spcAft>
          <a:spcPct val="0"/>
        </a:spcAft>
        <a:defRPr sz="3890">
          <a:solidFill>
            <a:schemeClr val="bg1"/>
          </a:solidFill>
          <a:latin typeface="Times New Roman" panose="02020603050405020304" pitchFamily="18" charset="0"/>
        </a:defRPr>
      </a:lvl3pPr>
      <a:lvl4pPr algn="ctr" defTabSz="1076170" rtl="0" eaLnBrk="0" fontAlgn="base" hangingPunct="0">
        <a:spcBef>
          <a:spcPct val="0"/>
        </a:spcBef>
        <a:spcAft>
          <a:spcPct val="0"/>
        </a:spcAft>
        <a:defRPr sz="3890">
          <a:solidFill>
            <a:schemeClr val="bg1"/>
          </a:solidFill>
          <a:latin typeface="Times New Roman" panose="02020603050405020304" pitchFamily="18" charset="0"/>
        </a:defRPr>
      </a:lvl4pPr>
      <a:lvl5pPr algn="ctr" defTabSz="1076170" rtl="0" eaLnBrk="0" fontAlgn="base" hangingPunct="0">
        <a:spcBef>
          <a:spcPct val="0"/>
        </a:spcBef>
        <a:spcAft>
          <a:spcPct val="0"/>
        </a:spcAft>
        <a:defRPr sz="3890">
          <a:solidFill>
            <a:schemeClr val="bg1"/>
          </a:solidFill>
          <a:latin typeface="Times New Roman" panose="02020603050405020304" pitchFamily="18" charset="0"/>
        </a:defRPr>
      </a:lvl5pPr>
      <a:lvl6pPr marL="444673" algn="ctr" defTabSz="1076170" rtl="0" eaLnBrk="0" fontAlgn="base" hangingPunct="0">
        <a:spcBef>
          <a:spcPct val="0"/>
        </a:spcBef>
        <a:spcAft>
          <a:spcPct val="0"/>
        </a:spcAft>
        <a:defRPr sz="3890">
          <a:solidFill>
            <a:schemeClr val="bg1"/>
          </a:solidFill>
          <a:latin typeface="Times New Roman" panose="02020603050405020304" pitchFamily="18" charset="0"/>
        </a:defRPr>
      </a:lvl6pPr>
      <a:lvl7pPr marL="889345" algn="ctr" defTabSz="1076170" rtl="0" eaLnBrk="0" fontAlgn="base" hangingPunct="0">
        <a:spcBef>
          <a:spcPct val="0"/>
        </a:spcBef>
        <a:spcAft>
          <a:spcPct val="0"/>
        </a:spcAft>
        <a:defRPr sz="3890">
          <a:solidFill>
            <a:schemeClr val="bg1"/>
          </a:solidFill>
          <a:latin typeface="Times New Roman" panose="02020603050405020304" pitchFamily="18" charset="0"/>
        </a:defRPr>
      </a:lvl7pPr>
      <a:lvl8pPr marL="1334018" algn="ctr" defTabSz="1076170" rtl="0" eaLnBrk="0" fontAlgn="base" hangingPunct="0">
        <a:spcBef>
          <a:spcPct val="0"/>
        </a:spcBef>
        <a:spcAft>
          <a:spcPct val="0"/>
        </a:spcAft>
        <a:defRPr sz="3890">
          <a:solidFill>
            <a:schemeClr val="bg1"/>
          </a:solidFill>
          <a:latin typeface="Times New Roman" panose="02020603050405020304" pitchFamily="18" charset="0"/>
        </a:defRPr>
      </a:lvl8pPr>
      <a:lvl9pPr marL="1778691" algn="ctr" defTabSz="1076170" rtl="0" eaLnBrk="0" fontAlgn="base" hangingPunct="0">
        <a:spcBef>
          <a:spcPct val="0"/>
        </a:spcBef>
        <a:spcAft>
          <a:spcPct val="0"/>
        </a:spcAft>
        <a:defRPr sz="389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marL="367473" indent="-367473" algn="l" defTabSz="1076170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Monotype Sorts" pitchFamily="2" charset="2"/>
        <a:buChar char="u"/>
        <a:defRPr sz="2723" kern="1200">
          <a:solidFill>
            <a:schemeClr val="bg1"/>
          </a:solidFill>
          <a:latin typeface="+mn-lt"/>
          <a:ea typeface="+mn-ea"/>
          <a:cs typeface="+mn-cs"/>
        </a:defRPr>
      </a:lvl1pPr>
      <a:lvl2pPr marL="795162" indent="-305712" algn="l" defTabSz="1076170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334" kern="1200">
          <a:solidFill>
            <a:schemeClr val="bg1"/>
          </a:solidFill>
          <a:latin typeface="+mn-lt"/>
          <a:ea typeface="+mn-ea"/>
          <a:cs typeface="+mn-cs"/>
        </a:defRPr>
      </a:lvl2pPr>
      <a:lvl3pPr marL="1222850" indent="-243952" algn="l" defTabSz="1076170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Monotype Sorts" pitchFamily="2" charset="2"/>
        <a:buChar char="v"/>
        <a:defRPr sz="2334" kern="1200">
          <a:solidFill>
            <a:schemeClr val="bg1"/>
          </a:solidFill>
          <a:latin typeface="+mn-lt"/>
          <a:ea typeface="+mn-ea"/>
          <a:cs typeface="+mn-cs"/>
        </a:defRPr>
      </a:lvl3pPr>
      <a:lvl4pPr marL="1712299" indent="-245497" algn="l" defTabSz="1076170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334" kern="1200">
          <a:solidFill>
            <a:schemeClr val="bg1"/>
          </a:solidFill>
          <a:latin typeface="+mn-lt"/>
          <a:ea typeface="+mn-ea"/>
          <a:cs typeface="+mn-cs"/>
        </a:defRPr>
      </a:lvl4pPr>
      <a:lvl5pPr marL="2201748" indent="-245497" algn="l" defTabSz="1076170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334" kern="1200">
          <a:solidFill>
            <a:schemeClr val="bg1"/>
          </a:solidFill>
          <a:latin typeface="+mn-lt"/>
          <a:ea typeface="+mn-ea"/>
          <a:cs typeface="+mn-cs"/>
        </a:defRPr>
      </a:lvl5pPr>
      <a:lvl6pPr marL="2445700" indent="-222336" algn="l" defTabSz="889345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6pPr>
      <a:lvl7pPr marL="2890373" indent="-222336" algn="l" defTabSz="889345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7pPr>
      <a:lvl8pPr marL="3335045" indent="-222336" algn="l" defTabSz="889345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8pPr>
      <a:lvl9pPr marL="3779718" indent="-222336" algn="l" defTabSz="889345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345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1pPr>
      <a:lvl2pPr marL="444673" algn="l" defTabSz="889345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2pPr>
      <a:lvl3pPr marL="889345" algn="l" defTabSz="889345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3pPr>
      <a:lvl4pPr marL="1334018" algn="l" defTabSz="889345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4pPr>
      <a:lvl5pPr marL="1778691" algn="l" defTabSz="889345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5pPr>
      <a:lvl6pPr marL="2223364" algn="l" defTabSz="889345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6pPr>
      <a:lvl7pPr marL="2668036" algn="l" defTabSz="889345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7pPr>
      <a:lvl8pPr marL="3112709" algn="l" defTabSz="889345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8pPr>
      <a:lvl9pPr marL="3557382" algn="l" defTabSz="889345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>
            <a:extLst>
              <a:ext uri="{FF2B5EF4-FFF2-40B4-BE49-F238E27FC236}">
                <a16:creationId xmlns:a16="http://schemas.microsoft.com/office/drawing/2014/main" id="{C2F1478A-2BEA-4D77-AA96-9061631F5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A9AB4D-A0BC-4214-BB97-705A1FC63FFB}" type="slidenum">
              <a:rPr lang="en-US" altLang="en-US">
                <a:latin typeface="Arial Black" panose="020B0A04020102020204" pitchFamily="34" charset="0"/>
              </a:rPr>
              <a:pPr/>
              <a:t>1</a:t>
            </a:fld>
            <a:endParaRPr lang="en-US" altLang="en-US" dirty="0">
              <a:latin typeface="Arial Black" panose="020B0A04020102020204" pitchFamily="34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7427CFF9-CAA6-4D69-A1A9-639DDDA171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25913" y="2636838"/>
            <a:ext cx="9753600" cy="1524000"/>
          </a:xfrm>
        </p:spPr>
        <p:txBody>
          <a:bodyPr/>
          <a:lstStyle/>
          <a:p>
            <a:pPr eaLnBrk="1" hangingPunct="1"/>
            <a:r>
              <a:rPr lang="en-US" altLang="en-US" dirty="0"/>
              <a:t>File Handling in C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725A8A38-819D-4785-A6E2-229064133E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36"/>
    </mc:Choice>
    <mc:Fallback xmlns="">
      <p:transition spd="slow" advTm="167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7C148AEA-18CB-4D8C-A82C-D713952A9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9B09DD-B5EF-4832-B584-EF009467FC8E}" type="slidenum">
              <a:rPr lang="en-US" altLang="en-US">
                <a:latin typeface="Arial Black" panose="020B0A04020102020204" pitchFamily="34" charset="0"/>
              </a:rPr>
              <a:pPr/>
              <a:t>10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38FC6B5-50EB-4CD3-ADFD-8411C5DD7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</a:t>
            </a:r>
            <a:r>
              <a:rPr lang="en-GB" altLang="en-US">
                <a:solidFill>
                  <a:srgbClr val="0000FF"/>
                </a:solidFill>
              </a:rPr>
              <a:t>exit()</a:t>
            </a:r>
            <a:r>
              <a:rPr lang="en-GB" altLang="en-US"/>
              <a:t> function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419714A-4D1D-4A51-9D21-A3961A256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dirty="0"/>
              <a:t>void exit(int status);</a:t>
            </a:r>
          </a:p>
          <a:p>
            <a:pPr eaLnBrk="1" hangingPunct="1"/>
            <a:r>
              <a:rPr lang="en-GB" altLang="en-US" dirty="0"/>
              <a:t>Sometimes error checking means we want an </a:t>
            </a:r>
            <a:r>
              <a:rPr lang="en-GB" altLang="en-US" dirty="0">
                <a:solidFill>
                  <a:srgbClr val="0000FF"/>
                </a:solidFill>
              </a:rPr>
              <a:t>emergency exit</a:t>
            </a:r>
            <a:r>
              <a:rPr lang="en-GB" altLang="en-US" dirty="0"/>
              <a:t> from a program</a:t>
            </a:r>
          </a:p>
          <a:p>
            <a:pPr eaLnBrk="1" hangingPunct="1"/>
            <a:r>
              <a:rPr lang="en-GB" altLang="en-US" dirty="0"/>
              <a:t>Can be done by the </a:t>
            </a:r>
            <a:r>
              <a:rPr lang="en-GB" altLang="en-US" dirty="0">
                <a:solidFill>
                  <a:srgbClr val="0000FF"/>
                </a:solidFill>
              </a:rPr>
              <a:t>exit()</a:t>
            </a:r>
            <a:r>
              <a:rPr lang="en-GB" altLang="en-US" dirty="0"/>
              <a:t> function</a:t>
            </a:r>
          </a:p>
          <a:p>
            <a:pPr eaLnBrk="1" hangingPunct="1"/>
            <a:r>
              <a:rPr lang="en-GB" altLang="en-US" dirty="0"/>
              <a:t>The exit() function, called from anywhere in your C program, will terminate the program at once</a:t>
            </a:r>
          </a:p>
        </p:txBody>
      </p:sp>
    </p:spTree>
  </p:cSld>
  <p:clrMapOvr>
    <a:masterClrMapping/>
  </p:clrMapOvr>
  <p:transition advTm="9998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258" name="Rectangle 2">
            <a:extLst>
              <a:ext uri="{FF2B5EF4-FFF2-40B4-BE49-F238E27FC236}">
                <a16:creationId xmlns:a16="http://schemas.microsoft.com/office/drawing/2014/main" id="{7022F931-584C-4CB1-B038-04C22A201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Usage of exit( ) </a:t>
            </a:r>
          </a:p>
        </p:txBody>
      </p:sp>
      <p:sp>
        <p:nvSpPr>
          <p:cNvPr id="2912259" name="Rectangle 3">
            <a:extLst>
              <a:ext uri="{FF2B5EF4-FFF2-40B4-BE49-F238E27FC236}">
                <a16:creationId xmlns:a16="http://schemas.microsoft.com/office/drawing/2014/main" id="{78DC6AEC-D970-48E2-B17B-6E8EB6611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Example:</a:t>
            </a:r>
          </a:p>
          <a:p>
            <a:pPr lvl="1">
              <a:buFontTx/>
              <a:buNone/>
            </a:pPr>
            <a:r>
              <a:rPr lang="en-US" altLang="en-US" sz="2723" dirty="0">
                <a:solidFill>
                  <a:schemeClr val="hlink"/>
                </a:solidFill>
              </a:rPr>
              <a:t>#include &lt;</a:t>
            </a:r>
            <a:r>
              <a:rPr lang="en-US" altLang="en-US" sz="2723" dirty="0" err="1">
                <a:solidFill>
                  <a:schemeClr val="hlink"/>
                </a:solidFill>
              </a:rPr>
              <a:t>stdlib.h</a:t>
            </a:r>
            <a:r>
              <a:rPr lang="en-US" altLang="en-US" sz="2723" dirty="0">
                <a:solidFill>
                  <a:schemeClr val="hlink"/>
                </a:solidFill>
              </a:rPr>
              <a:t>&gt;</a:t>
            </a:r>
          </a:p>
          <a:p>
            <a:pPr lvl="1">
              <a:buFontTx/>
              <a:buNone/>
            </a:pPr>
            <a:r>
              <a:rPr lang="en-US" altLang="en-US" sz="2723" dirty="0">
                <a:solidFill>
                  <a:schemeClr val="hlink"/>
                </a:solidFill>
              </a:rPr>
              <a:t>#include &lt;</a:t>
            </a:r>
            <a:r>
              <a:rPr lang="en-US" altLang="en-US" sz="2723" dirty="0" err="1">
                <a:solidFill>
                  <a:schemeClr val="hlink"/>
                </a:solidFill>
              </a:rPr>
              <a:t>stdio.h</a:t>
            </a:r>
            <a:r>
              <a:rPr lang="en-US" altLang="en-US" sz="2723" dirty="0">
                <a:solidFill>
                  <a:schemeClr val="hlink"/>
                </a:solidFill>
              </a:rPr>
              <a:t>&gt;</a:t>
            </a:r>
          </a:p>
          <a:p>
            <a:pPr lvl="1">
              <a:buFontTx/>
              <a:buNone/>
            </a:pPr>
            <a:endParaRPr lang="en-US" altLang="en-US" sz="2723" dirty="0">
              <a:solidFill>
                <a:schemeClr val="hlink"/>
              </a:solidFill>
            </a:endParaRPr>
          </a:p>
          <a:p>
            <a:pPr lvl="1">
              <a:buFontTx/>
              <a:buNone/>
            </a:pPr>
            <a:r>
              <a:rPr lang="en-US" altLang="en-US" sz="2723" dirty="0">
                <a:solidFill>
                  <a:schemeClr val="hlink"/>
                </a:solidFill>
              </a:rPr>
              <a:t>……</a:t>
            </a:r>
          </a:p>
          <a:p>
            <a:pPr lvl="1">
              <a:buFontTx/>
              <a:buNone/>
            </a:pPr>
            <a:r>
              <a:rPr lang="en-US" altLang="en-US" sz="2723" dirty="0">
                <a:solidFill>
                  <a:schemeClr val="hlink"/>
                </a:solidFill>
              </a:rPr>
              <a:t>if( (fp=fopen("</a:t>
            </a:r>
            <a:r>
              <a:rPr lang="en-US" altLang="en-US" sz="2723" dirty="0" err="1">
                <a:solidFill>
                  <a:schemeClr val="hlink"/>
                </a:solidFill>
              </a:rPr>
              <a:t>a.txt","r</a:t>
            </a:r>
            <a:r>
              <a:rPr lang="en-US" altLang="en-US" sz="2723" dirty="0">
                <a:solidFill>
                  <a:schemeClr val="hlink"/>
                </a:solidFill>
              </a:rPr>
              <a:t>")) == NULL){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2723" dirty="0" err="1">
                <a:solidFill>
                  <a:schemeClr val="hlink"/>
                </a:solidFill>
              </a:rPr>
              <a:t>fprintf</a:t>
            </a:r>
            <a:r>
              <a:rPr lang="en-US" altLang="en-US" sz="2723" dirty="0">
                <a:solidFill>
                  <a:schemeClr val="hlink"/>
                </a:solidFill>
              </a:rPr>
              <a:t>(stderr, "Cannot open file a.txt!\n");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2723" dirty="0">
                <a:solidFill>
                  <a:schemeClr val="hlink"/>
                </a:solidFill>
              </a:rPr>
              <a:t>exit(1);</a:t>
            </a:r>
          </a:p>
          <a:p>
            <a:pPr lvl="1">
              <a:buFontTx/>
              <a:buNone/>
            </a:pPr>
            <a:r>
              <a:rPr lang="en-US" altLang="en-US" sz="2723" dirty="0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ransition advTm="10179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A8BA-DBAB-48F3-AE01-D2730D90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Closing a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49DB-D573-4887-8351-BC8ABA61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 </a:t>
            </a:r>
            <a:r>
              <a:rPr lang="en-IN" dirty="0" err="1"/>
              <a:t>fclose</a:t>
            </a:r>
            <a:r>
              <a:rPr lang="en-IN" dirty="0"/>
              <a:t>(FILE *stream)</a:t>
            </a:r>
          </a:p>
          <a:p>
            <a:r>
              <a:rPr lang="en-IN" dirty="0"/>
              <a:t>This method returns zero if the stream is successfully closed. On failure, EOF is returned</a:t>
            </a:r>
          </a:p>
          <a:p>
            <a:pPr eaLnBrk="1" hangingPunct="1"/>
            <a:r>
              <a:rPr lang="en-GB" altLang="en-US" sz="2800" dirty="0"/>
              <a:t>Should close a file when no more read/write to a file is needed in the rest of the program</a:t>
            </a:r>
          </a:p>
          <a:p>
            <a:pPr eaLnBrk="1" hangingPunct="1"/>
            <a:r>
              <a:rPr lang="en-GB" altLang="en-US" sz="2800" dirty="0"/>
              <a:t>File is closed using</a:t>
            </a:r>
            <a:r>
              <a:rPr lang="en-GB" altLang="en-US" sz="2800" dirty="0">
                <a:solidFill>
                  <a:srgbClr val="FF0000"/>
                </a:solidFill>
              </a:rPr>
              <a:t> </a:t>
            </a:r>
            <a:r>
              <a:rPr lang="en-GB" altLang="en-US" sz="2800" dirty="0" err="1">
                <a:solidFill>
                  <a:srgbClr val="FF0000"/>
                </a:solidFill>
              </a:rPr>
              <a:t>fclose</a:t>
            </a:r>
            <a:r>
              <a:rPr lang="en-GB" altLang="en-US" sz="2800" dirty="0">
                <a:solidFill>
                  <a:srgbClr val="FF0000"/>
                </a:solidFill>
              </a:rPr>
              <a:t>()</a:t>
            </a:r>
            <a:r>
              <a:rPr lang="en-GB" altLang="en-US" sz="2800" dirty="0"/>
              <a:t> and the file pointer </a:t>
            </a:r>
          </a:p>
          <a:p>
            <a:pPr eaLnBrk="1" hangingPunct="1"/>
            <a:endParaRPr lang="en-GB" altLang="en-US" sz="28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CEA88-C628-491D-909F-0A07417D5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64776-3373-4C3B-ADD4-E5310810FACC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6BCBEDA-0056-44F6-9B22-4AF7BECFA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2" y="5128697"/>
            <a:ext cx="8305800" cy="2015335"/>
          </a:xfrm>
          <a:prstGeom prst="rect">
            <a:avLst/>
          </a:prstGeom>
          <a:solidFill>
            <a:srgbClr val="F8F8F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75603" tIns="37802" rIns="75603" bIns="37802">
            <a:spAutoFit/>
          </a:bodyPr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56121"/>
            <a:r>
              <a:rPr lang="en-GB" altLang="en-US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*fptr;</a:t>
            </a:r>
          </a:p>
          <a:p>
            <a:pPr defTabSz="756121"/>
            <a:r>
              <a:rPr lang="en-GB" altLang="en-US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filename[]= "myfile.dat";</a:t>
            </a:r>
          </a:p>
          <a:p>
            <a:pPr defTabSz="756121"/>
            <a:r>
              <a:rPr lang="en-GB" altLang="en-US" sz="2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 = fopen (</a:t>
            </a:r>
            <a:r>
              <a:rPr lang="en-GB" altLang="en-US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filename,"w</a:t>
            </a:r>
            <a:r>
              <a:rPr lang="en-GB" altLang="en-US" sz="2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756121"/>
            <a:r>
              <a:rPr lang="en-GB" altLang="en-US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GB" altLang="en-US" sz="2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altLang="en-US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fptr,"Hello</a:t>
            </a:r>
            <a:r>
              <a:rPr lang="en-GB" altLang="en-US" sz="2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 of filing!\n");</a:t>
            </a:r>
          </a:p>
          <a:p>
            <a:pPr defTabSz="756121"/>
            <a:r>
              <a:rPr lang="en-GB" altLang="en-US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 Any more read/write to myfile.dat….</a:t>
            </a:r>
          </a:p>
          <a:p>
            <a:pPr defTabSz="756121"/>
            <a:r>
              <a:rPr lang="en-GB" altLang="en-US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GB" altLang="en-US" sz="2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(fptr);</a:t>
            </a:r>
          </a:p>
        </p:txBody>
      </p:sp>
    </p:spTree>
    <p:extLst>
      <p:ext uri="{BB962C8B-B14F-4D97-AF65-F5344CB8AC3E}">
        <p14:creationId xmlns:p14="http://schemas.microsoft.com/office/powerpoint/2010/main" val="31413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297"/>
    </mc:Choice>
    <mc:Fallback xmlns="">
      <p:transition spd="slow" advTm="1342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54EC-77FB-4246-9FD7-32AE33C8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kern="1200" dirty="0">
                <a:solidFill>
                  <a:srgbClr val="000000"/>
                </a:solidFill>
              </a:rPr>
              <a:t>An example:</a:t>
            </a:r>
            <a:br>
              <a:rPr lang="en-US" altLang="en-US" sz="4000" kern="1200" dirty="0">
                <a:solidFill>
                  <a:srgbClr val="00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9284-D27B-41C3-B5FC-2C0905BA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12" y="1432899"/>
            <a:ext cx="9072563" cy="5481637"/>
          </a:xfrm>
        </p:spPr>
        <p:txBody>
          <a:bodyPr/>
          <a:lstStyle/>
          <a:p>
            <a:pPr marL="377825" lvl="0" indent="-377825" defTabSz="1106488">
              <a:buClr>
                <a:srgbClr val="000000"/>
              </a:buClr>
              <a:buNone/>
            </a:pPr>
            <a:r>
              <a:rPr lang="en-US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000" kern="1200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77825" lvl="0" indent="-377825" defTabSz="1106488">
              <a:buClr>
                <a:srgbClr val="000000"/>
              </a:buClr>
              <a:buNone/>
            </a:pPr>
            <a:r>
              <a:rPr lang="en-US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377825" lvl="0" indent="-377825" defTabSz="1106488">
              <a:buClr>
                <a:srgbClr val="000000"/>
              </a:buClr>
              <a:buNone/>
            </a:pPr>
            <a:r>
              <a:rPr lang="en-US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77825" lvl="0" indent="-377825" defTabSz="1106488">
              <a:buClr>
                <a:srgbClr val="000000"/>
              </a:buClr>
              <a:buNone/>
            </a:pPr>
            <a:r>
              <a:rPr lang="en-US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FILE *fp;</a:t>
            </a:r>
          </a:p>
          <a:p>
            <a:pPr eaLnBrk="1" hangingPunct="1">
              <a:buClr>
                <a:schemeClr val="accent2"/>
              </a:buClr>
              <a:buNone/>
            </a:pPr>
            <a:r>
              <a:rPr lang="en-US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fp= fopen("tmp.txt", "w");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chemeClr val="accent2"/>
              </a:buClr>
              <a:buNone/>
            </a:pPr>
            <a:r>
              <a:rPr lang="en-GB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GB" altLang="en-US" sz="2000" kern="1200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GB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eaLnBrk="1" hangingPunct="1">
              <a:buClr>
                <a:schemeClr val="accent2"/>
              </a:buClr>
              <a:buNone/>
            </a:pPr>
            <a:r>
              <a:rPr lang="en-GB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{</a:t>
            </a:r>
          </a:p>
          <a:p>
            <a:pPr eaLnBrk="1" hangingPunct="1">
              <a:buClr>
                <a:schemeClr val="accent2"/>
              </a:buClr>
              <a:buNone/>
            </a:pPr>
            <a:r>
              <a:rPr lang="en-GB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kern="1200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(“ERROR IN FILE CREATION”);  </a:t>
            </a:r>
          </a:p>
          <a:p>
            <a:pPr eaLnBrk="1" hangingPunct="1">
              <a:buClr>
                <a:schemeClr val="accent2"/>
              </a:buClr>
              <a:buNone/>
            </a:pPr>
            <a:r>
              <a:rPr lang="en-GB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Do something */</a:t>
            </a:r>
          </a:p>
          <a:p>
            <a:pPr eaLnBrk="1" hangingPunct="1">
              <a:buClr>
                <a:schemeClr val="accent2"/>
              </a:buClr>
              <a:buNone/>
            </a:pPr>
            <a:r>
              <a:rPr lang="en-GB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exit(1);</a:t>
            </a:r>
          </a:p>
          <a:p>
            <a:pPr eaLnBrk="1" hangingPunct="1">
              <a:buClr>
                <a:schemeClr val="accent2"/>
              </a:buClr>
              <a:buNone/>
            </a:pPr>
            <a:r>
              <a:rPr lang="en-GB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77825" lvl="0" indent="-377825" defTabSz="1106488">
              <a:buClr>
                <a:srgbClr val="000000"/>
              </a:buClr>
              <a:buNone/>
            </a:pPr>
            <a:r>
              <a:rPr lang="en-US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kern="1200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(fp,"This is a test\n");</a:t>
            </a:r>
          </a:p>
          <a:p>
            <a:pPr marL="377825" lvl="0" indent="-377825" defTabSz="1106488">
              <a:buClr>
                <a:srgbClr val="000000"/>
              </a:buClr>
              <a:buNone/>
            </a:pPr>
            <a:r>
              <a:rPr lang="en-US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kern="1200" dirty="0" err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en-US" sz="2000" kern="120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(fp);</a:t>
            </a:r>
            <a:endParaRPr lang="en-US" altLang="en-US" sz="2000" kern="1200" dirty="0">
              <a:solidFill>
                <a:srgbClr val="99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7825" lvl="0" indent="-377825" defTabSz="1106488">
              <a:buClr>
                <a:srgbClr val="000000"/>
              </a:buClr>
              <a:buNone/>
            </a:pPr>
            <a:r>
              <a:rPr lang="en-US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377825" lvl="0" indent="-377825" defTabSz="1106488">
              <a:buClr>
                <a:srgbClr val="000000"/>
              </a:buClr>
              <a:buNone/>
            </a:pPr>
            <a:r>
              <a:rPr lang="en-US" altLang="en-US" sz="2000" kern="1200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586E3-5129-4284-B08E-CA60B2361B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64776-3373-4C3B-ADD4-E5310810FACC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110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90"/>
    </mc:Choice>
    <mc:Fallback xmlns="">
      <p:transition spd="slow" advTm="766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AA8EDDEA-8524-469B-BFAD-F509DC7D52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D8F7F8-AFC5-4D2C-BC8F-27F7223F5199}" type="slidenum">
              <a:rPr lang="en-US" altLang="en-US">
                <a:latin typeface="Arial Black" panose="020B0A04020102020204" pitchFamily="34" charset="0"/>
              </a:rPr>
              <a:pPr/>
              <a:t>2</a:t>
            </a:fld>
            <a:endParaRPr lang="en-US" altLang="en-US" dirty="0">
              <a:latin typeface="Arial Black" panose="020B0A040201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EBE174D-5AFA-4677-AED2-D21B3F589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Storage seen so far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792317A-E315-4C1B-9EA0-A7B57EA58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51038"/>
            <a:ext cx="9067800" cy="5257800"/>
          </a:xfrm>
        </p:spPr>
        <p:txBody>
          <a:bodyPr/>
          <a:lstStyle/>
          <a:p>
            <a:pPr eaLnBrk="1" hangingPunct="1"/>
            <a:r>
              <a:rPr lang="en-US" altLang="en-US" sz="3100" dirty="0"/>
              <a:t>All variables stored in memory</a:t>
            </a:r>
          </a:p>
          <a:p>
            <a:pPr eaLnBrk="1" hangingPunct="1"/>
            <a:r>
              <a:rPr lang="en-US" altLang="en-US" sz="3100" dirty="0"/>
              <a:t>Problem: the contents of memory are wiped out when the computer is powered off</a:t>
            </a:r>
          </a:p>
          <a:p>
            <a:pPr eaLnBrk="1" hangingPunct="1"/>
            <a:r>
              <a:rPr lang="en-US" altLang="en-US" sz="3100" dirty="0"/>
              <a:t>Example: Consider keeping students’ records</a:t>
            </a:r>
          </a:p>
          <a:p>
            <a:pPr lvl="1" eaLnBrk="1" hangingPunct="1"/>
            <a:r>
              <a:rPr lang="en-US" altLang="en-US" sz="2700" dirty="0"/>
              <a:t>100 students records are added in array of structures</a:t>
            </a:r>
          </a:p>
          <a:p>
            <a:pPr lvl="1" eaLnBrk="1" hangingPunct="1"/>
            <a:r>
              <a:rPr lang="en-US" altLang="en-US" sz="2700" dirty="0"/>
              <a:t>Machine is then powered off after sometime</a:t>
            </a:r>
          </a:p>
          <a:p>
            <a:pPr lvl="1" eaLnBrk="1" hangingPunct="1"/>
            <a:r>
              <a:rPr lang="en-US" altLang="en-US" sz="2700" dirty="0"/>
              <a:t>When the machine is powered on, the 100 records entered earlier are all gone!</a:t>
            </a:r>
          </a:p>
          <a:p>
            <a:pPr lvl="1" eaLnBrk="1" hangingPunct="1"/>
            <a:r>
              <a:rPr lang="en-US" altLang="en-US" sz="2700" dirty="0"/>
              <a:t>Have to enter again if they are needed</a:t>
            </a:r>
          </a:p>
          <a:p>
            <a:pPr lvl="1" eaLnBrk="1" hangingPunct="1"/>
            <a:endParaRPr lang="en-US" altLang="en-US" sz="2700" dirty="0"/>
          </a:p>
          <a:p>
            <a:pPr eaLnBrk="1" hangingPunct="1"/>
            <a:endParaRPr lang="en-US" altLang="en-US" sz="3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33"/>
    </mc:Choice>
    <mc:Fallback xmlns="">
      <p:transition spd="slow" advTm="674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786E7B78-95DD-4FCF-9CEB-03297138A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2DE0FC-6033-43C8-97D2-884B6C4DABEB}" type="slidenum">
              <a:rPr lang="en-US" altLang="en-US">
                <a:latin typeface="Arial Black" panose="020B0A04020102020204" pitchFamily="34" charset="0"/>
              </a:rPr>
              <a:pPr/>
              <a:t>3</a:t>
            </a:fld>
            <a:endParaRPr lang="en-US" altLang="en-US" dirty="0">
              <a:latin typeface="Arial Black" panose="020B0A040201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1606CE5-F8AE-4657-ABCB-E7E3143DF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Solution: Files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6EA8E6D-72A9-485E-B4EB-40E037518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513" y="1874838"/>
            <a:ext cx="9072562" cy="4283075"/>
          </a:xfrm>
        </p:spPr>
        <p:txBody>
          <a:bodyPr/>
          <a:lstStyle/>
          <a:p>
            <a:pPr eaLnBrk="1" hangingPunct="1"/>
            <a:r>
              <a:rPr lang="en-US" altLang="en-US" sz="3100" dirty="0"/>
              <a:t>A named collection of data, stored in secondary storage like disk, CD-ROM, USB drives etc.</a:t>
            </a:r>
          </a:p>
          <a:p>
            <a:pPr eaLnBrk="1" hangingPunct="1"/>
            <a:r>
              <a:rPr lang="en-US" altLang="en-US" sz="3100" dirty="0"/>
              <a:t>Persistent storage, not lost when machine is powered off</a:t>
            </a:r>
          </a:p>
          <a:p>
            <a:pPr eaLnBrk="1" hangingPunct="1"/>
            <a:r>
              <a:rPr lang="en-US" altLang="en-US" sz="3100" dirty="0"/>
              <a:t>Save data in memory to files if needed (file write)</a:t>
            </a:r>
          </a:p>
          <a:p>
            <a:pPr eaLnBrk="1" hangingPunct="1"/>
            <a:r>
              <a:rPr lang="en-US" altLang="en-US" sz="3100" dirty="0"/>
              <a:t>Read data from file later whenever needed (file read)</a:t>
            </a:r>
          </a:p>
          <a:p>
            <a:pPr eaLnBrk="1" hangingPunct="1"/>
            <a:endParaRPr lang="en-US" altLang="en-US" sz="3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35"/>
    </mc:Choice>
    <mc:Fallback xmlns="">
      <p:transition spd="slow" advTm="475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13DDC54F-B6CC-47E0-B288-21DAB1517F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69DEC2-257E-47B2-9D5D-2830D9749DA6}" type="slidenum">
              <a:rPr lang="en-US" altLang="en-US">
                <a:latin typeface="Arial Black" panose="020B0A04020102020204" pitchFamily="34" charset="0"/>
              </a:rPr>
              <a:pPr/>
              <a:t>4</a:t>
            </a:fld>
            <a:endParaRPr lang="en-US" altLang="en-US" dirty="0">
              <a:latin typeface="Arial Black" panose="020B0A040201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BCAC299-57E5-482D-ABBC-828423F05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9072562" cy="1512887"/>
          </a:xfrm>
        </p:spPr>
        <p:txBody>
          <a:bodyPr/>
          <a:lstStyle/>
          <a:p>
            <a:pPr eaLnBrk="1" hangingPunct="1"/>
            <a:r>
              <a:rPr lang="en-US" altLang="en-US" dirty="0"/>
              <a:t>Organization of a file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AC10F3E-BB52-40DF-96B3-74FB849A9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22438"/>
            <a:ext cx="9144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Stored as sequence of bytes, logically contiguous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May not be physically contiguous on disk, but you do not need to worry about that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last byte of a file contains the end-of-file character (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EOF</a:t>
            </a:r>
            <a:r>
              <a:rPr lang="en-US" altLang="en-US" sz="2800" dirty="0"/>
              <a:t>), with ASCII code </a:t>
            </a:r>
            <a:r>
              <a:rPr lang="en-US" altLang="en-US" sz="2800" dirty="0">
                <a:solidFill>
                  <a:srgbClr val="0000FF"/>
                </a:solidFill>
              </a:rPr>
              <a:t>1A (hex)</a:t>
            </a:r>
            <a:r>
              <a:rPr lang="en-US" altLang="en-US" sz="2800" dirty="0">
                <a:solidFill>
                  <a:srgbClr val="99330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While reading a text file, the EOF character can be checked to know the 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Two kinds of files: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FF"/>
                </a:solidFill>
              </a:rPr>
              <a:t>Text</a:t>
            </a:r>
            <a:r>
              <a:rPr lang="en-US" altLang="en-US" sz="2800" dirty="0"/>
              <a:t> : contains ASCII codes 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FF"/>
                </a:solidFill>
              </a:rPr>
              <a:t>Binary</a:t>
            </a:r>
            <a:r>
              <a:rPr lang="en-US" altLang="en-US" sz="2800" dirty="0"/>
              <a:t> : can contain non-ASCII characters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Example: Image, audio, video, executable,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EOF cannot be used to check end of file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3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44"/>
    </mc:Choice>
    <mc:Fallback xmlns="">
      <p:transition spd="slow" advTm="1022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75684508-2411-4129-9D0E-B92A6E499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3A7AFA-004E-447E-8E33-CBA3C7EC54BF}" type="slidenum">
              <a:rPr lang="en-US" altLang="en-US">
                <a:latin typeface="Arial Black" panose="020B0A04020102020204" pitchFamily="34" charset="0"/>
              </a:rPr>
              <a:pPr/>
              <a:t>5</a:t>
            </a:fld>
            <a:endParaRPr lang="en-US" altLang="en-US" dirty="0">
              <a:latin typeface="Arial Black" panose="020B0A040201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D0A44A8-5B85-4CB1-9992-B7D6EC2DC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operations on a file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03EF620-ABD7-47A0-96B2-185B0516D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100" dirty="0"/>
              <a:t>Open</a:t>
            </a:r>
          </a:p>
          <a:p>
            <a:pPr eaLnBrk="1" hangingPunct="1"/>
            <a:r>
              <a:rPr lang="en-US" altLang="en-US" sz="3100" dirty="0"/>
              <a:t>Read</a:t>
            </a:r>
          </a:p>
          <a:p>
            <a:pPr eaLnBrk="1" hangingPunct="1"/>
            <a:r>
              <a:rPr lang="en-US" altLang="en-US" sz="3100" dirty="0"/>
              <a:t>Write</a:t>
            </a:r>
          </a:p>
          <a:p>
            <a:pPr eaLnBrk="1" hangingPunct="1"/>
            <a:r>
              <a:rPr lang="en-US" altLang="en-US" sz="3100" dirty="0"/>
              <a:t>Close</a:t>
            </a:r>
          </a:p>
          <a:p>
            <a:pPr eaLnBrk="1" hangingPunct="1"/>
            <a:r>
              <a:rPr lang="en-US" altLang="en-US" sz="3100" dirty="0"/>
              <a:t>Mainly we want to do read or write, but a file has to be opened before read/write, and should be closed after all read/write is over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41"/>
    </mc:Choice>
    <mc:Fallback xmlns="">
      <p:transition spd="slow" advTm="457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211" name="Rectangle 3">
            <a:extLst>
              <a:ext uri="{FF2B5EF4-FFF2-40B4-BE49-F238E27FC236}">
                <a16:creationId xmlns:a16="http://schemas.microsoft.com/office/drawing/2014/main" id="{66D706CB-F457-4623-BA84-A398DF529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You must 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Prototype Form:</a:t>
            </a:r>
          </a:p>
          <a:p>
            <a:pPr lvl="2"/>
            <a:r>
              <a:rPr lang="en-US" altLang="en-US" sz="2000" b="1" dirty="0"/>
              <a:t>FILE * fopen (const char * filename, const char * mode)</a:t>
            </a:r>
          </a:p>
          <a:p>
            <a:r>
              <a:rPr lang="en-US" altLang="en-US" sz="2000" dirty="0"/>
              <a:t>FILE is a structure type declared in 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You don't need to worry about the details of the structure.</a:t>
            </a:r>
          </a:p>
          <a:p>
            <a:pPr lvl="2"/>
            <a:r>
              <a:rPr lang="en-US" altLang="en-US" sz="2000" dirty="0"/>
              <a:t>In fact it may vary from system to system.</a:t>
            </a:r>
          </a:p>
          <a:p>
            <a:pPr lvl="1"/>
            <a:r>
              <a:rPr lang="en-US" altLang="en-US" sz="2000" dirty="0"/>
              <a:t>fopen returns a pointer to the FILE structure type.</a:t>
            </a:r>
          </a:p>
          <a:p>
            <a:pPr lvl="1"/>
            <a:r>
              <a:rPr lang="en-US" altLang="en-US" sz="2000" dirty="0"/>
              <a:t>You must declare a pointer of type FILE to receive that value when it is returned.</a:t>
            </a:r>
          </a:p>
          <a:p>
            <a:pPr lvl="1"/>
            <a:r>
              <a:rPr lang="en-US" altLang="en-US" sz="2000" dirty="0"/>
              <a:t>Use the returned pointer in all subsequent references to that file.</a:t>
            </a:r>
          </a:p>
          <a:p>
            <a:pPr lvl="1"/>
            <a:r>
              <a:rPr lang="en-US" altLang="en-US" sz="2000" dirty="0"/>
              <a:t>If fopen fails, NULL is returned.</a:t>
            </a:r>
          </a:p>
          <a:p>
            <a:r>
              <a:rPr lang="en-US" altLang="en-US" sz="2000" dirty="0"/>
              <a:t>The argument filename is the name of the file to be opened.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3DF7F0-E471-4441-931C-5CB851CDB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2" y="503238"/>
            <a:ext cx="9072562" cy="121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>
            <a:lvl1pPr algn="l" defTabSz="100806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0806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2pPr>
            <a:lvl3pPr algn="l" defTabSz="100806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3pPr>
            <a:lvl4pPr algn="l" defTabSz="100806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4pPr>
            <a:lvl5pPr algn="l" defTabSz="1008063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5pPr>
            <a:lvl6pPr marL="457200" algn="l" defTabSz="100806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914400" algn="l" defTabSz="100806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1371600" algn="l" defTabSz="100806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1828800" algn="l" defTabSz="100806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kern="0" dirty="0"/>
              <a:t>Opening a File: </a:t>
            </a:r>
            <a:r>
              <a:rPr lang="en-GB" altLang="en-US" kern="0" dirty="0" err="1">
                <a:solidFill>
                  <a:srgbClr val="0000FF"/>
                </a:solidFill>
              </a:rPr>
              <a:t>fopen</a:t>
            </a:r>
            <a:r>
              <a:rPr lang="en-GB" altLang="en-US" kern="0" dirty="0">
                <a:solidFill>
                  <a:srgbClr val="0000FF"/>
                </a:solidFill>
              </a:rPr>
              <a:t>()</a:t>
            </a:r>
          </a:p>
        </p:txBody>
      </p:sp>
    </p:spTree>
  </p:cSld>
  <p:clrMapOvr>
    <a:masterClrMapping/>
  </p:clrMapOvr>
  <p:transition advTm="14074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B21969BE-BD61-473B-BA32-093A9DD362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891A1E-7C6E-4BD9-A225-47CAA238D908}" type="slidenum">
              <a:rPr lang="en-US" altLang="en-US">
                <a:latin typeface="Arial Black" panose="020B0A04020102020204" pitchFamily="34" charset="0"/>
              </a:rPr>
              <a:pPr/>
              <a:t>7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373CF55-87B3-4376-872A-4CBC7B877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500"/>
              <a:t>Example: opening file.dat for write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29BB8677-BF7A-4B17-B50D-BDD3E5D23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2179638"/>
            <a:ext cx="8305800" cy="45672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dirty="0"/>
              <a:t>FILE *fptr;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dirty="0"/>
              <a:t>char filename[ ]= "file2.dat";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dirty="0"/>
              <a:t>fptr = fopen (</a:t>
            </a:r>
            <a:r>
              <a:rPr lang="en-GB" altLang="en-US" sz="3200" dirty="0" err="1"/>
              <a:t>filename,"w</a:t>
            </a:r>
            <a:r>
              <a:rPr lang="en-GB" altLang="en-US" sz="3200" dirty="0"/>
              <a:t>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dirty="0"/>
              <a:t>if (fptr == NULL)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dirty="0"/>
              <a:t>     </a:t>
            </a:r>
            <a:r>
              <a:rPr lang="en-GB" altLang="en-US" sz="3200" dirty="0" err="1"/>
              <a:t>printf</a:t>
            </a:r>
            <a:r>
              <a:rPr lang="en-GB" altLang="en-US" sz="3200" dirty="0"/>
              <a:t> (“ERROR IN FILE CREATION”);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dirty="0"/>
              <a:t>     /* DO SOMETHING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39"/>
    </mc:Choice>
    <mc:Fallback xmlns="">
      <p:transition spd="slow" advTm="10063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234" name="Rectangle 2">
            <a:extLst>
              <a:ext uri="{FF2B5EF4-FFF2-40B4-BE49-F238E27FC236}">
                <a16:creationId xmlns:a16="http://schemas.microsoft.com/office/drawing/2014/main" id="{C66007D0-55B0-4C8C-8424-344472D66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Opening a File</a:t>
            </a:r>
          </a:p>
        </p:txBody>
      </p:sp>
      <p:sp>
        <p:nvSpPr>
          <p:cNvPr id="2911235" name="Rectangle 3">
            <a:extLst>
              <a:ext uri="{FF2B5EF4-FFF2-40B4-BE49-F238E27FC236}">
                <a16:creationId xmlns:a16="http://schemas.microsoft.com/office/drawing/2014/main" id="{7F9BA3CD-FEB3-49D2-B4DF-AF69331F0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Values of </a:t>
            </a:r>
            <a:r>
              <a:rPr lang="en-US" altLang="en-US" sz="2400">
                <a:solidFill>
                  <a:schemeClr val="hlink"/>
                </a:solidFill>
              </a:rPr>
              <a:t>mode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Enclose in </a:t>
            </a:r>
            <a:r>
              <a:rPr lang="en-US" altLang="en-US" sz="2400" u="sng"/>
              <a:t>double</a:t>
            </a:r>
            <a:r>
              <a:rPr lang="en-US" altLang="en-US" sz="2400"/>
              <a:t> quotes or pass as a string variable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Modes: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r</a:t>
            </a:r>
            <a:r>
              <a:rPr lang="en-US" altLang="en-US" sz="2400"/>
              <a:t>:	   open the file for reading (NULL if it doesn’t exist)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w</a:t>
            </a:r>
            <a:r>
              <a:rPr lang="en-US" altLang="en-US" sz="2400"/>
              <a:t>:  create for writing. destroy old if file exists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a</a:t>
            </a:r>
            <a:r>
              <a:rPr lang="en-US" altLang="en-US" sz="2400"/>
              <a:t>:  open for writing. create if not there. start at the end-of-file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r+</a:t>
            </a:r>
            <a:r>
              <a:rPr lang="en-US" altLang="en-US" sz="2400"/>
              <a:t>: open for update (r/w).  create if not there.  start at the beginning.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w+</a:t>
            </a:r>
            <a:r>
              <a:rPr lang="en-US" altLang="en-US" sz="2400"/>
              <a:t>: create for r/w. destroy old if there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a+</a:t>
            </a:r>
            <a:r>
              <a:rPr lang="en-US" altLang="en-US" sz="2400"/>
              <a:t>: open for r/w. create if not there. start at the end-of-file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 the text book, there are other binary modes with the letter </a:t>
            </a:r>
            <a:r>
              <a:rPr lang="en-US" altLang="en-US" sz="2400">
                <a:solidFill>
                  <a:schemeClr val="hlink"/>
                </a:solidFill>
              </a:rPr>
              <a:t>b</a:t>
            </a:r>
            <a:r>
              <a:rPr lang="en-US" altLang="en-US" sz="2400"/>
              <a:t>.  They have no effect in today’s C compilers.</a:t>
            </a:r>
          </a:p>
        </p:txBody>
      </p:sp>
    </p:spTree>
  </p:cSld>
  <p:clrMapOvr>
    <a:masterClrMapping/>
  </p:clrMapOvr>
  <p:transition advTm="25576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834" name="Rectangle 2">
            <a:extLst>
              <a:ext uri="{FF2B5EF4-FFF2-40B4-BE49-F238E27FC236}">
                <a16:creationId xmlns:a16="http://schemas.microsoft.com/office/drawing/2014/main" id="{64C24881-0E8F-4D98-8D05-1F1F98B69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stdin, stdout, and stderr</a:t>
            </a:r>
          </a:p>
        </p:txBody>
      </p:sp>
      <p:sp>
        <p:nvSpPr>
          <p:cNvPr id="3576835" name="Rectangle 3">
            <a:extLst>
              <a:ext uri="{FF2B5EF4-FFF2-40B4-BE49-F238E27FC236}">
                <a16:creationId xmlns:a16="http://schemas.microsoft.com/office/drawing/2014/main" id="{4B7780C2-2ED1-47D5-9BCE-30E54A77A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Every C program has three files opened for them at start-up:  </a:t>
            </a:r>
            <a:r>
              <a:rPr lang="en-US" altLang="en-US" sz="2000">
                <a:solidFill>
                  <a:schemeClr val="hlink"/>
                </a:solidFill>
              </a:rPr>
              <a:t>stdin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hlink"/>
                </a:solidFill>
              </a:rPr>
              <a:t>stdout</a:t>
            </a:r>
            <a:r>
              <a:rPr lang="en-US" altLang="en-US" sz="2000"/>
              <a:t>, and </a:t>
            </a:r>
            <a:r>
              <a:rPr lang="en-US" altLang="en-US" sz="2000">
                <a:solidFill>
                  <a:schemeClr val="hlink"/>
                </a:solidFill>
              </a:rPr>
              <a:t>stderr</a:t>
            </a:r>
            <a:endParaRPr lang="en-US" altLang="en-US" sz="2000"/>
          </a:p>
          <a:p>
            <a:r>
              <a:rPr lang="en-US" altLang="en-US" sz="2000">
                <a:solidFill>
                  <a:schemeClr val="hlink"/>
                </a:solidFill>
              </a:rPr>
              <a:t>stdin</a:t>
            </a:r>
            <a:r>
              <a:rPr lang="en-US" altLang="en-US" sz="2000"/>
              <a:t> is opened for reading, while </a:t>
            </a:r>
            <a:r>
              <a:rPr lang="en-US" altLang="en-US" sz="2000">
                <a:solidFill>
                  <a:schemeClr val="hlink"/>
                </a:solidFill>
              </a:rPr>
              <a:t>stdout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chemeClr val="hlink"/>
                </a:solidFill>
              </a:rPr>
              <a:t>stderr</a:t>
            </a:r>
            <a:r>
              <a:rPr lang="en-US" altLang="en-US" sz="2000"/>
              <a:t> are opened for writing</a:t>
            </a:r>
          </a:p>
          <a:p>
            <a:r>
              <a:rPr lang="en-US" altLang="en-US" sz="2000"/>
              <a:t>They can be used wherever a FILE * can be used.</a:t>
            </a:r>
          </a:p>
          <a:p>
            <a:r>
              <a:rPr lang="en-US" altLang="en-US" sz="2000"/>
              <a:t>Examples:</a:t>
            </a:r>
          </a:p>
          <a:p>
            <a:pPr lvl="1"/>
            <a:r>
              <a:rPr lang="en-US" altLang="en-US" sz="2000">
                <a:solidFill>
                  <a:schemeClr val="hlink"/>
                </a:solidFill>
              </a:rPr>
              <a:t>fprintf(stdout, "Hello there!\n");</a:t>
            </a:r>
          </a:p>
          <a:p>
            <a:pPr lvl="2"/>
            <a:r>
              <a:rPr lang="en-US" altLang="en-US" sz="2000"/>
              <a:t> This is the same as </a:t>
            </a:r>
            <a:r>
              <a:rPr lang="en-US" altLang="en-US" sz="2000">
                <a:solidFill>
                  <a:schemeClr val="hlink"/>
                </a:solidFill>
              </a:rPr>
              <a:t>printf("Hello there!\n");</a:t>
            </a:r>
          </a:p>
          <a:p>
            <a:pPr lvl="1"/>
            <a:r>
              <a:rPr lang="en-US" altLang="en-US" sz="2000">
                <a:solidFill>
                  <a:schemeClr val="hlink"/>
                </a:solidFill>
              </a:rPr>
              <a:t>fscanf(stdin, "%d", &amp;int_var);</a:t>
            </a:r>
          </a:p>
          <a:p>
            <a:pPr lvl="2"/>
            <a:r>
              <a:rPr lang="en-US" altLang="en-US" sz="2000"/>
              <a:t>This is the same as </a:t>
            </a:r>
            <a:r>
              <a:rPr lang="en-US" altLang="en-US" sz="2000">
                <a:solidFill>
                  <a:schemeClr val="hlink"/>
                </a:solidFill>
              </a:rPr>
              <a:t>scanf("%d", &amp;int_var);</a:t>
            </a:r>
          </a:p>
          <a:p>
            <a:pPr lvl="1"/>
            <a:r>
              <a:rPr lang="en-US" altLang="en-US" sz="2000">
                <a:solidFill>
                  <a:schemeClr val="hlink"/>
                </a:solidFill>
              </a:rPr>
              <a:t>fprintf(stderr, "An error has occurred!\n");</a:t>
            </a:r>
          </a:p>
          <a:p>
            <a:pPr lvl="2"/>
            <a:r>
              <a:rPr lang="en-US" altLang="en-US" sz="2000"/>
              <a:t>This is useful to report errors to standard error - it flushes output as well, so this is really good for debugging!</a:t>
            </a:r>
          </a:p>
          <a:p>
            <a:pPr lvl="2"/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073"/>
    </mc:Choice>
    <mc:Fallback xmlns="">
      <p:transition spd="slow" advTm="118073"/>
    </mc:Fallback>
  </mc:AlternateContent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ines On Blu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00"/>
      </a:lt2>
      <a:accent1>
        <a:srgbClr val="FF9933"/>
      </a:accent1>
      <a:accent2>
        <a:srgbClr val="0000FF"/>
      </a:accent2>
      <a:accent3>
        <a:srgbClr val="AAAAAA"/>
      </a:accent3>
      <a:accent4>
        <a:srgbClr val="DADADA"/>
      </a:accent4>
      <a:accent5>
        <a:srgbClr val="FFCAAD"/>
      </a:accent5>
      <a:accent6>
        <a:srgbClr val="0000E7"/>
      </a:accent6>
      <a:hlink>
        <a:srgbClr val="9900CC"/>
      </a:hlink>
      <a:folHlink>
        <a:srgbClr val="660066"/>
      </a:folHlink>
    </a:clrScheme>
    <a:fontScheme name="Lines On Blu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1600" tIns="50800" rIns="101600" bIns="50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Monotype Sorts" pitchFamily="2" charset="2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1600" tIns="50800" rIns="101600" bIns="50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Monotype Sorts" pitchFamily="2" charset="2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ines On Blue 1">
        <a:dk1>
          <a:srgbClr val="000000"/>
        </a:dk1>
        <a:lt1>
          <a:srgbClr val="FFFFFF"/>
        </a:lt1>
        <a:dk2>
          <a:srgbClr val="000000"/>
        </a:dk2>
        <a:lt2>
          <a:srgbClr val="FFFF00"/>
        </a:lt2>
        <a:accent1>
          <a:srgbClr val="FF9933"/>
        </a:accent1>
        <a:accent2>
          <a:srgbClr val="0000FF"/>
        </a:accent2>
        <a:accent3>
          <a:srgbClr val="AAAAAA"/>
        </a:accent3>
        <a:accent4>
          <a:srgbClr val="DADADA"/>
        </a:accent4>
        <a:accent5>
          <a:srgbClr val="FFCAAD"/>
        </a:accent5>
        <a:accent6>
          <a:srgbClr val="0000E7"/>
        </a:accent6>
        <a:hlink>
          <a:srgbClr val="FF33CC"/>
        </a:hlink>
        <a:folHlink>
          <a:srgbClr val="0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2">
        <a:dk1>
          <a:srgbClr val="000000"/>
        </a:dk1>
        <a:lt1>
          <a:srgbClr val="CCCCFF"/>
        </a:lt1>
        <a:dk2>
          <a:srgbClr val="660066"/>
        </a:dk2>
        <a:lt2>
          <a:srgbClr val="99CCFF"/>
        </a:lt2>
        <a:accent1>
          <a:srgbClr val="33CCFF"/>
        </a:accent1>
        <a:accent2>
          <a:srgbClr val="6699FF"/>
        </a:accent2>
        <a:accent3>
          <a:srgbClr val="E2E2FF"/>
        </a:accent3>
        <a:accent4>
          <a:srgbClr val="000000"/>
        </a:accent4>
        <a:accent5>
          <a:srgbClr val="ADE2FF"/>
        </a:accent5>
        <a:accent6>
          <a:srgbClr val="5C8AE7"/>
        </a:accent6>
        <a:hlink>
          <a:srgbClr val="6666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4">
        <a:dk1>
          <a:srgbClr val="000066"/>
        </a:dk1>
        <a:lt1>
          <a:srgbClr val="EAEAEA"/>
        </a:lt1>
        <a:dk2>
          <a:srgbClr val="660066"/>
        </a:dk2>
        <a:lt2>
          <a:srgbClr val="CBCBCB"/>
        </a:lt2>
        <a:accent1>
          <a:srgbClr val="330099"/>
        </a:accent1>
        <a:accent2>
          <a:srgbClr val="FF7C80"/>
        </a:accent2>
        <a:accent3>
          <a:srgbClr val="B8AAB8"/>
        </a:accent3>
        <a:accent4>
          <a:srgbClr val="C8C8C8"/>
        </a:accent4>
        <a:accent5>
          <a:srgbClr val="ADAACA"/>
        </a:accent5>
        <a:accent6>
          <a:srgbClr val="E77073"/>
        </a:accent6>
        <a:hlink>
          <a:srgbClr val="66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5">
        <a:dk1>
          <a:srgbClr val="000080"/>
        </a:dk1>
        <a:lt1>
          <a:srgbClr val="EAEAEA"/>
        </a:lt1>
        <a:dk2>
          <a:srgbClr val="9933FF"/>
        </a:dk2>
        <a:lt2>
          <a:srgbClr val="CBCBCB"/>
        </a:lt2>
        <a:accent1>
          <a:srgbClr val="00CC99"/>
        </a:accent1>
        <a:accent2>
          <a:srgbClr val="00CCFF"/>
        </a:accent2>
        <a:accent3>
          <a:srgbClr val="CAADFF"/>
        </a:accent3>
        <a:accent4>
          <a:srgbClr val="C8C8C8"/>
        </a:accent4>
        <a:accent5>
          <a:srgbClr val="AAE2CA"/>
        </a:accent5>
        <a:accent6>
          <a:srgbClr val="00B9E7"/>
        </a:accent6>
        <a:hlink>
          <a:srgbClr val="6666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6">
        <a:dk1>
          <a:srgbClr val="000000"/>
        </a:dk1>
        <a:lt1>
          <a:srgbClr val="FFFFCC"/>
        </a:lt1>
        <a:dk2>
          <a:srgbClr val="660066"/>
        </a:dk2>
        <a:lt2>
          <a:srgbClr val="FFFFFF"/>
        </a:lt2>
        <a:accent1>
          <a:srgbClr val="99CCFF"/>
        </a:accent1>
        <a:accent2>
          <a:srgbClr val="FFCC99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E7B98A"/>
        </a:accent6>
        <a:hlink>
          <a:srgbClr val="CC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1669</TotalTime>
  <Words>838</Words>
  <Application>Microsoft Office PowerPoint</Application>
  <PresentationFormat>Custom</PresentationFormat>
  <Paragraphs>123</Paragraphs>
  <Slides>13</Slides>
  <Notes>0</Notes>
  <HiddenSlides>0</HiddenSlides>
  <MMClips>13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Pixel</vt:lpstr>
      <vt:lpstr>1_Pixel</vt:lpstr>
      <vt:lpstr>Lines On Blue</vt:lpstr>
      <vt:lpstr>File Handling in C</vt:lpstr>
      <vt:lpstr>Storage seen so far</vt:lpstr>
      <vt:lpstr>Solution: Files</vt:lpstr>
      <vt:lpstr>Organization of a file</vt:lpstr>
      <vt:lpstr>Basic operations on a file</vt:lpstr>
      <vt:lpstr>PowerPoint Presentation</vt:lpstr>
      <vt:lpstr>Example: opening file.dat for write</vt:lpstr>
      <vt:lpstr>Opening a File</vt:lpstr>
      <vt:lpstr>stdin, stdout, and stderr</vt:lpstr>
      <vt:lpstr>The exit() function</vt:lpstr>
      <vt:lpstr>Usage of exit( ) </vt:lpstr>
      <vt:lpstr>Closing a file</vt:lpstr>
      <vt:lpstr>An example: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Programming: 1</dc:title>
  <dc:creator>Sarath</dc:creator>
  <cp:lastModifiedBy>Sarath</cp:lastModifiedBy>
  <cp:revision>240</cp:revision>
  <dcterms:created xsi:type="dcterms:W3CDTF">2000-12-28T05:46:34Z</dcterms:created>
  <dcterms:modified xsi:type="dcterms:W3CDTF">2021-06-22T06:26:54Z</dcterms:modified>
</cp:coreProperties>
</file>