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56" r:id="rId4"/>
    <p:sldId id="362" r:id="rId5"/>
    <p:sldId id="1400" r:id="rId6"/>
    <p:sldId id="1402" r:id="rId7"/>
    <p:sldId id="1401" r:id="rId8"/>
    <p:sldId id="352" r:id="rId9"/>
    <p:sldId id="353" r:id="rId10"/>
    <p:sldId id="354" r:id="rId11"/>
    <p:sldId id="355" r:id="rId12"/>
    <p:sldId id="356" r:id="rId13"/>
    <p:sldId id="357" r:id="rId14"/>
    <p:sldId id="1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F957A-50BB-054C-6478-F97D99AB36AE}" v="12" dt="2021-06-22T06:29:1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206" autoAdjust="0"/>
  </p:normalViewPr>
  <p:slideViewPr>
    <p:cSldViewPr snapToGrid="0">
      <p:cViewPr varScale="1">
        <p:scale>
          <a:sx n="30" d="100"/>
          <a:sy n="30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ED9F957A-50BB-054C-6478-F97D99AB36AE}"/>
    <pc:docChg chg="modSld">
      <pc:chgData name="saraths" userId="S::saraths@am.amrita.edu::244d0ad9-751b-45dc-a37d-eb545e66f5d8" providerId="AD" clId="Web-{ED9F957A-50BB-054C-6478-F97D99AB36AE}" dt="2021-06-22T06:29:11.777" v="11"/>
      <pc:docMkLst>
        <pc:docMk/>
      </pc:docMkLst>
      <pc:sldChg chg="delSp delAnim">
        <pc:chgData name="saraths" userId="S::saraths@am.amrita.edu::244d0ad9-751b-45dc-a37d-eb545e66f5d8" providerId="AD" clId="Web-{ED9F957A-50BB-054C-6478-F97D99AB36AE}" dt="2021-06-22T06:27:25.761" v="0"/>
        <pc:sldMkLst>
          <pc:docMk/>
          <pc:sldMk cId="3612063702" sldId="256"/>
        </pc:sldMkLst>
        <pc:picChg chg="del">
          <ac:chgData name="saraths" userId="S::saraths@am.amrita.edu::244d0ad9-751b-45dc-a37d-eb545e66f5d8" providerId="AD" clId="Web-{ED9F957A-50BB-054C-6478-F97D99AB36AE}" dt="2021-06-22T06:27:25.761" v="0"/>
          <ac:picMkLst>
            <pc:docMk/>
            <pc:sldMk cId="3612063702" sldId="256"/>
            <ac:picMk id="7" creationId="{6A69BB29-F26D-427F-83D9-1B1E01DBD359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48.058" v="5"/>
        <pc:sldMkLst>
          <pc:docMk/>
          <pc:sldMk cId="0" sldId="352"/>
        </pc:sldMkLst>
        <pc:picChg chg="del">
          <ac:chgData name="saraths" userId="S::saraths@am.amrita.edu::244d0ad9-751b-45dc-a37d-eb545e66f5d8" providerId="AD" clId="Web-{ED9F957A-50BB-054C-6478-F97D99AB36AE}" dt="2021-06-22T06:27:48.058" v="5"/>
          <ac:picMkLst>
            <pc:docMk/>
            <pc:sldMk cId="0" sldId="352"/>
            <ac:picMk id="2" creationId="{ABEE2599-CFAA-45B4-9E1C-E379C4D511BD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53.886" v="6"/>
        <pc:sldMkLst>
          <pc:docMk/>
          <pc:sldMk cId="0" sldId="353"/>
        </pc:sldMkLst>
        <pc:picChg chg="del">
          <ac:chgData name="saraths" userId="S::saraths@am.amrita.edu::244d0ad9-751b-45dc-a37d-eb545e66f5d8" providerId="AD" clId="Web-{ED9F957A-50BB-054C-6478-F97D99AB36AE}" dt="2021-06-22T06:27:53.886" v="6"/>
          <ac:picMkLst>
            <pc:docMk/>
            <pc:sldMk cId="0" sldId="353"/>
            <ac:picMk id="2" creationId="{59450A57-A2E1-4798-A940-D619239E855A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59.120" v="7"/>
        <pc:sldMkLst>
          <pc:docMk/>
          <pc:sldMk cId="0" sldId="354"/>
        </pc:sldMkLst>
        <pc:picChg chg="del">
          <ac:chgData name="saraths" userId="S::saraths@am.amrita.edu::244d0ad9-751b-45dc-a37d-eb545e66f5d8" providerId="AD" clId="Web-{ED9F957A-50BB-054C-6478-F97D99AB36AE}" dt="2021-06-22T06:27:59.120" v="7"/>
          <ac:picMkLst>
            <pc:docMk/>
            <pc:sldMk cId="0" sldId="354"/>
            <ac:picMk id="3" creationId="{650AB197-DBA1-49A6-94F7-80B8C4AFED35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8:35.042" v="8"/>
        <pc:sldMkLst>
          <pc:docMk/>
          <pc:sldMk cId="0" sldId="355"/>
        </pc:sldMkLst>
        <pc:picChg chg="del">
          <ac:chgData name="saraths" userId="S::saraths@am.amrita.edu::244d0ad9-751b-45dc-a37d-eb545e66f5d8" providerId="AD" clId="Web-{ED9F957A-50BB-054C-6478-F97D99AB36AE}" dt="2021-06-22T06:28:35.042" v="8"/>
          <ac:picMkLst>
            <pc:docMk/>
            <pc:sldMk cId="0" sldId="355"/>
            <ac:picMk id="3" creationId="{54B4C11D-2A87-4C1C-84F2-56E4F2142A85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8:59.089" v="9"/>
        <pc:sldMkLst>
          <pc:docMk/>
          <pc:sldMk cId="0" sldId="356"/>
        </pc:sldMkLst>
        <pc:picChg chg="del">
          <ac:chgData name="saraths" userId="S::saraths@am.amrita.edu::244d0ad9-751b-45dc-a37d-eb545e66f5d8" providerId="AD" clId="Web-{ED9F957A-50BB-054C-6478-F97D99AB36AE}" dt="2021-06-22T06:28:59.089" v="9"/>
          <ac:picMkLst>
            <pc:docMk/>
            <pc:sldMk cId="0" sldId="356"/>
            <ac:picMk id="3" creationId="{C9C4CB83-0C0C-49E3-BFA3-29AC2AC946AE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9:09.433" v="10"/>
        <pc:sldMkLst>
          <pc:docMk/>
          <pc:sldMk cId="0" sldId="357"/>
        </pc:sldMkLst>
        <pc:picChg chg="del">
          <ac:chgData name="saraths" userId="S::saraths@am.amrita.edu::244d0ad9-751b-45dc-a37d-eb545e66f5d8" providerId="AD" clId="Web-{ED9F957A-50BB-054C-6478-F97D99AB36AE}" dt="2021-06-22T06:29:09.433" v="10"/>
          <ac:picMkLst>
            <pc:docMk/>
            <pc:sldMk cId="0" sldId="357"/>
            <ac:picMk id="3" creationId="{5AD066B0-11F4-49DE-AFB5-8C4372E528AC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28.886" v="1"/>
        <pc:sldMkLst>
          <pc:docMk/>
          <pc:sldMk cId="941667972" sldId="362"/>
        </pc:sldMkLst>
        <pc:picChg chg="del">
          <ac:chgData name="saraths" userId="S::saraths@am.amrita.edu::244d0ad9-751b-45dc-a37d-eb545e66f5d8" providerId="AD" clId="Web-{ED9F957A-50BB-054C-6478-F97D99AB36AE}" dt="2021-06-22T06:27:28.886" v="1"/>
          <ac:picMkLst>
            <pc:docMk/>
            <pc:sldMk cId="941667972" sldId="362"/>
            <ac:picMk id="3" creationId="{B52EAE8C-5A5F-4999-8739-730CB8086800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31.526" v="2"/>
        <pc:sldMkLst>
          <pc:docMk/>
          <pc:sldMk cId="0" sldId="1400"/>
        </pc:sldMkLst>
        <pc:picChg chg="del">
          <ac:chgData name="saraths" userId="S::saraths@am.amrita.edu::244d0ad9-751b-45dc-a37d-eb545e66f5d8" providerId="AD" clId="Web-{ED9F957A-50BB-054C-6478-F97D99AB36AE}" dt="2021-06-22T06:27:31.526" v="2"/>
          <ac:picMkLst>
            <pc:docMk/>
            <pc:sldMk cId="0" sldId="1400"/>
            <ac:picMk id="5" creationId="{AE3C8BCE-8B89-4C33-A160-E1DF564EF58F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41.917" v="4"/>
        <pc:sldMkLst>
          <pc:docMk/>
          <pc:sldMk cId="0" sldId="1401"/>
        </pc:sldMkLst>
        <pc:picChg chg="del">
          <ac:chgData name="saraths" userId="S::saraths@am.amrita.edu::244d0ad9-751b-45dc-a37d-eb545e66f5d8" providerId="AD" clId="Web-{ED9F957A-50BB-054C-6478-F97D99AB36AE}" dt="2021-06-22T06:27:41.917" v="4"/>
          <ac:picMkLst>
            <pc:docMk/>
            <pc:sldMk cId="0" sldId="1401"/>
            <ac:picMk id="7" creationId="{760A3DAE-E8B4-4711-BCBD-4C0C02889CE9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7:37.104" v="3"/>
        <pc:sldMkLst>
          <pc:docMk/>
          <pc:sldMk cId="1692040935" sldId="1402"/>
        </pc:sldMkLst>
        <pc:picChg chg="del">
          <ac:chgData name="saraths" userId="S::saraths@am.amrita.edu::244d0ad9-751b-45dc-a37d-eb545e66f5d8" providerId="AD" clId="Web-{ED9F957A-50BB-054C-6478-F97D99AB36AE}" dt="2021-06-22T06:27:37.104" v="3"/>
          <ac:picMkLst>
            <pc:docMk/>
            <pc:sldMk cId="1692040935" sldId="1402"/>
            <ac:picMk id="6" creationId="{B671ED1C-1D91-4868-81B1-A0D4C64C777E}"/>
          </ac:picMkLst>
        </pc:picChg>
      </pc:sldChg>
      <pc:sldChg chg="delSp delAnim">
        <pc:chgData name="saraths" userId="S::saraths@am.amrita.edu::244d0ad9-751b-45dc-a37d-eb545e66f5d8" providerId="AD" clId="Web-{ED9F957A-50BB-054C-6478-F97D99AB36AE}" dt="2021-06-22T06:29:11.777" v="11"/>
        <pc:sldMkLst>
          <pc:docMk/>
          <pc:sldMk cId="1018206553" sldId="1404"/>
        </pc:sldMkLst>
        <pc:picChg chg="del">
          <ac:chgData name="saraths" userId="S::saraths@am.amrita.edu::244d0ad9-751b-45dc-a37d-eb545e66f5d8" providerId="AD" clId="Web-{ED9F957A-50BB-054C-6478-F97D99AB36AE}" dt="2021-06-22T06:29:11.777" v="11"/>
          <ac:picMkLst>
            <pc:docMk/>
            <pc:sldMk cId="1018206553" sldId="1404"/>
            <ac:picMk id="7" creationId="{11D82388-27F0-4859-A70F-C2A2895B6838}"/>
          </ac:picMkLst>
        </pc:picChg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58.1818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5-22T07:24:5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885">
    <iact:property name="dataType"/>
    <iact:actionData xml:id="d0">
      <inkml:trace xmlns:inkml="http://www.w3.org/2003/InkML" xml:id="stk0" contextRef="#ctx0" brushRef="#br0">20596 7916 0,'33'0'61,"-1"0"23,1 0-67,0 0-1,0 0 3,-33 33-10,33-33 0,0 0-3,0 0 3,-1 33-2,1-33 7,0 0-2,0 0 3,0 0-10,32 32 87,-32-32-84,0 0 3,0 0-8,0 0 13,33 0 1,-1 0 0,1 0-13,0 0 7,32 0-6,-32 0 4,0 0-1,-34 0-3,1 0 3,0 0 4,0 0-8,0 0 4,0 0 8,0 0 17,32 0-28,-32 33 3,33-33 0,-1 33-2,-32-33 5,33 0-6,0 0 3,-1 0 4,1 33 1,-33-33-8,0 33 7,0-33-8,32 0 4,-32 0 0,0 0 0,33 0 0,-1 0-1,-32 33 1,0-33-1,33 0 2,-33 33-2,0-33 2,-1 0 7,34 0-11,0 0 3,-1 0 1,1 0-4,0 32 5,0-32-4,-34 33 3,1-33-2,0 0 69,0 0-65,0 0-4,0 33-1,65-33 3,-32 0-4,-33 0 6,0 0-6,32 0 6,34 0-6,-34 0 5,1 0-3,0 0-2,-33-33 4,65 33 0,-32 0-2,0-33 1,-1 33-1,1-32-1,0 32 2,32-33 3,-32 0-2,0 0-5,-33 33 4,32 0 2,1 0-6,-33 0 12,0 0 0,-1 0 0,1-33-2,0 33 2,0 0 0,0 0 6,0 0-4,0 0-4,-1 0-5,1 0-4,33 0 7,-33 0-8,0 0 7,0 0 3,-1 0-1,1 0 6,33 0-13,0 0 1,-1 0-1,1 0 2,0 0 2,32 0-4,-32 0 3,-33 0 4,0 0 11,-1 0 9,1 0-20,0 0 6,0 0-8,0 0 5,0 0 47,0 0-48,-1 0-1,1 0-6,0 0 0,0 0 3,0 0-5,0 0-1,32 0 11,-32 0 0,0 0-2,0 0 4,33 0-12,-1 0 3,-32 0-2,0 0 1,0 0-2,0 0 4,0 0 7,-1 0 10,1 0-8,0 0-4,0 0-3,0 33 4,0-33 0,-1 0-8,1 0 15</inkml:trace>
    </iact:actionData>
  </iact:action>
  <iact:action type="add" startTime="38435">
    <iact:property name="dataType"/>
    <iact:actionData xml:id="d1">
      <inkml:trace xmlns:inkml="http://www.w3.org/2003/InkML" xml:id="stk1" contextRef="#ctx0" brushRef="#br0">15668 10445 0,'33'0'117,"0"0"-105,0 0-3,0 0 22,0 0-15,32 0-1,-32-33-6,33 0 0,0 0-6,-34 33 5,1 0 46,33-32-35,-33 32-14,33 0 6,-34 0-8,34 0 8,-33 0 4,0 0 37,0 0-42,0 0-1,65 0-6,-32 0 8,-1 0-4,-32 0 2,0 0-4,0 0 49,33-33-29,-1 33-18,-32 0 1,0 0-2,0 0 14,0 0 0,32-33-4,1 33-7,0 0-4,0 0 3,-1 0-2,-32 0 4,33 0-4,-33 0 11,32 0 14,1 0-14,33 0-12,-1 33 4,-32-33-2,0 33 3,-1-33-6,-32 32 7,0-32-6,0 0 1,0 0 58,-1 0-50,1 0-6,0 33-2,0-33 3,0 0 8,0 0-8,0 33-3,-1-33-1,1 0 4,33 33-1,33-33 3,-34 0-4,-32 0 6,0 0 39,0 0-33,32 0-14,-32 0 13,0 0 42,33 0-43,-33 0-12,0 0 3,-1 0 0,1 0 8,0 0-10,0 0 5,0 0-4,0 0 2,32 0-4,-32 0 4,0 0-2,0 0 2,33 0-4,-34 0 6,1 0 94</inkml:trace>
    </iact:actionData>
  </iact:action>
  <iact:action type="add" startTime="68614">
    <iact:property name="dataType"/>
    <iact:actionData xml:id="d2">
      <inkml:trace xmlns:inkml="http://www.w3.org/2003/InkML" xml:id="stk2" contextRef="#ctx0" brushRef="#br0">7358 13040 0,'0'0'2,"33"0"34,0 0 58,-1 0-79,34 0-2,-33 0 6,33 33-14,-1-33 1,1 0 5,33 0-6,-1 32 6,1-32-5,-1 0 5,-32 0-7,0 0 2,32 0 3,1 0 1,-34 0-5,34 0 3,-66 0 8,0 0 1,-1 0 20,1 0-20,0 0-1,0 0-5,0 0 0,0-32-3,0 32 0,-1 0 8</inkml:trace>
    </iact:actionData>
  </iact:action>
  <iact:action type="add" startTime="75751">
    <iact:property name="dataType"/>
    <iact:actionData xml:id="d3">
      <inkml:trace xmlns:inkml="http://www.w3.org/2003/InkML" xml:id="stk3" contextRef="#ctx0" brushRef="#br0">9263 13795 0,'33'0'186,"0"-33"-172,0 33 70,-1 0-67,1 0-3,0 0-7,0-33 70,0 33-70,0 0 3,32 0 73,-32 0-68,-33-32-8,33 32 4,0 0 50,33 0-47,-34 0-6,1 0 0,0 0 1,0 0 50,33 0-45,-33 0-3,-1 0-6,1 0 6,0 0 5,0 0 52,0 0-53,0 32-7,-1-32 4,1 0 36,0 0-31,-33 33-10,33-33 7,0 0 48,33 0-55,-1 0 3,-32 0-5,0 33 6,0-33-6,0 33 51,32-33-42,-32 33 2,0-33-2,0 0 70,0 0-66,0 0 2,-1 0-4,1 0 2,0 0-10,33 0-4,-33 0 7,-33-33-6,33 33 6,-1 0-4,1-33 2,0 33 10,0 0 29,33 0-31,-34-33-12,1 33 6,0-33 70,0 33-59,0 0 78,0 0-84</inkml:trace>
    </iact:actionData>
  </iact:action>
  <iact:action type="add" startTime="87056">
    <iact:property name="dataType"/>
    <iact:actionData xml:id="d4">
      <inkml:trace xmlns:inkml="http://www.w3.org/2003/InkML" xml:id="stk4" contextRef="#ctx0" brushRef="#br0">15241 8014 0,'33'0'122,"0"0"-114,0 0 8,33 0-10,-33 0 5,-1 0-6,1 0 6,0-32-6,0 32 3,33 0 0,-1 0-2,-32 0 10,0 0-8,0 0 3,33 0-3,32-33-5,-32 33 5,-1-33 0,1 0 0,33 33 0,-1-33 5,1 33-10,-33 0 3,-34 0 4,1 0 42,33 0-41,0 0-6,65-33 3,-32 33-2,-1-32 2,1-1 0,-34 33 0,-32 0 76,0 0-68,0 0 0,33 0 115,32 0-121,1 33-5,-1-33 6,1 32-7,-1-32 3,-32 0 1,-33 0 2,0 0-3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58.1818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5-22T07:24:5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251">
    <iact:property name="dataType"/>
    <iact:actionData xml:id="d0">
      <inkml:trace xmlns:inkml="http://www.w3.org/2003/InkML" xml:id="stk0" contextRef="#ctx0" brushRef="#br0">18953 17966 0,'33'0'53,"0"0"-36,0 0-11,0 0 3,65 33 0,-32-33-4,32 33 3,1-33 0,0 0-2,-1 33 5,1-33-6,-1 0 5,1 0-3,-1 0 1,67 0 0,64 0 0,34 0-3,-98 0 6,64-33-6,-97 33 3,-1 0 0,-32 0-2,-34 0 2,-32 0 0,0 0 0,0 0 0,0 0 3,0 0-8,0 0 9,32 0 3,-32-33-9,33 33 4,0 0-5,-1 0 1,34 0 5,-34 0-6,1 0 6,33 0-4,32 0 0,0 0 0,-32 0 2,65 0-4,-65 0 3,32 0 0,-65 0 0,0 0 0,-34 0 9,1 0 42,0 0-48,0 0 2,0 0 3,0-33 1,0 33-3,-1 0-9,1 0 7,66 0-6,-34-32 0,34 32 2,-33 0 3,32 0-8,34 0 5,-34 0 3,66 0-6,1 0 6,-1 0-6,-33 0 4,-32 0-4,-33 0 7,-66 32 47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58.1818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5-22T07:24:5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570">
    <iact:property name="dataType"/>
    <iact:actionData xml:id="d0">
      <inkml:trace xmlns:inkml="http://www.w3.org/2003/InkML" xml:id="stk0" contextRef="#ctx0" brushRef="#br0">13796 6011 0,'33'0'94,"33"0"-78,-33-33-2,-1 33 2,1-33-10,0 0 10,0 33-6,0-32-2,32-1-1,-32 33-2,0-33 4,33 0-2,0 33 4,-1-33-6,1 0 1,32 1 4,-65 32-2,33-33 2,-33 0-6,0 33 4,0 0 0,-1 0 52,1 0-36,33 0 22,-33 0-28,0 0-4,-1 0-6,-32 33 6,33-33-4,-33 33-2,33-33-1,-33 32 0,33-32 2,0 33-2,0 0 9,-33 0-12,33-33 4,-33 33 2,32-33-4,-32 33 2,33-33 2,0 32-6,-33 1 7,33-33 18,-33 33-21,33-33-2,33 33 10,-66 0-6,65-33-4,-32 0 2,-33 33 0,33-33 1,0 0-2,0 0 2,-1 0 50,1 0-45,33 0-3,0 0-6,-1 0 6,34-33-4,-1 0 2,1 33-6,-33 0 5,-1 0 0,1 0 0,0 0 0,0-33 0,-34 33 0,1 0 9,0-33-12,0 33 11,0 0 0,0 0 232,-1 0-226,34 0 0,33 0-16,32 33 3,0-33-2,1 0 3,-1 33-4,-32 0 2,-33 0 4,-1-33-8,1 0 6,-33 0-6,0 0 7,-1 0 5,1 0-5,33 0 35,0 0-30,-1-33-5,-32 33-6,0 0 10,33 0-14,-33 0 13,-1 0 4,1 0-2,0 0-10,0 0 8,0 0-3,0 0-4,32 0 2,1 0-4,-66-33 1,33 33 4,0 0 4,0 0 10,0 0-15,-1 0 7,1 0 0,0 0-5,0 0 0,0 0-6,32 0 3,-32 0 0,0 0 1,0 0-3,0 0 5,0 0 155,0 0-144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58.1818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5-22T07:24:5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037">
    <iact:property name="dataType"/>
    <iact:actionData xml:id="d0">
      <inkml:trace xmlns:inkml="http://www.w3.org/2003/InkML" xml:id="stk0" contextRef="#ctx0" brushRef="#br0">10150 6077 0,'33'0'89,"0"0"-78,-1 0 0,1 0-4,0 0 7,0 0-4,0 0 4,0 0 3,-33-33-10,33 33-1,-1 0 2,1 0 9,0 0-1,0 0 13,33 0-14,-1 0 0,-32 0 1,33 0 44,-33 0-52,65 0 1,-32 0-1,-33 0-1,0 0 1,32 0-2,-32 0 13,0 0 2,33 0-4,-1 0-11,1 0 1,0 0 1,0 0 0,-1 0 0,1 0-2,-33 0 10,0 0-6,0 0-2,-1 0 4,1 0-4,0 0 10,0 0-12,33 0 3,32 0-4,-32 0 6,32 0-6,1 0 6,-33 0-6,-1 0 4,1 0-4,0 0 3,-33 0 1,65 0-1,-65 0 1,0 0-3,0 0 0,0 0 13,-1 0 50,1 0-55,33 0-8,-33 0 2,0 0 1,-1 0 1,1 0-5,0 0 11,0 0-7,0 0 5,0 0-7,32 0 4,-32 0-4,0 0-3,66 0 7,-34 0-6,34 0 6,-33-33-6,-1 33 4,-32 0-2,0 0 2,0 0 4,0 0-5,0 0 9,-1 0-1,1 0-3,0 0-5,0 0 22,33 0 42,-1 0-68,-32 0 12,33 0-8,-33 0 10,0 0-10,-1 0-1,1 0 0,0 0 7,0 0 4,0 0-14</inkml:trace>
    </iact:actionData>
  </iact:action>
  <iact:action type="add" startTime="22950">
    <iact:property name="dataType"/>
    <iact:actionData xml:id="d1">
      <inkml:trace xmlns:inkml="http://www.w3.org/2003/InkML" xml:id="stk1" contextRef="#ctx0" brushRef="#br0">8048 8474 0,'32'0'271,"1"0"-247,0 0 6,0 0 32,0 0-47,0 0 8,0 0-17,-1 0 24,1 0-3,0 0-14,0 0-7,0 0 4,0 0-4,0 0 4,-1 0 5,-32 33 32,33-33-34,0 0 2,0 0 1,0 0 0,0 0 7,-1 0-2,1 0-11,0 0 14,0 0 29,0 0-38,0 0-7,32 0 0,-32 0 6,0 0 4,0 0-12,0 0 17,0 0 38,32 0-50,-32 0 0,0 0 16,0 0-6,0 0 1,0 0-12,-1 0-4,1 0 10,0 0-1,0 0 0,0 0-7,0 0 14,0 0-6,32 0 0,-32 0 0,0 33 0,0-33-1,0 0-10,-1 0 43,-32 33-42,33-33 4,0 0 6,0 0-10,0 0 8,0 0 4,0 0 5,-1 0 22,1 33-29,0-33-10,0 0 2,0 0 10,0 0-4,-1 0-8,1 0 4,0 0 5,0 0 0,0 0 45,0 0-50,32 0-2,1 0 0,-33 0-3,0 0 10,0 0-5,0 0 6,32 0 52,-32 0-61,0 0 18,0 0 3,-33-33-9,33 33-14,-1 0 12,1 0-12,0 0 5,0 0-4,0 0 12,0 0-14,0 0 12,-1 0 1,34 0-4,-33 0 4,33 0-10,-34-33 1,1 33 2,0 0-2,33 0 6,-66-33-8,33 33 5,0 0 4,-1-33-1,1 33 2,0-33-2,0 33 0,0 0-3,0 0 34,-33-32-38,33 32 8,-1 0 125,1 0-131,0 0 4,0 0 27,0 0-26,32 0 2,1 0-10,-33 0 5,33 0-6,-1 0 6,34 0-8,-33 0 7,-1 0-2,1 0 0,0 0 0,-33 0-2,-1 0 3,1 0 6,0 0 146</inkml:trace>
    </iact:actionData>
  </iact:action>
  <iact:action type="add" startTime="53151">
    <iact:property name="dataType"/>
    <iact:actionData xml:id="d2">
      <inkml:trace xmlns:inkml="http://www.w3.org/2003/InkML" xml:id="stk2" contextRef="#ctx0" brushRef="#br0">10676 9952 0,'32'-33'201,"1"33"-186,0-32 9,0 32 30,0 0-38,-33-33-8,33 33-2,-33-33 4,32 33-6,1 0 21,0-33 38,0 33-41,-33-33 54,33 33-70,0 0 4,0 0-1,-1 0 12,1 0 63,0 0-8,0 0-68,0 0 10,0 0-2,-1 0 4,1 0 6,0 0 32,0 0-39,0 0-6,0 0-3,0 33-4,32-33 8,-32 0 5,0 0-11,0 0-3,0 0 81,0 0-64,-1 0-6,1 33-10,0-33 10,0 0 0,0 0 0,0 0-8,-1 0 6,1 0 170,0 0-154,0 0-12,0 0-4,0 0 2,0 0-10,-1 0 4,34 0-3,-33 0 2,0 0-3,0 0 0,-1 0 3,1 0 0,0 0 5,-33 33 10,33-33 236</inkml:trace>
    </iact:actionData>
  </iact:action>
  <iact:action type="add" startTime="112557">
    <iact:property name="dataType"/>
    <iact:actionData xml:id="d3">
      <inkml:trace xmlns:inkml="http://www.w3.org/2003/InkML" xml:id="stk3" contextRef="#ctx0" brushRef="#br0">11332 11693 0,'33'0'86,"-33"-33"-80,33 33 10,0 0-2,0 0 2,0 0-8,-33-33 0,33 33 0,65 0-1,-32-32 4,0 32-5,-1 0 3,1 0-4,-33 0 3,0 0 1,-1 0-4,1 0 3,0 0 8,0 0 0,0 0-10,0 0 5,-33-33-6,65 33 6,1 0-6,0 0 3,-33 0-1,-1 0 0,1 0 7,0 0-2,0 0-4,0 0 6,0 0 0,0 0 4,-1 0-10,1 0 50,0 0-42,0 0 11,0 0-5,0 0 1,0 0 263,-1 0-263,1 0-9,0 0-9,0 0 11,0 0-2,0 0 4,-1 0-12,-32 33 2,0-1 192</inkml:trace>
    </iact:actionData>
  </iact:action>
  <iact:action type="add" startTime="163607">
    <iact:property name="dataType"/>
    <iact:actionData xml:id="d4">
      <inkml:trace xmlns:inkml="http://www.w3.org/2003/InkML" xml:id="stk4" contextRef="#ctx0" brushRef="#br0">23913 10051 0,'0'0'2,"33"-33"12,0 33 1,0-33 8,0 33-13,0 0 4,-33-33-6,32 33 0,1 0-2,0 0 4,0 0-2,33-33-2,-1 33 0,34-32 3,0-1 0,-1 33-3,1 0 5,32 0-4,-32 0-1,-1 0 2,1 0 0,-34 0 0,34 0 0,-33 0-2,-34 0 0,1 0 4,0 0-4,0 0 10,33 0-6,-33 0-6,32 0 7,1 0-4,32 0 2,34 0-4,-1 0 6,-32 0-4,-1 33-1,-32-33 0,0 32 3,-33-32 1,-1 0 95</inkml:trace>
    </iact:actionData>
  </iact:action>
  <iact:action type="add" startTime="202545">
    <iact:property name="dataType"/>
    <iact:actionData xml:id="d5">
      <inkml:trace xmlns:inkml="http://www.w3.org/2003/InkML" xml:id="stk5" contextRef="#ctx0" brushRef="#br0">16752 10051 0,'0'33'9,"33"-33"-2,-33 33 1,66-1 0,-66 1-2,66-33 2,-33 33 3,-1 0-6,67 0 6,-66-33-8,32 33 10,-32-1-10,66-32 5,-66 0 2,0 33-4,-1 0 3,34-33-3,-33 0 5,33 33-4,-1 0 1,34-33-3,-33 33 7,-1 0-10,1-33 9,-33 0-6,33 32 5,-34-32 0,1 0-5,33 0 2,0 0 8,-34 0-8,34 0 4,-33 0-6,33 33 11,-33-33 0,-1 0 0,1 0-10,0 0 8,0 0 32,0 0-14,0 0-24,-33-33-2,33 33 4,-33-32-1,32-1-4,1 0 13,0 33-11,-33-33 6,66 0 72,-33 33-78,-1-33 1,1 33 0,0-33 4,0 33-8,0-32 4,0 32 0,0 0-1,-1 0 8,1 0 1,0 0-2,0 0-6,0 0 2,32 0-1,-32 0-2,33 0 2,0 0-3,32 0 0,-32 0 1,33 0 1,-34 0 3,1-33-6,-33 33 4,32 0-4,-32 0 3,0 0 0,0 0 0,33 0 3,-1 0-3,-32 0-2,33 0-1,0 0 6,-34-33 5,34 33-9,-33 0 5,33-33 75,-66 0-66,33 33 87,-33-33-61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1EF34-E8B5-4C6D-96B1-DC2A13AE88C2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18C15-09C4-4E87-A341-9F8CFD665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6DC-692A-4932-8781-776D4DD5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26DC-A834-4B6B-8A78-723ECC2F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9A87-91E5-4AF7-9949-93FE0B6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7606-5A75-4315-B81A-6CA7106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11A4-6BCB-4C8F-8B49-5CCA29DE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07D7-DF66-4797-9715-F0D17D6E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9EF7-2A04-4F9A-9E1A-5B921143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F618-116E-4272-B5C6-D4428129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A5F1-E2E3-4991-8EB9-1C59BCED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F0F7-C0C1-4168-92C2-D2B338E6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13F62-1C87-482F-BAB2-C872E4BA7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CB9E7-8FFB-42C7-9DDD-2BEB80B10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C758-2F10-4B07-8A96-D34DAC00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E735-1708-4BB9-A996-81C1092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62B1-4EB3-4A61-9E61-363EC80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6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25E593-2CB6-484A-AE92-0500CA1703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5852272"/>
            <a:ext cx="12199697" cy="102113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59C8F544-8354-47F6-B6BC-06C07C0D30B8}"/>
              </a:ext>
            </a:extLst>
          </p:cNvPr>
          <p:cNvGrpSpPr>
            <a:grpSpLocks/>
          </p:cNvGrpSpPr>
          <p:nvPr/>
        </p:nvGrpSpPr>
        <p:grpSpPr bwMode="auto">
          <a:xfrm>
            <a:off x="0" y="5797644"/>
            <a:ext cx="12201622" cy="1075765"/>
            <a:chOff x="0" y="4139"/>
            <a:chExt cx="6341" cy="768"/>
          </a:xfrm>
        </p:grpSpPr>
        <p:sp useBgFill="1">
          <p:nvSpPr>
            <p:cNvPr id="3075" name="Freeform 3">
              <a:extLst>
                <a:ext uri="{FF2B5EF4-FFF2-40B4-BE49-F238E27FC236}">
                  <a16:creationId xmlns:a16="http://schemas.microsoft.com/office/drawing/2014/main" id="{9345AE29-E1A4-4270-851B-EE74391F34E2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6" name="Freeform 4">
              <a:extLst>
                <a:ext uri="{FF2B5EF4-FFF2-40B4-BE49-F238E27FC236}">
                  <a16:creationId xmlns:a16="http://schemas.microsoft.com/office/drawing/2014/main" id="{E6286DA9-26E0-4E98-B83B-0E835A49245C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6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7" name="Freeform 5">
              <a:extLst>
                <a:ext uri="{FF2B5EF4-FFF2-40B4-BE49-F238E27FC236}">
                  <a16:creationId xmlns:a16="http://schemas.microsoft.com/office/drawing/2014/main" id="{1C0B260E-2405-4457-BCB0-8A8F1A0DFB81}"/>
                </a:ext>
              </a:extLst>
            </p:cNvPr>
            <p:cNvSpPr>
              <a:spLocks/>
            </p:cNvSpPr>
            <p:nvPr/>
          </p:nvSpPr>
          <p:spPr bwMode="white">
            <a:xfrm>
              <a:off x="966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8" name="Freeform 6">
              <a:extLst>
                <a:ext uri="{FF2B5EF4-FFF2-40B4-BE49-F238E27FC236}">
                  <a16:creationId xmlns:a16="http://schemas.microsoft.com/office/drawing/2014/main" id="{70824DD8-E342-4753-AF29-A5C68D0BC76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455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9" name="Freeform 7">
              <a:extLst>
                <a:ext uri="{FF2B5EF4-FFF2-40B4-BE49-F238E27FC236}">
                  <a16:creationId xmlns:a16="http://schemas.microsoft.com/office/drawing/2014/main" id="{6FE196D2-CF71-4969-A976-7E0116626F2E}"/>
                </a:ext>
              </a:extLst>
            </p:cNvPr>
            <p:cNvSpPr>
              <a:spLocks/>
            </p:cNvSpPr>
            <p:nvPr/>
          </p:nvSpPr>
          <p:spPr bwMode="white">
            <a:xfrm>
              <a:off x="1945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0" name="Freeform 8">
              <a:extLst>
                <a:ext uri="{FF2B5EF4-FFF2-40B4-BE49-F238E27FC236}">
                  <a16:creationId xmlns:a16="http://schemas.microsoft.com/office/drawing/2014/main" id="{BDE82145-DB27-4E68-A354-03CD87C5EDD7}"/>
                </a:ext>
              </a:extLst>
            </p:cNvPr>
            <p:cNvSpPr>
              <a:spLocks/>
            </p:cNvSpPr>
            <p:nvPr/>
          </p:nvSpPr>
          <p:spPr bwMode="white">
            <a:xfrm>
              <a:off x="2434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1" name="Freeform 9">
              <a:extLst>
                <a:ext uri="{FF2B5EF4-FFF2-40B4-BE49-F238E27FC236}">
                  <a16:creationId xmlns:a16="http://schemas.microsoft.com/office/drawing/2014/main" id="{225DF061-FF90-41F2-B576-3BA64B3095F1}"/>
                </a:ext>
              </a:extLst>
            </p:cNvPr>
            <p:cNvSpPr>
              <a:spLocks/>
            </p:cNvSpPr>
            <p:nvPr/>
          </p:nvSpPr>
          <p:spPr bwMode="white">
            <a:xfrm>
              <a:off x="2911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2" name="Freeform 10">
              <a:extLst>
                <a:ext uri="{FF2B5EF4-FFF2-40B4-BE49-F238E27FC236}">
                  <a16:creationId xmlns:a16="http://schemas.microsoft.com/office/drawing/2014/main" id="{67991A43-95D4-4CAA-8C83-26325BEF85BA}"/>
                </a:ext>
              </a:extLst>
            </p:cNvPr>
            <p:cNvSpPr>
              <a:spLocks/>
            </p:cNvSpPr>
            <p:nvPr/>
          </p:nvSpPr>
          <p:spPr bwMode="white">
            <a:xfrm>
              <a:off x="3399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3" name="Freeform 11">
              <a:extLst>
                <a:ext uri="{FF2B5EF4-FFF2-40B4-BE49-F238E27FC236}">
                  <a16:creationId xmlns:a16="http://schemas.microsoft.com/office/drawing/2014/main" id="{C6271DFE-7DE6-448D-9467-4C5C5975D4D8}"/>
                </a:ext>
              </a:extLst>
            </p:cNvPr>
            <p:cNvSpPr>
              <a:spLocks/>
            </p:cNvSpPr>
            <p:nvPr/>
          </p:nvSpPr>
          <p:spPr bwMode="white">
            <a:xfrm>
              <a:off x="3902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4" name="Freeform 12">
              <a:extLst>
                <a:ext uri="{FF2B5EF4-FFF2-40B4-BE49-F238E27FC236}">
                  <a16:creationId xmlns:a16="http://schemas.microsoft.com/office/drawing/2014/main" id="{B220193C-A484-46D3-A9B7-6AC1168BB125}"/>
                </a:ext>
              </a:extLst>
            </p:cNvPr>
            <p:cNvSpPr>
              <a:spLocks/>
            </p:cNvSpPr>
            <p:nvPr/>
          </p:nvSpPr>
          <p:spPr bwMode="white">
            <a:xfrm>
              <a:off x="4404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5" name="Freeform 13">
              <a:extLst>
                <a:ext uri="{FF2B5EF4-FFF2-40B4-BE49-F238E27FC236}">
                  <a16:creationId xmlns:a16="http://schemas.microsoft.com/office/drawing/2014/main" id="{5FAEA194-29CC-4B3B-97BB-880805760D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4920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6" name="Freeform 14">
              <a:extLst>
                <a:ext uri="{FF2B5EF4-FFF2-40B4-BE49-F238E27FC236}">
                  <a16:creationId xmlns:a16="http://schemas.microsoft.com/office/drawing/2014/main" id="{C95805A3-F3BB-4BCA-BEA7-3F91920107B1}"/>
                </a:ext>
              </a:extLst>
            </p:cNvPr>
            <p:cNvSpPr>
              <a:spLocks/>
            </p:cNvSpPr>
            <p:nvPr/>
          </p:nvSpPr>
          <p:spPr bwMode="white">
            <a:xfrm>
              <a:off x="5423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7" name="Freeform 15">
              <a:extLst>
                <a:ext uri="{FF2B5EF4-FFF2-40B4-BE49-F238E27FC236}">
                  <a16:creationId xmlns:a16="http://schemas.microsoft.com/office/drawing/2014/main" id="{577D56FA-0761-4ABB-91EC-F86D67665875}"/>
                </a:ext>
              </a:extLst>
            </p:cNvPr>
            <p:cNvSpPr>
              <a:spLocks/>
            </p:cNvSpPr>
            <p:nvPr/>
          </p:nvSpPr>
          <p:spPr bwMode="white">
            <a:xfrm>
              <a:off x="5943" y="4335"/>
              <a:ext cx="398" cy="572"/>
            </a:xfrm>
            <a:custGeom>
              <a:avLst/>
              <a:gdLst>
                <a:gd name="T0" fmla="*/ 0 w 398"/>
                <a:gd name="T1" fmla="*/ 571 h 572"/>
                <a:gd name="T2" fmla="*/ 397 w 398"/>
                <a:gd name="T3" fmla="*/ 0 h 572"/>
                <a:gd name="T4" fmla="*/ 397 w 398"/>
                <a:gd name="T5" fmla="*/ 139 h 572"/>
                <a:gd name="T6" fmla="*/ 105 w 398"/>
                <a:gd name="T7" fmla="*/ 571 h 572"/>
                <a:gd name="T8" fmla="*/ 0 w 398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72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</p:grpSp>
      <p:sp>
        <p:nvSpPr>
          <p:cNvPr id="3090" name="Freeform 18">
            <a:extLst>
              <a:ext uri="{FF2B5EF4-FFF2-40B4-BE49-F238E27FC236}">
                <a16:creationId xmlns:a16="http://schemas.microsoft.com/office/drawing/2014/main" id="{85156529-4506-4A5A-88A3-9A6327FCEA59}"/>
              </a:ext>
            </a:extLst>
          </p:cNvPr>
          <p:cNvSpPr>
            <a:spLocks/>
          </p:cNvSpPr>
          <p:nvPr/>
        </p:nvSpPr>
        <p:spPr bwMode="ltGray">
          <a:xfrm>
            <a:off x="1" y="2760850"/>
            <a:ext cx="1091046" cy="1448360"/>
          </a:xfrm>
          <a:custGeom>
            <a:avLst/>
            <a:gdLst>
              <a:gd name="T0" fmla="*/ 0 w 567"/>
              <a:gd name="T1" fmla="*/ 0 h 1034"/>
              <a:gd name="T2" fmla="*/ 566 w 567"/>
              <a:gd name="T3" fmla="*/ 0 h 1034"/>
              <a:gd name="T4" fmla="*/ 0 w 567"/>
              <a:gd name="T5" fmla="*/ 1033 h 1034"/>
              <a:gd name="T6" fmla="*/ 0 w 567"/>
              <a:gd name="T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7" h="1034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588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1C36245B-2720-441B-9D88-70DB7F1ED93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016" y="2286000"/>
            <a:ext cx="1036397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D27B12EE-ED19-46B5-9FD6-3E6BB89D092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031" y="3885640"/>
            <a:ext cx="8535939" cy="1753721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57747FEA-3FAB-4290-BD80-2ACD269E6BB8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016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4E1235BA-E810-4FA4-974A-BCD462625A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986" y="6248681"/>
            <a:ext cx="386003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ct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400D1FBD-3FBE-4BA7-BBBD-8E928B3554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85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fld id="{FF2609DD-02ED-40C2-9631-D07140D0B0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44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994-5F5E-44AC-A70F-05BD8AFD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B91A-D729-4C2D-8B70-DF08CA7C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5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AAE-93E2-41F5-ABBD-BB28F74D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710298"/>
            <a:ext cx="10515985" cy="2851897"/>
          </a:xfrm>
        </p:spPr>
        <p:txBody>
          <a:bodyPr anchor="b"/>
          <a:lstStyle>
            <a:lvl1pPr>
              <a:defRPr sz="52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CA44-23FB-43EB-B6EF-F1FF8CDC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73" y="4588809"/>
            <a:ext cx="10515985" cy="1500188"/>
          </a:xfrm>
        </p:spPr>
        <p:txBody>
          <a:bodyPr/>
          <a:lstStyle>
            <a:lvl1pPr marL="0" indent="0"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588"/>
            </a:lvl3pPr>
            <a:lvl4pPr marL="1210300" indent="0">
              <a:buNone/>
              <a:defRPr sz="1412"/>
            </a:lvl4pPr>
            <a:lvl5pPr marL="1613733" indent="0">
              <a:buNone/>
              <a:defRPr sz="1412"/>
            </a:lvl5pPr>
            <a:lvl6pPr marL="2017166" indent="0">
              <a:buNone/>
              <a:defRPr sz="1412"/>
            </a:lvl6pPr>
            <a:lvl7pPr marL="2420600" indent="0">
              <a:buNone/>
              <a:defRPr sz="1412"/>
            </a:lvl7pPr>
            <a:lvl8pPr marL="2824033" indent="0">
              <a:buNone/>
              <a:defRPr sz="1412"/>
            </a:lvl8pPr>
            <a:lvl9pPr marL="3227466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38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BE2-4510-47E2-A254-45E2BB4D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9C57-B71D-4B43-84D9-5BDA11D55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C5CA-A43E-49DB-ACA6-DDB889A4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364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9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18A-1F4A-4130-ADB5-801FAF6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5985" cy="1325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A20D-A030-4F75-B4CA-768BC697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69" y="1680883"/>
            <a:ext cx="515889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9ED8-AAEC-4461-88FC-C9E99EE6B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969" y="2504515"/>
            <a:ext cx="515889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38086-A0A9-4621-92CA-7A6A113B0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970" y="1680883"/>
            <a:ext cx="518198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9626E-5A3A-49D3-A26A-B0363D10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970" y="2504515"/>
            <a:ext cx="518198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5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AF29-713A-4936-A343-CAA883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09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3922-B463-408F-9FCF-DA193969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2366-D3D6-4CB1-BF03-2251805C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FF98-1F62-4175-9691-F8B13B58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5201-7C92-4FAC-BD33-0E329908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5348-6CFB-451F-9295-C1A33C5F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039E-F01D-42EE-80AA-38DB7F4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735F-2208-4667-85B1-BBEC6EDF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82CE-08D2-44CB-8DD0-B11CC947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45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7DF1-7B8A-42C3-8E4E-6B18ECEB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182C6-E4D0-45A7-86B6-5506961B2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D5EB7-A10E-482D-B740-11379FA4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291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C6A-93E2-492E-8EC1-5CCD396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EBCDC-A12F-469E-A2DE-700D58A9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2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A794-D983-4DD9-A660-7A367E0E8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13091" y="228321"/>
            <a:ext cx="2817091" cy="6293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C43E-527C-41D6-86CF-50C339D6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1818" y="228321"/>
            <a:ext cx="8266545" cy="6293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57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7E43-AD6F-4D65-BBAF-AF13E570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C5C7-7E5C-4578-B9A3-648B22673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341389-766E-4053-9407-B3073268D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3BFF9-1C47-4E46-9E06-E674FD396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0E0AE1-25A3-4FB7-903E-B39153774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688A6-5C29-4979-B164-5E3F39FFD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595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7FB-860C-4F73-A902-7914F5E7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BCA6-2436-401E-B090-DCCA56EF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2B393A-9DE6-4CB1-896A-8624C75C6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46EF8E-3496-4D91-8061-F386A0E5BD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050155-89DC-439B-BC1E-EA2D9D40D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BD5A7-00F1-44BF-98F7-B25CE499B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29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1C63-F736-42B4-8D99-70F2827E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3C1E-E74B-4832-8F4E-B13FE4E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920F4E-5D32-49EC-B656-99ABA0831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26DD5B-0594-4D2C-9982-415701B23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FE3BEF-DF13-487E-9D86-B7A4AE18D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489AE-6910-4775-9D18-A5A8987A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9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5258-4322-4311-8622-B4D8FF06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6EF5-46B1-4FE8-B94E-A3D54B8D1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3DF1B-C4AF-4EE8-B2F2-CCFF7AFE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517F9-0D7A-4C8C-9AE8-DB5B3C802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A0F25-11FA-45C7-9B91-85BD9A8AF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636B0-7C81-4FAF-A5C8-950AAFDD3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F41A5-6D2B-4FB1-B78A-F26C85E5D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778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941-882A-4F19-A72D-4AE21AC0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A6C9-DEB7-44B2-866C-9550704B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15DE-9F5B-4C72-A6E7-7693FDF3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97AC9-B5C6-44F9-B60F-4E6C9171F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EAA7C-F5D1-448D-BBAD-4864FCED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4F0E6A-A5C4-4044-AA34-13412DA7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4E40C9-CE3F-4B71-B5C1-BA42162C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1BE081-BDC9-48B5-9D1A-628FE6F4F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BF3B-8B3B-476F-A0C6-FD9770BBF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112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E968-AFDC-4D07-BE58-3359A177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ADC2D1-BB19-4EB2-ADB3-D6F7905AC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040E97-DF88-4CA0-A9AA-7B6E8B9B79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30F6E6-0783-42F4-A38E-9049C2FD2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40713-89A2-41BC-A279-EE8C559F6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49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9673FA-A423-4270-BE03-34A55C3D8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95AA100-3CF4-4636-B705-6B6B8723F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25D908-36AF-4DC1-8F1E-FFBF624C2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FB51-BA78-4C00-9703-180AAC1ED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98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DAA9-847A-47F6-8990-308AC1C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F6B0E-D3DA-41B7-A301-85D6A5B8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8C6E-0367-4A18-9FA2-E26AD497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0F1E-622D-46A2-A034-31D86DD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CF13-EE51-49C0-8F35-B06E8D64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21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9235-CBC5-415B-A569-844D6E0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BA32-CBA3-4A0E-A2F5-FACE4C46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F435F-B63B-489A-9FB0-660E15C5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9C4A6-994B-48CB-B85B-EDAB6519A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DAC01-830A-42B5-8530-FBE44842A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C218-62F4-4D20-B8B5-3E81FCAAD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1ECF-CAA9-4AA6-9FFC-DA77C7AA1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68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0737-CF1A-4313-9F95-909BDE9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0BD36-4AB4-4930-95D2-6A0B19B3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E0972-EE56-4B6A-A1B1-8EEDCA5F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671B-3693-4659-8D1E-5F33FD57E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B353-5C5C-498C-AC9F-D56803602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8A97-9429-4926-BE61-C66265D1B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48AB-90EF-425C-80B2-187BFB821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26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E02F-93B7-4B81-B143-4015CB1C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0A9CC-2C81-474F-9DA2-CEEDC4D1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CAFD44-2489-474D-89AD-7BA6CFF51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8B4B93-FBCB-452B-99F0-C1B56AD58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D0FFF1-B539-4DFE-AAA5-F4BD1B07E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79FC9-F21F-4384-8355-5DA2982EB4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70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A26F4-1AF7-4D14-AF55-01F1D955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EA0A1-C39E-4D39-B922-30F2A438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71DD08-792D-432C-BE88-B7B7F85A6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CB6DDB-381E-4DC0-AA31-148F0DB49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9921CB-1E08-4C26-8503-1EFF600B0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38B27-4CF7-43C4-998E-E2B96DD2C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4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6DE6-E254-41FA-A4FD-22AA52F0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9338-C42E-4D6A-AA14-155D7D188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00EE9-9FFD-426E-8E0B-EBB60B7A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39FA-C145-42AD-8AE8-6755E991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4BA94-A82D-4390-9862-B2EB63F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583-610C-4B2C-BC72-4FF28BB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A7E3-618B-46AA-9744-F7A47F1C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056E-2265-48E5-88DC-7883F1C7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72B9-C3F8-417C-BF19-36BCCE24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1879-3040-4827-A0B7-7F49D512D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5D4AD-C010-4EA8-BBDC-FDF993E8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CEA1-D1C6-42B9-9178-53F79D8F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4593-DC4B-4775-821B-76E874C7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E418A-3BA3-4A26-9A36-136661B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40A-4E4B-42FD-A0C0-2DC993A4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7CDD-D095-41B1-83A6-64EA755D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8390E-9C09-473A-9CEF-F421B863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07AEE-7513-4689-A5BC-720E230A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2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33B39-A04F-4059-828C-F89493E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CC57-4BCA-4667-B746-5C4CB8D4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373F-530C-4E97-B9A8-0602785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2FFB-9FEA-4C21-BB0A-A2AE633E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091B-18B9-4270-8EC2-B21DF835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0E18E-20E7-4909-B428-ACA9732C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0629-590B-4881-8630-92182F63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56A3-A721-47F4-A49E-269127C8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9BEC-5C12-4358-A2B6-DDD51389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8333-0989-40E1-80F4-E8FC598F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3E199-CB04-4832-AF52-A6C85C3A3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DB078-B717-4345-8EFB-FDB6D531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4181-072D-4A5E-A6E8-3F321A9D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6017E-993B-4043-B1AD-5884BF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C706-87B7-4681-B64A-F27944D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EA4A-864C-41A4-BF83-FA0F8D0F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4B5C-DAD7-4D1B-BA20-7B401C73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D6C1-7E86-4372-97A8-E6F50E7F5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F33A-0217-4828-AFD0-F17D279D4EB1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DBA8-B419-4D66-9C83-233B3F32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0C16-2B60-4DB3-8EEB-CDF5046FF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4DF6-1252-4843-993D-B7ACCE3AA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>
              <a:ext uri="{FF2B5EF4-FFF2-40B4-BE49-F238E27FC236}">
                <a16:creationId xmlns:a16="http://schemas.microsoft.com/office/drawing/2014/main" id="{EFF4F562-BC0E-4C92-8038-3ECA012AE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546" y="228321"/>
            <a:ext cx="10898909" cy="7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DA4EB8EC-D348-4943-B0DC-1E9060ADF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818" y="1008529"/>
            <a:ext cx="11268364" cy="5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C1FC748A-34C7-40D6-AB26-CCBF970D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941294"/>
            <a:ext cx="11268364" cy="6723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9900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</p:spTree>
    <p:extLst>
      <p:ext uri="{BB962C8B-B14F-4D97-AF65-F5344CB8AC3E}">
        <p14:creationId xmlns:p14="http://schemas.microsoft.com/office/powerpoint/2010/main" val="25147519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76365" rtl="0" eaLnBrk="0" fontAlgn="base" hangingPunct="0">
        <a:spcBef>
          <a:spcPct val="0"/>
        </a:spcBef>
        <a:spcAft>
          <a:spcPct val="0"/>
        </a:spcAft>
        <a:defRPr sz="353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2pPr>
      <a:lvl3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3pPr>
      <a:lvl4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4pPr>
      <a:lvl5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5pPr>
      <a:lvl6pPr marL="4034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6pPr>
      <a:lvl7pPr marL="806867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7pPr>
      <a:lvl8pPr marL="1210300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8pPr>
      <a:lvl9pPr marL="16137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33393" indent="-333393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u"/>
        <a:defRPr sz="2471" kern="1200">
          <a:solidFill>
            <a:schemeClr val="bg1"/>
          </a:solidFill>
          <a:latin typeface="+mn-lt"/>
          <a:ea typeface="+mn-ea"/>
          <a:cs typeface="+mn-cs"/>
        </a:defRPr>
      </a:lvl1pPr>
      <a:lvl2pPr marL="721418" indent="-277360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2pPr>
      <a:lvl3pPr marL="1109442" indent="-221328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v"/>
        <a:defRPr sz="2118" kern="1200">
          <a:solidFill>
            <a:schemeClr val="bg1"/>
          </a:solidFill>
          <a:latin typeface="+mn-lt"/>
          <a:ea typeface="+mn-ea"/>
          <a:cs typeface="+mn-cs"/>
        </a:defRPr>
      </a:lvl3pPr>
      <a:lvl4pPr marL="1553499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4pPr>
      <a:lvl5pPr marL="1997555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20E0FA-ADC1-42B6-8EBE-38057A002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74D89-1575-44D1-871A-D10EC61F9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2669FF-767C-40E1-9C19-D401D40734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AC56E7-9536-4793-9E95-82441F4E5D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E6CE54-623D-48C5-8395-FB0F296D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20A68D9-F91A-456E-9878-197A43D7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F8A7-ED8B-4FC0-A674-2B7A1124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Random Access in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CC062-D10C-4088-9FFE-6591DE1AD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fseek</a:t>
            </a:r>
            <a:r>
              <a:rPr lang="en-IN" dirty="0"/>
              <a:t>, </a:t>
            </a:r>
            <a:r>
              <a:rPr lang="en-IN" dirty="0" err="1"/>
              <a:t>ftell</a:t>
            </a:r>
            <a:r>
              <a:rPr lang="en-IN" dirty="0"/>
              <a:t>, rewind</a:t>
            </a:r>
          </a:p>
        </p:txBody>
      </p:sp>
    </p:spTree>
    <p:extLst>
      <p:ext uri="{BB962C8B-B14F-4D97-AF65-F5344CB8AC3E}">
        <p14:creationId xmlns:p14="http://schemas.microsoft.com/office/powerpoint/2010/main" val="3612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62"/>
    </mc:Choice>
    <mc:Fallback xmlns="">
      <p:transition spd="slow" advTm="555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C69968A6-16A7-4A71-A459-2D238CBB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17235F-CEDD-4C5F-9004-7F79A1D94C0E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C2CA809-5980-4750-AEF7-4D4409C74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Example – writing data randomly to a random accessed file (from Deitel)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76F6C54-8DA3-48F0-8959-680660079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844675"/>
            <a:ext cx="8280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if ( (cfPtr = fopen("credit.dat", "r+b"))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   printf("File could not be opened.\n");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printf("Enter account number (1 to %d, 0 to end input)\n? ", NRECORDS);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scanf("%d", &amp;client.acctNum);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F78E4E-BB31-4F81-A29F-5628D1A731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66560" y="2022120"/>
              <a:ext cx="1916280" cy="16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F78E4E-BB31-4F81-A29F-5628D1A73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7200" y="2012760"/>
                <a:ext cx="1935000" cy="18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45"/>
    </mc:Choice>
    <mc:Fallback xmlns="">
      <p:transition spd="slow" advTm="46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BD477B96-66DC-4AD6-8EC9-F45E4D00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6AD79E-9AA7-417F-AF25-C7511C17C7E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9B3760D-DF87-408A-8901-875AE59DD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Example – writing data randomly to a random accessed file (from Deitel)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05B4442-59F4-443B-B27D-53359F9BA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844675"/>
            <a:ext cx="87852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while(client.acctNum != 0)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printf("Enter lastname, firstname, balance\n? 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fscanf(stdin, "%s%s%lf", client.lastName, client.firstName, &amp;client.balance);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</a:t>
            </a:r>
            <a:r>
              <a:rPr lang="tr-TR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fseek(cfPtr, (client.acctNum - 1) * sizeof(struct clientData), SEEK_SET);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fwrite(&amp;client, sizeof(struct clientData), 1, cfPtr);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printf("Enter account number (1 to %d, 0 to end input)\n? ", NRECORDS);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   scanf("%d", &amp;client.acctNum);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fclose(cfPtr);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tr-TR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tr-TR" altLang="en-US" sz="2000" b="1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23C8C7-21C8-4E23-8615-EA3D6259369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97280" y="2163960"/>
              <a:ext cx="6645960" cy="204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23C8C7-21C8-4E23-8615-EA3D625936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920" y="2154600"/>
                <a:ext cx="6664680" cy="206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99"/>
    </mc:Choice>
    <mc:Fallback xmlns="">
      <p:transition spd="slow" advTm="249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7136-9DA3-4408-86F8-CBF7EFD12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261CE-37DA-484F-8998-A71C3A5D1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B43B-913A-4857-B760-5F679206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688A6-5C29-4979-B164-5E3F39FFD6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2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5"/>
    </mc:Choice>
    <mc:Fallback xmlns="">
      <p:transition spd="slow" advTm="394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12FCDE-E723-484C-B0AC-7F8A988F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3A0C54F3-2B45-478F-B303-7CB7867926C5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4AE9154-3FDB-4908-BE63-F77901BAB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Files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58AA625-90CD-44C4-A23A-CC7EEE909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Random file access refers to the ability to read or modify information directly at any given position in a file</a:t>
            </a:r>
          </a:p>
          <a:p>
            <a:r>
              <a:rPr lang="en-US" altLang="en-US" dirty="0"/>
              <a:t>This is done by getting and setting a file position indicator, which represents the current access position in the file associated with a given stream</a:t>
            </a:r>
          </a:p>
          <a:p>
            <a:r>
              <a:rPr lang="en-US" altLang="en-US" dirty="0"/>
              <a:t>We can use </a:t>
            </a:r>
            <a:r>
              <a:rPr lang="en-IN" altLang="en-US" dirty="0"/>
              <a:t>functions like </a:t>
            </a:r>
            <a:r>
              <a:rPr lang="en-IN" altLang="en-US" dirty="0" err="1"/>
              <a:t>ftell</a:t>
            </a:r>
            <a:r>
              <a:rPr lang="en-IN" altLang="en-US" dirty="0"/>
              <a:t>, rewind and </a:t>
            </a:r>
            <a:r>
              <a:rPr lang="en-IN" altLang="en-US" dirty="0" err="1"/>
              <a:t>fseek</a:t>
            </a:r>
            <a:r>
              <a:rPr lang="en-IN" altLang="en-US" dirty="0"/>
              <a:t> to have random access in files.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16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63"/>
    </mc:Choice>
    <mc:Fallback xmlns="">
      <p:transition spd="slow" advTm="615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427" name="Rectangle 3">
            <a:extLst>
              <a:ext uri="{FF2B5EF4-FFF2-40B4-BE49-F238E27FC236}">
                <a16:creationId xmlns:a16="http://schemas.microsoft.com/office/drawing/2014/main" id="{A0D85D16-FC2C-4407-A028-C3BB8605A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2565" y="1949823"/>
            <a:ext cx="8337176" cy="443753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To determine where the file pointer </a:t>
            </a:r>
            <a:r>
              <a:rPr lang="en-IN" altLang="en-US" dirty="0"/>
              <a:t>is,</a:t>
            </a:r>
            <a:r>
              <a:rPr lang="en-US" altLang="en-US" dirty="0"/>
              <a:t>use:</a:t>
            </a:r>
          </a:p>
          <a:p>
            <a:pPr lvl="1">
              <a:buFontTx/>
              <a:buNone/>
            </a:pPr>
            <a:r>
              <a:rPr lang="en-US" altLang="en-US" sz="2471" dirty="0"/>
              <a:t>	</a:t>
            </a:r>
            <a:r>
              <a:rPr lang="en-US" altLang="en-US" sz="2471" dirty="0">
                <a:solidFill>
                  <a:schemeClr val="hlink"/>
                </a:solidFill>
              </a:rPr>
              <a:t>long </a:t>
            </a:r>
            <a:r>
              <a:rPr lang="en-US" altLang="en-US" sz="2471" dirty="0" err="1">
                <a:solidFill>
                  <a:schemeClr val="hlink"/>
                </a:solidFill>
              </a:rPr>
              <a:t>ftell</a:t>
            </a:r>
            <a:r>
              <a:rPr lang="en-US" altLang="en-US" sz="2471" dirty="0">
                <a:solidFill>
                  <a:schemeClr val="hlink"/>
                </a:solidFill>
              </a:rPr>
              <a:t> (FILE * </a:t>
            </a:r>
            <a:r>
              <a:rPr lang="en-US" altLang="en-US" sz="2471" dirty="0" err="1">
                <a:solidFill>
                  <a:schemeClr val="hlink"/>
                </a:solidFill>
              </a:rPr>
              <a:t>fp</a:t>
            </a:r>
            <a:r>
              <a:rPr lang="en-US" altLang="en-US" sz="2471" dirty="0">
                <a:solidFill>
                  <a:schemeClr val="hlink"/>
                </a:solidFill>
              </a:rPr>
              <a:t>) ;</a:t>
            </a:r>
          </a:p>
          <a:p>
            <a:pPr lvl="2"/>
            <a:r>
              <a:rPr lang="en-US" altLang="en-US" sz="2471" dirty="0"/>
              <a:t>Returns a long giving the current position of file pointer in bytes.</a:t>
            </a:r>
          </a:p>
          <a:p>
            <a:pPr lvl="2"/>
            <a:r>
              <a:rPr lang="en-US" altLang="en-US" sz="2471" dirty="0"/>
              <a:t>The first byte of the file is byte 0.</a:t>
            </a:r>
          </a:p>
          <a:p>
            <a:pPr lvl="2"/>
            <a:r>
              <a:rPr lang="en-US" altLang="en-US" sz="2471" dirty="0"/>
              <a:t>If an error occurs, </a:t>
            </a:r>
            <a:r>
              <a:rPr lang="en-US" altLang="en-US" sz="2471" dirty="0" err="1">
                <a:solidFill>
                  <a:schemeClr val="hlink"/>
                </a:solidFill>
              </a:rPr>
              <a:t>ftell</a:t>
            </a:r>
            <a:r>
              <a:rPr lang="en-US" altLang="en-US" sz="2471" dirty="0">
                <a:solidFill>
                  <a:schemeClr val="hlink"/>
                </a:solidFill>
              </a:rPr>
              <a:t> ()</a:t>
            </a:r>
            <a:r>
              <a:rPr lang="en-US" altLang="en-US" sz="2471" dirty="0"/>
              <a:t> returns -1.</a:t>
            </a:r>
            <a:endParaRPr lang="en-US" altLang="en-US" dirty="0"/>
          </a:p>
          <a:p>
            <a:r>
              <a:rPr lang="en-US" altLang="en-US" dirty="0"/>
              <a:t>You can “rewind” and start reading from the beginning of the file by using.</a:t>
            </a:r>
          </a:p>
          <a:p>
            <a:pPr lvl="1">
              <a:buFontTx/>
              <a:buNone/>
            </a:pPr>
            <a:r>
              <a:rPr lang="en-US" altLang="en-US" sz="2471" dirty="0"/>
              <a:t>	</a:t>
            </a:r>
            <a:r>
              <a:rPr lang="en-US" altLang="en-US" sz="2471" dirty="0">
                <a:solidFill>
                  <a:schemeClr val="hlink"/>
                </a:solidFill>
              </a:rPr>
              <a:t>void rewind (FILE * </a:t>
            </a:r>
            <a:r>
              <a:rPr lang="en-US" altLang="en-US" sz="2471" dirty="0" err="1">
                <a:solidFill>
                  <a:schemeClr val="hlink"/>
                </a:solidFill>
              </a:rPr>
              <a:t>fp</a:t>
            </a:r>
            <a:r>
              <a:rPr lang="en-US" altLang="en-US" sz="2471" dirty="0">
                <a:solidFill>
                  <a:schemeClr val="hlink"/>
                </a:solidFill>
              </a:rPr>
              <a:t>) ;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8FD1-19BF-468A-9C2E-BCD6ADBD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ftell</a:t>
            </a:r>
            <a:r>
              <a:rPr lang="en-IN" dirty="0"/>
              <a:t> and rewind functions </a:t>
            </a:r>
          </a:p>
        </p:txBody>
      </p:sp>
    </p:spTree>
  </p:cSld>
  <p:clrMapOvr>
    <a:masterClrMapping/>
  </p:clrMapOvr>
  <p:transition advTm="10963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7FB5-9E10-4C39-ABB4-2C8800AD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ftell</a:t>
            </a:r>
            <a:r>
              <a:rPr lang="en-IN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9547C-DD8F-408D-8FB5-C1DE4014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1143000"/>
            <a:ext cx="10071847" cy="5486679"/>
          </a:xfrm>
        </p:spPr>
      </p:pic>
    </p:spTree>
    <p:extLst>
      <p:ext uri="{BB962C8B-B14F-4D97-AF65-F5344CB8AC3E}">
        <p14:creationId xmlns:p14="http://schemas.microsoft.com/office/powerpoint/2010/main" val="16920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601"/>
    </mc:Choice>
    <mc:Fallback xmlns="">
      <p:transition spd="slow" advTm="1446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450" name="Rectangle 2">
            <a:extLst>
              <a:ext uri="{FF2B5EF4-FFF2-40B4-BE49-F238E27FC236}">
                <a16:creationId xmlns:a16="http://schemas.microsoft.com/office/drawing/2014/main" id="{5D4C5856-5B7A-40AC-AE72-96925D294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Access using </a:t>
            </a:r>
            <a:r>
              <a:rPr lang="en-US" altLang="en-US" dirty="0" err="1"/>
              <a:t>fseek</a:t>
            </a:r>
            <a:endParaRPr lang="en-US" altLang="en-US" dirty="0"/>
          </a:p>
        </p:txBody>
      </p:sp>
      <p:sp>
        <p:nvSpPr>
          <p:cNvPr id="2920451" name="Rectangle 3">
            <a:extLst>
              <a:ext uri="{FF2B5EF4-FFF2-40B4-BE49-F238E27FC236}">
                <a16:creationId xmlns:a16="http://schemas.microsoft.com/office/drawing/2014/main" id="{836674C3-CEF9-44A9-807D-31444CBEE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781" y="941295"/>
            <a:ext cx="10693673" cy="55267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fseek</a:t>
            </a:r>
            <a:r>
              <a:rPr lang="en-US" altLang="en-US" dirty="0"/>
              <a:t> enables random </a:t>
            </a:r>
            <a:r>
              <a:rPr lang="en-IN" altLang="en-US" dirty="0"/>
              <a:t>access in a file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471" dirty="0">
                <a:solidFill>
                  <a:schemeClr val="hlink"/>
                </a:solidFill>
              </a:rPr>
              <a:t>int </a:t>
            </a:r>
            <a:r>
              <a:rPr lang="en-US" altLang="en-US" sz="2471" dirty="0" err="1">
                <a:solidFill>
                  <a:schemeClr val="hlink"/>
                </a:solidFill>
              </a:rPr>
              <a:t>fseek</a:t>
            </a:r>
            <a:r>
              <a:rPr lang="en-US" altLang="en-US" sz="2471" dirty="0">
                <a:solidFill>
                  <a:schemeClr val="hlink"/>
                </a:solidFill>
              </a:rPr>
              <a:t> (FILE * </a:t>
            </a:r>
            <a:r>
              <a:rPr lang="en-US" altLang="en-US" sz="2471" dirty="0" err="1">
                <a:solidFill>
                  <a:schemeClr val="hlink"/>
                </a:solidFill>
              </a:rPr>
              <a:t>fp</a:t>
            </a:r>
            <a:r>
              <a:rPr lang="en-US" altLang="en-US" sz="2471" dirty="0">
                <a:solidFill>
                  <a:schemeClr val="hlink"/>
                </a:solidFill>
              </a:rPr>
              <a:t>, long offset, int whence ) ;</a:t>
            </a:r>
          </a:p>
          <a:p>
            <a:pPr lvl="1"/>
            <a:r>
              <a:rPr lang="en-US" altLang="en-US" sz="2471" dirty="0">
                <a:solidFill>
                  <a:schemeClr val="hlink"/>
                </a:solidFill>
              </a:rPr>
              <a:t>offset</a:t>
            </a:r>
            <a:r>
              <a:rPr lang="en-US" altLang="en-US" sz="2471" dirty="0"/>
              <a:t> is the number of bytes to move the position indicator</a:t>
            </a:r>
          </a:p>
          <a:p>
            <a:pPr lvl="1"/>
            <a:r>
              <a:rPr lang="en-US" altLang="en-US" sz="2400" dirty="0">
                <a:solidFill>
                  <a:schemeClr val="hlink"/>
                </a:solidFill>
              </a:rPr>
              <a:t>whence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IN" altLang="en-US" sz="2471" dirty="0"/>
              <a:t>− This is the position from where offset is added. It is specified by one of the following constants </a:t>
            </a:r>
          </a:p>
          <a:p>
            <a:pPr lvl="1"/>
            <a:r>
              <a:rPr lang="en-IN" altLang="en-US" sz="2471" dirty="0"/>
              <a:t>Returns zero if successful, or else it returns a non-zero value</a:t>
            </a:r>
            <a:endParaRPr lang="en-US" altLang="en-US" sz="2471" dirty="0"/>
          </a:p>
          <a:p>
            <a:r>
              <a:rPr lang="en-US" altLang="en-US" dirty="0"/>
              <a:t>Three options/constants are defined for </a:t>
            </a:r>
            <a:r>
              <a:rPr lang="en-US" altLang="en-US" dirty="0">
                <a:solidFill>
                  <a:schemeClr val="hlink"/>
                </a:solidFill>
              </a:rPr>
              <a:t>whence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SEEK_SET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move the indicator offset bytes from the beginning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SEEK_CUR</a:t>
            </a:r>
            <a:endParaRPr lang="en-US" altLang="en-US" dirty="0"/>
          </a:p>
          <a:p>
            <a:pPr lvl="2"/>
            <a:r>
              <a:rPr lang="en-US" altLang="en-US" dirty="0"/>
              <a:t>move the indicator offset bytes from its current position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SEEK_END</a:t>
            </a:r>
            <a:endParaRPr lang="en-US" altLang="en-US" dirty="0"/>
          </a:p>
          <a:p>
            <a:pPr lvl="2"/>
            <a:r>
              <a:rPr lang="en-US" altLang="en-US" dirty="0"/>
              <a:t>move the indicator offset bytes from the end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  <p:transition advTm="27259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ABDE6240-A5F1-41E5-84E3-7F4AF648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8E7B2A-DA28-4377-80BB-5D4E756908CB}" type="slidenum">
              <a:rPr lang="en-US" altLang="en-US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018EA7D-C451-4B47-865B-98C90C905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Structures and r</a:t>
            </a:r>
            <a:r>
              <a:rPr lang="tr-TR" altLang="en-US" dirty="0"/>
              <a:t>andom </a:t>
            </a:r>
            <a:r>
              <a:rPr lang="en-IN" altLang="en-US" dirty="0"/>
              <a:t>a</a:t>
            </a:r>
            <a:r>
              <a:rPr lang="tr-TR" altLang="en-US" dirty="0"/>
              <a:t>ccess</a:t>
            </a:r>
            <a:r>
              <a:rPr lang="en-IN" altLang="en-US" dirty="0"/>
              <a:t> of</a:t>
            </a:r>
            <a:r>
              <a:rPr lang="tr-TR" altLang="en-US" dirty="0"/>
              <a:t> Files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F0155D5-16DA-4B0A-A7C3-C0897A0F6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800"/>
              <a:t>Normally, </a:t>
            </a:r>
            <a:r>
              <a:rPr lang="tr-TR" altLang="en-US" sz="2800">
                <a:latin typeface="Courier New" panose="02070309020205020404" pitchFamily="49" charset="0"/>
              </a:rPr>
              <a:t>struct</a:t>
            </a:r>
            <a:r>
              <a:rPr lang="tr-TR" altLang="en-US" sz="2800"/>
              <a:t>s are used in random access files</a:t>
            </a:r>
          </a:p>
          <a:p>
            <a:pPr eaLnBrk="1" hangingPunct="1"/>
            <a:r>
              <a:rPr lang="tr-TR" altLang="en-US" sz="2800"/>
              <a:t>Example program</a:t>
            </a:r>
          </a:p>
          <a:p>
            <a:pPr lvl="1" eaLnBrk="1" hangingPunct="1"/>
            <a:r>
              <a:rPr lang="tr-TR" altLang="en-US" sz="2400"/>
              <a:t>A program to process bank accounts</a:t>
            </a:r>
          </a:p>
          <a:p>
            <a:pPr lvl="1" eaLnBrk="1" hangingPunct="1"/>
            <a:r>
              <a:rPr lang="tr-TR" altLang="en-US" sz="2400"/>
              <a:t>Each record has an account number used as the record key, a last name, a first name and a balance</a:t>
            </a:r>
          </a:p>
          <a:p>
            <a:pPr lvl="1" eaLnBrk="1" hangingPunct="1"/>
            <a:r>
              <a:rPr lang="tr-TR" altLang="en-US" sz="2400"/>
              <a:t>First a random access file of 100 records is created with 0 for account number, NULL for first name and last name and 0.0 for balance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21"/>
    </mc:Choice>
    <mc:Fallback xmlns="">
      <p:transition spd="slow" advTm="736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B86673A8-172D-48B1-B7D7-F7A3AD0A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1DBA7-29A7-4485-8C83-70568FBE556D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48221C5-C7DC-4955-A264-CAC5212BB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Example – creating a random accessed file (from Deitel)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CB4AA98-A6E7-4B68-9C40-AE5A8E0D9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981200"/>
            <a:ext cx="8280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/* Creating a randomly accessed file sequentially */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#define NRECORDS  100</a:t>
            </a:r>
          </a:p>
          <a:p>
            <a:pPr eaLnBrk="1" hangingPunct="1"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struct clientData {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int acctNum;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char lastName[15];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char firstName[15];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double balance;</a:t>
            </a:r>
          </a:p>
          <a:p>
            <a:pPr eaLnBrk="1" hangingPunct="1"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22"/>
    </mc:Choice>
    <mc:Fallback xmlns="">
      <p:transition spd="slow" advTm="573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5A9E472A-8B7C-457A-851F-29DCF17D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2444C-266C-4739-AAEB-CDFFED5F6AEE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E54480C-3620-4EEE-871C-CE722C889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Example – creating a random accessed file (from Deitel)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117DF86-CAB1-47EF-BD75-20211D825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5"/>
            <a:ext cx="8280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struct clientData blankClient = {0, "", "", 0.0};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FILE *cfPtr;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if ( (cfPtr = fopen("credit.dat", "wb"))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   printf("File could not be opened.\n");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for (i = 1 ; i &lt;= NRECORDS 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    fwrite(&amp;blankClient, sizeof(struct clientData), 1, cfPtr);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fclose(cfPtr);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497BBC-33E3-4C59-91CD-2C42A36B3FF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48880" y="2790720"/>
              <a:ext cx="7213680" cy="219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497BBC-33E3-4C59-91CD-2C42A36B3F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9520" y="2781360"/>
                <a:ext cx="7232400" cy="221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90"/>
    </mc:Choice>
    <mc:Fallback xmlns="">
      <p:transition spd="slow" advTm="124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E5446791-5C11-42DE-8BD2-7E7D9F55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A57DB1-53B5-4825-9600-A08964AA4F0C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CF48D-BE26-4127-B628-FDD8C89D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Example – writing data randomly to a random accessed file (from Deitel)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B37968B-9CD8-49CD-8E89-866C2032F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844675"/>
            <a:ext cx="8280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/* Writing data randomly to a random accessed file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#define NRECORDS 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struct clientData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int acctNum;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char lastName[15];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char firstName[15];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double balance;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struct clientData client = {0, "", "", 0.0};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 b="1">
                <a:latin typeface="Courier New" panose="02070309020205020404" pitchFamily="49" charset="0"/>
              </a:rPr>
              <a:t>	FILE *cfPtr;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F55C4-4717-45BF-9430-0792E3C680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23080" y="6456240"/>
              <a:ext cx="2164680" cy="4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F55C4-4717-45BF-9430-0792E3C68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3720" y="6446880"/>
                <a:ext cx="2183400" cy="6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98"/>
    </mc:Choice>
    <mc:Fallback xmlns="">
      <p:transition spd="slow" advTm="40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9900CC"/>
      </a:hlink>
      <a:folHlink>
        <a:srgbClr val="660066"/>
      </a:folHlink>
    </a:clrScheme>
    <a:fontScheme name="Lines On Blu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529</Words>
  <Application>Microsoft Office PowerPoint</Application>
  <PresentationFormat>Widescreen</PresentationFormat>
  <Paragraphs>111</Paragraphs>
  <Slides>12</Slides>
  <Notes>0</Notes>
  <HiddenSlides>0</HiddenSlides>
  <MMClips>12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Lines On Blue</vt:lpstr>
      <vt:lpstr>Default Design</vt:lpstr>
      <vt:lpstr>Random Access in Files</vt:lpstr>
      <vt:lpstr>Random Files</vt:lpstr>
      <vt:lpstr>ftell and rewind functions </vt:lpstr>
      <vt:lpstr>ftell example</vt:lpstr>
      <vt:lpstr>Random Access using fseek</vt:lpstr>
      <vt:lpstr>Structures and random access of Files</vt:lpstr>
      <vt:lpstr>Example – creating a random accessed file (from Deitel)</vt:lpstr>
      <vt:lpstr>Example – creating a random accessed file (from Deitel)</vt:lpstr>
      <vt:lpstr>Example – writing data randomly to a random accessed file (from Deitel)</vt:lpstr>
      <vt:lpstr>Example – writing data randomly to a random accessed file (from Deitel)</vt:lpstr>
      <vt:lpstr>Example – writing data randomly to a random accessed file (from Deitel)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Access in Files</dc:title>
  <dc:creator>Sarath</dc:creator>
  <cp:lastModifiedBy>Sarath</cp:lastModifiedBy>
  <cp:revision>19</cp:revision>
  <dcterms:created xsi:type="dcterms:W3CDTF">2020-05-16T07:30:17Z</dcterms:created>
  <dcterms:modified xsi:type="dcterms:W3CDTF">2021-06-22T06:29:17Z</dcterms:modified>
</cp:coreProperties>
</file>