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1394" r:id="rId5"/>
    <p:sldId id="1395" r:id="rId6"/>
    <p:sldId id="406" r:id="rId7"/>
    <p:sldId id="1398" r:id="rId8"/>
    <p:sldId id="1397" r:id="rId9"/>
    <p:sldId id="431" r:id="rId10"/>
    <p:sldId id="407" r:id="rId11"/>
    <p:sldId id="13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9B7C85-FA18-49C1-8A18-82AC8299E9F0}">
          <p14:sldIdLst>
            <p14:sldId id="256"/>
            <p14:sldId id="1394"/>
            <p14:sldId id="1395"/>
            <p14:sldId id="406"/>
            <p14:sldId id="1398"/>
            <p14:sldId id="1397"/>
            <p14:sldId id="431"/>
            <p14:sldId id="407"/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A24FA-8961-7694-9728-8363DCFF187C}" v="9" dt="2021-06-22T06:30:07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632A24FA-8961-7694-9728-8363DCFF187C}"/>
    <pc:docChg chg="modSld">
      <pc:chgData name="saraths" userId="S::saraths@am.amrita.edu::244d0ad9-751b-45dc-a37d-eb545e66f5d8" providerId="AD" clId="Web-{632A24FA-8961-7694-9728-8363DCFF187C}" dt="2021-06-22T06:30:07.303" v="8"/>
      <pc:docMkLst>
        <pc:docMk/>
      </pc:docMkLst>
      <pc:sldChg chg="delSp delAnim">
        <pc:chgData name="saraths" userId="S::saraths@am.amrita.edu::244d0ad9-751b-45dc-a37d-eb545e66f5d8" providerId="AD" clId="Web-{632A24FA-8961-7694-9728-8363DCFF187C}" dt="2021-06-22T06:29:20.565" v="0"/>
        <pc:sldMkLst>
          <pc:docMk/>
          <pc:sldMk cId="603751313" sldId="256"/>
        </pc:sldMkLst>
        <pc:picChg chg="del">
          <ac:chgData name="saraths" userId="S::saraths@am.amrita.edu::244d0ad9-751b-45dc-a37d-eb545e66f5d8" providerId="AD" clId="Web-{632A24FA-8961-7694-9728-8363DCFF187C}" dt="2021-06-22T06:29:20.565" v="0"/>
          <ac:picMkLst>
            <pc:docMk/>
            <pc:sldMk cId="603751313" sldId="256"/>
            <ac:picMk id="6" creationId="{877E7C9D-1CEE-4821-B2FE-CA4A40EFBA58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29:35.160" v="3"/>
        <pc:sldMkLst>
          <pc:docMk/>
          <pc:sldMk cId="0" sldId="406"/>
        </pc:sldMkLst>
        <pc:picChg chg="del">
          <ac:chgData name="saraths" userId="S::saraths@am.amrita.edu::244d0ad9-751b-45dc-a37d-eb545e66f5d8" providerId="AD" clId="Web-{632A24FA-8961-7694-9728-8363DCFF187C}" dt="2021-06-22T06:29:35.160" v="3"/>
          <ac:picMkLst>
            <pc:docMk/>
            <pc:sldMk cId="0" sldId="406"/>
            <ac:picMk id="2" creationId="{9726F0E1-0740-49A7-BA47-E4007AE78692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30:00.849" v="7"/>
        <pc:sldMkLst>
          <pc:docMk/>
          <pc:sldMk cId="0" sldId="407"/>
        </pc:sldMkLst>
        <pc:picChg chg="del">
          <ac:chgData name="saraths" userId="S::saraths@am.amrita.edu::244d0ad9-751b-45dc-a37d-eb545e66f5d8" providerId="AD" clId="Web-{632A24FA-8961-7694-9728-8363DCFF187C}" dt="2021-06-22T06:30:00.849" v="7"/>
          <ac:picMkLst>
            <pc:docMk/>
            <pc:sldMk cId="0" sldId="407"/>
            <ac:picMk id="10" creationId="{702C8560-F8D3-41A5-9B9C-0BDE2D23A5F1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29:55.239" v="6"/>
        <pc:sldMkLst>
          <pc:docMk/>
          <pc:sldMk cId="0" sldId="431"/>
        </pc:sldMkLst>
        <pc:picChg chg="del">
          <ac:chgData name="saraths" userId="S::saraths@am.amrita.edu::244d0ad9-751b-45dc-a37d-eb545e66f5d8" providerId="AD" clId="Web-{632A24FA-8961-7694-9728-8363DCFF187C}" dt="2021-06-22T06:29:55.239" v="6"/>
          <ac:picMkLst>
            <pc:docMk/>
            <pc:sldMk cId="0" sldId="431"/>
            <ac:picMk id="6" creationId="{525A3C34-9326-4382-9032-3E9D5AC49A66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29:23.893" v="1"/>
        <pc:sldMkLst>
          <pc:docMk/>
          <pc:sldMk cId="0" sldId="1394"/>
        </pc:sldMkLst>
        <pc:picChg chg="del">
          <ac:chgData name="saraths" userId="S::saraths@am.amrita.edu::244d0ad9-751b-45dc-a37d-eb545e66f5d8" providerId="AD" clId="Web-{632A24FA-8961-7694-9728-8363DCFF187C}" dt="2021-06-22T06:29:23.893" v="1"/>
          <ac:picMkLst>
            <pc:docMk/>
            <pc:sldMk cId="0" sldId="1394"/>
            <ac:picMk id="3" creationId="{4F26AAD6-396D-4510-B48A-8E615351AB83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29:30.769" v="2"/>
        <pc:sldMkLst>
          <pc:docMk/>
          <pc:sldMk cId="0" sldId="1395"/>
        </pc:sldMkLst>
        <pc:picChg chg="del">
          <ac:chgData name="saraths" userId="S::saraths@am.amrita.edu::244d0ad9-751b-45dc-a37d-eb545e66f5d8" providerId="AD" clId="Web-{632A24FA-8961-7694-9728-8363DCFF187C}" dt="2021-06-22T06:29:30.769" v="2"/>
          <ac:picMkLst>
            <pc:docMk/>
            <pc:sldMk cId="0" sldId="1395"/>
            <ac:picMk id="6" creationId="{7896AAC3-65F8-4D14-B659-0C17A1B5934D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30:07.303" v="8"/>
        <pc:sldMkLst>
          <pc:docMk/>
          <pc:sldMk cId="1638410193" sldId="1396"/>
        </pc:sldMkLst>
        <pc:picChg chg="del">
          <ac:chgData name="saraths" userId="S::saraths@am.amrita.edu::244d0ad9-751b-45dc-a37d-eb545e66f5d8" providerId="AD" clId="Web-{632A24FA-8961-7694-9728-8363DCFF187C}" dt="2021-06-22T06:30:07.303" v="8"/>
          <ac:picMkLst>
            <pc:docMk/>
            <pc:sldMk cId="1638410193" sldId="1396"/>
            <ac:picMk id="2" creationId="{561D6CFD-61E0-41F5-8AE6-611BD10BC033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29:48.285" v="5"/>
        <pc:sldMkLst>
          <pc:docMk/>
          <pc:sldMk cId="3234251171" sldId="1397"/>
        </pc:sldMkLst>
        <pc:picChg chg="del">
          <ac:chgData name="saraths" userId="S::saraths@am.amrita.edu::244d0ad9-751b-45dc-a37d-eb545e66f5d8" providerId="AD" clId="Web-{632A24FA-8961-7694-9728-8363DCFF187C}" dt="2021-06-22T06:29:48.285" v="5"/>
          <ac:picMkLst>
            <pc:docMk/>
            <pc:sldMk cId="3234251171" sldId="1397"/>
            <ac:picMk id="5" creationId="{B9BD0CBF-B91A-4E77-847C-8CC0DB8AE32B}"/>
          </ac:picMkLst>
        </pc:picChg>
      </pc:sldChg>
      <pc:sldChg chg="delSp delAnim">
        <pc:chgData name="saraths" userId="S::saraths@am.amrita.edu::244d0ad9-751b-45dc-a37d-eb545e66f5d8" providerId="AD" clId="Web-{632A24FA-8961-7694-9728-8363DCFF187C}" dt="2021-06-22T06:29:42.394" v="4"/>
        <pc:sldMkLst>
          <pc:docMk/>
          <pc:sldMk cId="3994830573" sldId="1398"/>
        </pc:sldMkLst>
        <pc:picChg chg="del">
          <ac:chgData name="saraths" userId="S::saraths@am.amrita.edu::244d0ad9-751b-45dc-a37d-eb545e66f5d8" providerId="AD" clId="Web-{632A24FA-8961-7694-9728-8363DCFF187C}" dt="2021-06-22T06:29:42.394" v="4"/>
          <ac:picMkLst>
            <pc:docMk/>
            <pc:sldMk cId="3994830573" sldId="1398"/>
            <ac:picMk id="18" creationId="{47E0B441-FDC8-4129-AB5B-D4D66E988C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4415-FB82-4A52-B50C-801012B57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31455-3122-4AB8-8EC0-5943F241E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71D-24FF-4676-9798-664DDEE1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C6B0-DCDC-49EE-8E62-FD0683B0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702-F310-4610-904F-E5C8A316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76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9FB5-BC6F-4FF6-81FB-6A6F67E0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8B2C-5664-4791-8A5C-8874B587C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9287-05CD-48F1-BCF5-AC9AB0FC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C5B5-C5ED-487A-993C-C444144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45A7-A489-4DAA-8212-EA45135A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1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72EA7-0108-4965-8B3D-DBD0AAF7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F91A3-CCD2-4A19-A9C1-48C3BAD64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912B-64D2-4FCF-B358-FC0BC7EA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E04B-0C4C-41A2-96A4-23CA5A9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3007-6479-4FD8-B755-79B73AC8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06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2816D6F-A0A5-48EC-8BBD-0B943DDF277B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0F58DF6-A6F5-4824-ACAF-69B3AE743C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02F7058-DDB3-4E2C-B780-D07E1D1078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95BF8AB-D53A-4CE9-BF27-1E71FCB0C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E488E50-64F4-4829-8E1F-456101216F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0917198-8DD8-4A53-8B49-9D0CB26D6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1A01434-B74F-420F-A17B-B2CC99C80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88CFC7F6-4248-4A37-812A-A117AFE73A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7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8BFD259F-6C24-40C4-9690-C223C7A9F7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02A29F0-24CE-4072-A869-63C0E1312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B7B4F0A-883D-4979-8DB1-EB621A11C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FA54D75-86A9-4D14-84E8-72BDB0A6A9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A534D3F-8E9F-411D-86EF-E41B5BEC79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83784921-0C84-409C-B577-A14B8CC178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2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880" y="1828992"/>
            <a:ext cx="8025600" cy="2209192"/>
          </a:xfrm>
        </p:spPr>
        <p:txBody>
          <a:bodyPr/>
          <a:lstStyle>
            <a:lvl1pPr>
              <a:defRPr sz="499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2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880" y="4267169"/>
            <a:ext cx="8025600" cy="1752664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357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94D890D-87B1-4A56-9074-CFE6593D2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10560" y="6248817"/>
            <a:ext cx="2843521" cy="45652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9B6EF37-4578-4148-A034-028BD1E4B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6F68828-4BE8-491B-B547-22A6EE3EA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351D-6593-44B9-ABB6-A41D32A05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90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4B8C45-7922-4C13-A508-F3D24C2F04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21EAA2-A066-486F-AAFE-724BF83610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64776-3373-4C3B-ADD4-E5310810FA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C37C0F3-3E85-4739-83BE-58D334D73D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819938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 anchor="t"/>
          <a:lstStyle>
            <a:lvl1pPr algn="l">
              <a:defRPr sz="36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87A118-6AE6-417F-8938-1DBB0F43CE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7A91DE-26C7-41BB-9704-6B2266FD43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5C6F3-463C-41A2-88BB-01ED72A578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FC326C8-6F7A-4BF3-97B3-E121628C1E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48482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560" y="1981648"/>
            <a:ext cx="5393281" cy="3885528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161" y="1981648"/>
            <a:ext cx="5395200" cy="3885528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94394-B9A4-4304-A3A9-B5CA7EA888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F282C6-0F5A-4660-83A3-03D04D8BC4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6F4F6-FC48-4CCB-90B6-D892423E57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6FE2B2F-9E8E-44C4-96F6-D7342DA6AB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370774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C7F8BF-4290-47F6-AFD0-DC18AF36E6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7DA244-DA43-4958-A332-DC4AE5A55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FB68-512D-44E2-A3AD-0A1B8F2136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925F2DC-862B-4B6E-A8C0-DE667418A3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60931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A25C8-6615-4794-99A4-98D6FB7EC0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56218-15EC-45EA-B2D2-7340EDDB8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78068-DB31-4088-A0AC-63533E656F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EF0A9F6-5F19-4208-B148-5D7BE22944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52266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648007-6A10-4AA9-BEF0-D449280117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9671F2-CAC5-4873-B772-1310B9A25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EDBE5-B72F-46DE-9B65-35E46DCA9C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AFC9B5C-1DB8-4AE7-848C-69141FB829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700620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52488E-3578-4A79-8F5B-3189C59E68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B786CE-ECF3-4D8F-96CB-18125F93F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4163-43F1-43F3-B90B-B3EAD7850D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AF13A05-C12A-481C-9D16-2EDDEA1171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99916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8D1D-2439-4A48-9A6D-2CE0CA8B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88E8-6431-47CB-B00C-68159CF2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BCB3-E8ED-4D38-816D-CA35A5BD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6F91-D754-466C-9793-57E252E0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1C54-B23F-4E46-BD77-4FD657EB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48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B23220-FAE0-4FCA-B013-655DB1A36E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F9BB7C-5B2F-46C3-8C31-9D9B82CE71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73156-76AE-45C9-B0B4-C820A33269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0C1B00-AE48-4BC6-A17F-E2EFBAB0B5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724290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28EA67-DF8D-4ECE-9A37-DCDE8E1A9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D2EE-ADEC-40E4-AF75-EB57B1CFB8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6BCC8-3DDA-487B-A091-94566BCB61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B602D3B-9BC8-44C0-81CE-A6854F6AC2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89250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601" y="456529"/>
            <a:ext cx="2741760" cy="5410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560" y="456529"/>
            <a:ext cx="8046721" cy="54106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617D96-DCDD-48A7-8AAB-454F4DFEE4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86D1C4-D549-4600-BFA3-0194F5879E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E98C5-53AD-4603-B3D5-70AB94EC3F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29D9407-6B1D-42D9-A444-9D2D985239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27591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012B486-90B4-46D8-A871-08F544C7EC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5852272"/>
            <a:ext cx="12199697" cy="102113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  <p:grpSp>
        <p:nvGrpSpPr>
          <p:cNvPr id="3088" name="Group 16">
            <a:extLst>
              <a:ext uri="{FF2B5EF4-FFF2-40B4-BE49-F238E27FC236}">
                <a16:creationId xmlns:a16="http://schemas.microsoft.com/office/drawing/2014/main" id="{100DB493-4A40-46AF-8A47-CBFF635C5C2E}"/>
              </a:ext>
            </a:extLst>
          </p:cNvPr>
          <p:cNvGrpSpPr>
            <a:grpSpLocks/>
          </p:cNvGrpSpPr>
          <p:nvPr/>
        </p:nvGrpSpPr>
        <p:grpSpPr bwMode="auto">
          <a:xfrm>
            <a:off x="0" y="5797644"/>
            <a:ext cx="12201622" cy="1075765"/>
            <a:chOff x="0" y="4139"/>
            <a:chExt cx="6341" cy="768"/>
          </a:xfrm>
        </p:grpSpPr>
        <p:sp useBgFill="1">
          <p:nvSpPr>
            <p:cNvPr id="3075" name="Freeform 3">
              <a:extLst>
                <a:ext uri="{FF2B5EF4-FFF2-40B4-BE49-F238E27FC236}">
                  <a16:creationId xmlns:a16="http://schemas.microsoft.com/office/drawing/2014/main" id="{86AFDB73-4ABF-4B80-9179-604F7F56C98A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6" name="Freeform 4">
              <a:extLst>
                <a:ext uri="{FF2B5EF4-FFF2-40B4-BE49-F238E27FC236}">
                  <a16:creationId xmlns:a16="http://schemas.microsoft.com/office/drawing/2014/main" id="{0740969B-7925-4DAB-A886-2EE25F9A28F8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6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7" name="Freeform 5">
              <a:extLst>
                <a:ext uri="{FF2B5EF4-FFF2-40B4-BE49-F238E27FC236}">
                  <a16:creationId xmlns:a16="http://schemas.microsoft.com/office/drawing/2014/main" id="{0581D17A-0F09-4E2B-8008-C17F32B60DD7}"/>
                </a:ext>
              </a:extLst>
            </p:cNvPr>
            <p:cNvSpPr>
              <a:spLocks/>
            </p:cNvSpPr>
            <p:nvPr/>
          </p:nvSpPr>
          <p:spPr bwMode="white">
            <a:xfrm>
              <a:off x="966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8" name="Freeform 6">
              <a:extLst>
                <a:ext uri="{FF2B5EF4-FFF2-40B4-BE49-F238E27FC236}">
                  <a16:creationId xmlns:a16="http://schemas.microsoft.com/office/drawing/2014/main" id="{E481B950-F7FF-411A-9704-24EE2AF9E8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455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9" name="Freeform 7">
              <a:extLst>
                <a:ext uri="{FF2B5EF4-FFF2-40B4-BE49-F238E27FC236}">
                  <a16:creationId xmlns:a16="http://schemas.microsoft.com/office/drawing/2014/main" id="{B2FB9DF3-A360-4BB3-BBB9-7C635AE7BE5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945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0" name="Freeform 8">
              <a:extLst>
                <a:ext uri="{FF2B5EF4-FFF2-40B4-BE49-F238E27FC236}">
                  <a16:creationId xmlns:a16="http://schemas.microsoft.com/office/drawing/2014/main" id="{570DA599-EED6-4301-98C9-F09AF129632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434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1" name="Freeform 9">
              <a:extLst>
                <a:ext uri="{FF2B5EF4-FFF2-40B4-BE49-F238E27FC236}">
                  <a16:creationId xmlns:a16="http://schemas.microsoft.com/office/drawing/2014/main" id="{0E942078-6663-4617-9A30-8BA40E095A4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911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2" name="Freeform 10">
              <a:extLst>
                <a:ext uri="{FF2B5EF4-FFF2-40B4-BE49-F238E27FC236}">
                  <a16:creationId xmlns:a16="http://schemas.microsoft.com/office/drawing/2014/main" id="{27F8F6FD-1CE3-4071-A454-59AECECDBDD2}"/>
                </a:ext>
              </a:extLst>
            </p:cNvPr>
            <p:cNvSpPr>
              <a:spLocks/>
            </p:cNvSpPr>
            <p:nvPr/>
          </p:nvSpPr>
          <p:spPr bwMode="white">
            <a:xfrm>
              <a:off x="3399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3" name="Freeform 11">
              <a:extLst>
                <a:ext uri="{FF2B5EF4-FFF2-40B4-BE49-F238E27FC236}">
                  <a16:creationId xmlns:a16="http://schemas.microsoft.com/office/drawing/2014/main" id="{E776A6F6-B147-4F67-AE1B-5E08DC3B2A98}"/>
                </a:ext>
              </a:extLst>
            </p:cNvPr>
            <p:cNvSpPr>
              <a:spLocks/>
            </p:cNvSpPr>
            <p:nvPr/>
          </p:nvSpPr>
          <p:spPr bwMode="white">
            <a:xfrm>
              <a:off x="3902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4" name="Freeform 12">
              <a:extLst>
                <a:ext uri="{FF2B5EF4-FFF2-40B4-BE49-F238E27FC236}">
                  <a16:creationId xmlns:a16="http://schemas.microsoft.com/office/drawing/2014/main" id="{84F2B49C-76ED-4A18-835C-2DAB8BFEA259}"/>
                </a:ext>
              </a:extLst>
            </p:cNvPr>
            <p:cNvSpPr>
              <a:spLocks/>
            </p:cNvSpPr>
            <p:nvPr/>
          </p:nvSpPr>
          <p:spPr bwMode="white">
            <a:xfrm>
              <a:off x="4404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5" name="Freeform 13">
              <a:extLst>
                <a:ext uri="{FF2B5EF4-FFF2-40B4-BE49-F238E27FC236}">
                  <a16:creationId xmlns:a16="http://schemas.microsoft.com/office/drawing/2014/main" id="{A3A79439-8DB9-4AA2-A000-300A9B78808B}"/>
                </a:ext>
              </a:extLst>
            </p:cNvPr>
            <p:cNvSpPr>
              <a:spLocks/>
            </p:cNvSpPr>
            <p:nvPr/>
          </p:nvSpPr>
          <p:spPr bwMode="white">
            <a:xfrm>
              <a:off x="4920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6" name="Freeform 14">
              <a:extLst>
                <a:ext uri="{FF2B5EF4-FFF2-40B4-BE49-F238E27FC236}">
                  <a16:creationId xmlns:a16="http://schemas.microsoft.com/office/drawing/2014/main" id="{8A6431A3-1A55-42BF-ABC6-45672D02C11E}"/>
                </a:ext>
              </a:extLst>
            </p:cNvPr>
            <p:cNvSpPr>
              <a:spLocks/>
            </p:cNvSpPr>
            <p:nvPr/>
          </p:nvSpPr>
          <p:spPr bwMode="white">
            <a:xfrm>
              <a:off x="5423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7" name="Freeform 15">
              <a:extLst>
                <a:ext uri="{FF2B5EF4-FFF2-40B4-BE49-F238E27FC236}">
                  <a16:creationId xmlns:a16="http://schemas.microsoft.com/office/drawing/2014/main" id="{5AF4F57E-4D95-4F74-A90C-CD8FE49B2462}"/>
                </a:ext>
              </a:extLst>
            </p:cNvPr>
            <p:cNvSpPr>
              <a:spLocks/>
            </p:cNvSpPr>
            <p:nvPr/>
          </p:nvSpPr>
          <p:spPr bwMode="white">
            <a:xfrm>
              <a:off x="5943" y="4335"/>
              <a:ext cx="398" cy="572"/>
            </a:xfrm>
            <a:custGeom>
              <a:avLst/>
              <a:gdLst>
                <a:gd name="T0" fmla="*/ 0 w 398"/>
                <a:gd name="T1" fmla="*/ 571 h 572"/>
                <a:gd name="T2" fmla="*/ 397 w 398"/>
                <a:gd name="T3" fmla="*/ 0 h 572"/>
                <a:gd name="T4" fmla="*/ 397 w 398"/>
                <a:gd name="T5" fmla="*/ 139 h 572"/>
                <a:gd name="T6" fmla="*/ 105 w 398"/>
                <a:gd name="T7" fmla="*/ 571 h 572"/>
                <a:gd name="T8" fmla="*/ 0 w 398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72">
                  <a:moveTo>
                    <a:pt x="0" y="571"/>
                  </a:moveTo>
                  <a:lnTo>
                    <a:pt x="397" y="0"/>
                  </a:lnTo>
                  <a:lnTo>
                    <a:pt x="397" y="139"/>
                  </a:lnTo>
                  <a:lnTo>
                    <a:pt x="105" y="571"/>
                  </a:lnTo>
                  <a:lnTo>
                    <a:pt x="0" y="571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</p:grpSp>
      <p:sp>
        <p:nvSpPr>
          <p:cNvPr id="3090" name="Freeform 18">
            <a:extLst>
              <a:ext uri="{FF2B5EF4-FFF2-40B4-BE49-F238E27FC236}">
                <a16:creationId xmlns:a16="http://schemas.microsoft.com/office/drawing/2014/main" id="{C60D1730-5B84-4665-93A8-CA9E0CDA50D0}"/>
              </a:ext>
            </a:extLst>
          </p:cNvPr>
          <p:cNvSpPr>
            <a:spLocks/>
          </p:cNvSpPr>
          <p:nvPr/>
        </p:nvSpPr>
        <p:spPr bwMode="ltGray">
          <a:xfrm>
            <a:off x="1" y="2760850"/>
            <a:ext cx="1091046" cy="1448360"/>
          </a:xfrm>
          <a:custGeom>
            <a:avLst/>
            <a:gdLst>
              <a:gd name="T0" fmla="*/ 0 w 567"/>
              <a:gd name="T1" fmla="*/ 0 h 1034"/>
              <a:gd name="T2" fmla="*/ 566 w 567"/>
              <a:gd name="T3" fmla="*/ 0 h 1034"/>
              <a:gd name="T4" fmla="*/ 0 w 567"/>
              <a:gd name="T5" fmla="*/ 1033 h 1034"/>
              <a:gd name="T6" fmla="*/ 0 w 567"/>
              <a:gd name="T7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7" h="1034">
                <a:moveTo>
                  <a:pt x="0" y="0"/>
                </a:moveTo>
                <a:lnTo>
                  <a:pt x="566" y="0"/>
                </a:lnTo>
                <a:lnTo>
                  <a:pt x="0" y="103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588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4B51989E-8A6D-4C8E-8BFC-EAFD8ADF57F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016" y="2286000"/>
            <a:ext cx="1036397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333FC13D-C33F-4F16-B218-304FFE4D554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031" y="3885640"/>
            <a:ext cx="8535939" cy="1753721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DB176F81-FC6F-48ED-A256-0460389656D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14016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26B869E4-22A8-467F-BDD6-911670ADCE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986" y="6248681"/>
            <a:ext cx="386003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ct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312BFF87-79D8-4688-B6CE-C887FE3075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985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fld id="{1CA27198-1BC2-4DC5-948A-AD444C6050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4158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74A7-9884-4467-A33F-0681CFA0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38F6-0F85-45FC-B048-24F19063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48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5525-31F4-410C-90B6-FF7D066C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1710298"/>
            <a:ext cx="10515985" cy="2851897"/>
          </a:xfrm>
        </p:spPr>
        <p:txBody>
          <a:bodyPr anchor="b"/>
          <a:lstStyle>
            <a:lvl1pPr>
              <a:defRPr sz="52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2CF0-B2D2-4959-98CC-95BDB08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73" y="4588809"/>
            <a:ext cx="10515985" cy="1500188"/>
          </a:xfrm>
        </p:spPr>
        <p:txBody>
          <a:bodyPr/>
          <a:lstStyle>
            <a:lvl1pPr marL="0" indent="0">
              <a:buNone/>
              <a:defRPr sz="2118"/>
            </a:lvl1pPr>
            <a:lvl2pPr marL="403433" indent="0">
              <a:buNone/>
              <a:defRPr sz="1765"/>
            </a:lvl2pPr>
            <a:lvl3pPr marL="806867" indent="0">
              <a:buNone/>
              <a:defRPr sz="1588"/>
            </a:lvl3pPr>
            <a:lvl4pPr marL="1210300" indent="0">
              <a:buNone/>
              <a:defRPr sz="1412"/>
            </a:lvl4pPr>
            <a:lvl5pPr marL="1613733" indent="0">
              <a:buNone/>
              <a:defRPr sz="1412"/>
            </a:lvl5pPr>
            <a:lvl6pPr marL="2017166" indent="0">
              <a:buNone/>
              <a:defRPr sz="1412"/>
            </a:lvl6pPr>
            <a:lvl7pPr marL="2420600" indent="0">
              <a:buNone/>
              <a:defRPr sz="1412"/>
            </a:lvl7pPr>
            <a:lvl8pPr marL="2824033" indent="0">
              <a:buNone/>
              <a:defRPr sz="1412"/>
            </a:lvl8pPr>
            <a:lvl9pPr marL="3227466" indent="0">
              <a:buNone/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088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3B1-F5E5-4400-821A-CD03EDD8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C0F2-E838-4EF4-B9FC-D189AD056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8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3A36C-5843-48DD-8181-BE04A163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364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9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38F-E138-4CFE-842E-85D0729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70" y="365593"/>
            <a:ext cx="10515985" cy="1325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2D1F-9EA9-4A75-B184-F2F43BE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69" y="1680883"/>
            <a:ext cx="515889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E6B82-6521-439C-B1EC-48089CC3B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969" y="2504515"/>
            <a:ext cx="515889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6E60-F848-4F0C-B877-DC11DB5C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970" y="1680883"/>
            <a:ext cx="518198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2E14A-79A0-40C6-8B82-8EFD540B8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970" y="2504515"/>
            <a:ext cx="518198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35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EE3E-B741-4E8A-BC0F-92AB40F4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58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1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6F3-54AE-434A-86A0-F8C82BBB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5E89-E943-4828-A081-D8AAEAAE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0328-2316-4A9A-91AA-7D17FF68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3DD9-7B6B-4A32-86A2-96872B53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4A08-6BED-420F-BB77-429DA211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68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392-7CAF-467C-99C6-91F9430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C0F5-E375-427A-9945-4DF0A7C1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93F87-7FE0-4176-A949-98BB51E5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628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871-2FDF-44CA-9AF1-EB981662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3B2E7-BACC-4330-9F03-E5DC9489B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B45D-73CD-4965-B674-1D1BAAC1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198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3257-749E-4ED3-BD25-81561D09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75B7-3635-414B-8DE1-DC362457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01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47EF8-DCF2-4120-BD54-4B1B8916D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13091" y="228321"/>
            <a:ext cx="2817091" cy="62935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A016-A6CD-447C-9A3A-085A8F7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1818" y="228321"/>
            <a:ext cx="8266545" cy="62935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EC96-1F7E-4C69-AA13-7A37C2BD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125C-1B25-4C5A-9447-9DF7C0907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9AC0-9575-4159-B85F-0AB8DC94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E1FE-05E3-43A0-8BA1-B753E278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4C7F-9016-4535-8EB0-36219207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BD70E-7891-425A-916A-47526158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03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3974-60CF-4371-880B-6AF7D227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60B5-1EDB-4568-93E1-5A1CB488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58FEA-3491-4513-B643-E1A2A2D0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680A5-F7F1-468B-87CB-50043CFF8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F8A5C-19EB-4D4D-9FA8-C9C9AD363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133D1-B3BF-403E-B15B-4344E002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17C66-1317-403E-9B2D-DC49F863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A576B-9191-4613-B46B-14318907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33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D791-0545-4B58-BEEF-4E1D025C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E0293-E027-45D2-B9C4-207030A6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2CC12-0CC1-4525-B18E-402ECF2F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ECA86-9631-491D-9A2C-A8BDA1E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19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A3D9A-3171-4F9C-84AB-0DFD67E0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D70B8-7A8D-438B-A4C3-BCE23779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3B92-8E25-40BF-BD09-1682996C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07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37FB-E0B3-4E42-82B6-C8BB7870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E9C2-64ED-4E73-94CA-41A9E31D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2E93-87AC-4922-B0C5-B15C67059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AD110-4892-4D01-A8D0-9513BB18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8271-B35C-4D1C-A631-0C767EE4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8CB2-BE75-4698-A810-8FBAB8ED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9903-7C4D-4ACE-936C-E1189C85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D4951-67AA-4DE6-9A3E-1683F83B1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8164E-1CCC-4B4E-985A-DBE2B60AC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4C99-BC0B-4E95-89EC-6447E916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1EF3A-8E68-4ED1-8BFC-7CEDEED7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FE01-1C57-420A-916A-4F85910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3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B0738-387E-45A3-A899-263BC0C7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5558-8BD3-4D32-953A-3BC777ED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11CB-5C02-44E8-A480-FBC1C017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D474-EAEE-4389-A1EC-F9CE446BC320}" type="datetimeFigureOut">
              <a:rPr lang="en-IN" smtClean="0"/>
              <a:t>21-06-2021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C512-4963-481B-AC5C-40675DAA8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7123-8CAF-4985-8E6C-53BD9B53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29D4-B582-43FA-9379-2E5310396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8532C45-0485-4D8F-A9BE-D86DCC100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401" y="6248817"/>
            <a:ext cx="3859200" cy="45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179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98D53EC8-37A6-46E1-BFDE-230C9AB2A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921" y="6248817"/>
            <a:ext cx="2845440" cy="45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79">
                <a:latin typeface="Arial Black" panose="020B0A04020102020204" pitchFamily="34" charset="0"/>
              </a:defRPr>
            </a:lvl1pPr>
          </a:lstStyle>
          <a:p>
            <a:fld id="{7519FC6A-83C3-4902-B583-897D4B8F9E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4242EA4-ED3E-46D4-8D43-BB634018B73E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2192000" cy="545818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03FD045-0E1A-499C-898F-9870E5AB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2B3686D5-C615-4787-B06B-F8EA0B76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7BB5D65-8367-4CF6-9BD5-EBC038F8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9F86D7B-D8DA-4D77-90B9-856A4EC8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68613A38-972F-4497-8CBD-06284306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00E96A33-20C8-492C-A607-DA946F24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7AE0DFFC-EF64-4DC0-9DFA-982CE54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76F778DB-89A6-4184-918C-B9D79C41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D6EF44-90E3-4477-A7C6-14E10D3E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F4451A1D-45A5-41D5-BA8B-D28C1777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0560" y="456529"/>
            <a:ext cx="10972801" cy="13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D87569AE-4CE2-42E9-87DE-D56C5379E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0560" y="1981648"/>
            <a:ext cx="10972801" cy="388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1856" name="Rectangle 16">
            <a:extLst>
              <a:ext uri="{FF2B5EF4-FFF2-40B4-BE49-F238E27FC236}">
                <a16:creationId xmlns:a16="http://schemas.microsoft.com/office/drawing/2014/main" id="{4CA52AA4-CF69-40A3-8ACE-B1CC51AB64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0560" y="6245937"/>
            <a:ext cx="2843521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79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335586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+mj-lt"/>
          <a:ea typeface="+mj-ea"/>
          <a:cs typeface="+mj-cs"/>
        </a:defRPr>
      </a:lvl1pPr>
      <a:lvl2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2pPr>
      <a:lvl3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3pPr>
      <a:lvl4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4pPr>
      <a:lvl5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5pPr>
      <a:lvl6pPr marL="414772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6pPr>
      <a:lvl7pPr marL="829544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7pPr>
      <a:lvl8pPr marL="1244316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8pPr>
      <a:lvl9pPr marL="1659087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9pPr>
    </p:titleStyle>
    <p:bodyStyle>
      <a:lvl1pPr marL="342763" indent="-342763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175">
          <a:solidFill>
            <a:schemeClr val="tx1"/>
          </a:solidFill>
          <a:latin typeface="+mn-lt"/>
          <a:ea typeface="+mn-ea"/>
          <a:cs typeface="+mn-cs"/>
        </a:defRPr>
      </a:lvl1pPr>
      <a:lvl2pPr marL="743133" indent="-286596" algn="l" defTabSz="91451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12">
          <a:solidFill>
            <a:schemeClr val="tx1"/>
          </a:solidFill>
          <a:latin typeface="+mn-lt"/>
        </a:defRPr>
      </a:lvl2pPr>
      <a:lvl3pPr marL="1143503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359">
          <a:solidFill>
            <a:schemeClr val="tx1"/>
          </a:solidFill>
          <a:latin typeface="+mn-lt"/>
        </a:defRPr>
      </a:lvl3pPr>
      <a:lvl4pPr marL="1600040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996">
          <a:solidFill>
            <a:schemeClr val="tx1"/>
          </a:solidFill>
          <a:latin typeface="+mn-lt"/>
        </a:defRPr>
      </a:lvl4pPr>
      <a:lvl5pPr marL="2058018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996">
          <a:solidFill>
            <a:schemeClr val="tx1"/>
          </a:solidFill>
          <a:latin typeface="+mn-lt"/>
        </a:defRPr>
      </a:lvl5pPr>
      <a:lvl6pPr marL="2472790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6pPr>
      <a:lvl7pPr marL="2887561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7pPr>
      <a:lvl8pPr marL="3302333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8pPr>
      <a:lvl9pPr marL="3717105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>
              <a:ext uri="{FF2B5EF4-FFF2-40B4-BE49-F238E27FC236}">
                <a16:creationId xmlns:a16="http://schemas.microsoft.com/office/drawing/2014/main" id="{194A66F5-8FAD-46F4-B460-AF7479017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546" y="228321"/>
            <a:ext cx="10898909" cy="71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E72F7134-B984-44B3-84D8-FDDB191FD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818" y="1008529"/>
            <a:ext cx="11268364" cy="551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63A3EB74-DE6F-49FA-B31B-65F622C6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8" y="941294"/>
            <a:ext cx="11268364" cy="6723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9900CC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</p:spTree>
    <p:extLst>
      <p:ext uri="{BB962C8B-B14F-4D97-AF65-F5344CB8AC3E}">
        <p14:creationId xmlns:p14="http://schemas.microsoft.com/office/powerpoint/2010/main" val="3513814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76365" rtl="0" eaLnBrk="0" fontAlgn="base" hangingPunct="0">
        <a:spcBef>
          <a:spcPct val="0"/>
        </a:spcBef>
        <a:spcAft>
          <a:spcPct val="0"/>
        </a:spcAft>
        <a:defRPr sz="353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2pPr>
      <a:lvl3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3pPr>
      <a:lvl4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4pPr>
      <a:lvl5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5pPr>
      <a:lvl6pPr marL="4034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6pPr>
      <a:lvl7pPr marL="806867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7pPr>
      <a:lvl8pPr marL="1210300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8pPr>
      <a:lvl9pPr marL="16137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33393" indent="-333393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u"/>
        <a:defRPr sz="2471" kern="1200">
          <a:solidFill>
            <a:schemeClr val="bg1"/>
          </a:solidFill>
          <a:latin typeface="+mn-lt"/>
          <a:ea typeface="+mn-ea"/>
          <a:cs typeface="+mn-cs"/>
        </a:defRPr>
      </a:lvl1pPr>
      <a:lvl2pPr marL="721418" indent="-277360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2pPr>
      <a:lvl3pPr marL="1109442" indent="-221328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v"/>
        <a:defRPr sz="2118" kern="1200">
          <a:solidFill>
            <a:schemeClr val="bg1"/>
          </a:solidFill>
          <a:latin typeface="+mn-lt"/>
          <a:ea typeface="+mn-ea"/>
          <a:cs typeface="+mn-cs"/>
        </a:defRPr>
      </a:lvl3pPr>
      <a:lvl4pPr marL="1553499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4pPr>
      <a:lvl5pPr marL="1997555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0B50-2F1D-4734-92B2-584F8EA5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File I/O Functions Part-I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1C8E2-2A0A-492A-A082-B0F8ADBC5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fscanf</a:t>
            </a:r>
            <a:r>
              <a:rPr lang="en-IN" dirty="0"/>
              <a:t>, </a:t>
            </a:r>
            <a:r>
              <a:rPr lang="en-IN" dirty="0" err="1"/>
              <a:t>fprintf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02"/>
    </mc:Choice>
    <mc:Fallback xmlns="">
      <p:transition spd="slow" advTm="887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282" name="Rectangle 2">
            <a:extLst>
              <a:ext uri="{FF2B5EF4-FFF2-40B4-BE49-F238E27FC236}">
                <a16:creationId xmlns:a16="http://schemas.microsoft.com/office/drawing/2014/main" id="{548067EF-A863-4C38-899D-77FEFE580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Four Ways to Read and Write Files</a:t>
            </a:r>
          </a:p>
        </p:txBody>
      </p:sp>
      <p:sp>
        <p:nvSpPr>
          <p:cNvPr id="2913283" name="Rectangle 3">
            <a:extLst>
              <a:ext uri="{FF2B5EF4-FFF2-40B4-BE49-F238E27FC236}">
                <a16:creationId xmlns:a16="http://schemas.microsoft.com/office/drawing/2014/main" id="{35563AE4-9916-4E81-8273-5804B310F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3177" dirty="0"/>
          </a:p>
          <a:p>
            <a:r>
              <a:rPr lang="en-US" altLang="en-US" sz="3177" dirty="0"/>
              <a:t>Formatted file I/O</a:t>
            </a:r>
          </a:p>
          <a:p>
            <a:endParaRPr lang="en-US" altLang="en-US" sz="3177" dirty="0"/>
          </a:p>
          <a:p>
            <a:r>
              <a:rPr lang="en-US" altLang="en-US" sz="3177" dirty="0"/>
              <a:t>Get and put a character</a:t>
            </a:r>
          </a:p>
          <a:p>
            <a:endParaRPr lang="en-US" altLang="en-US" sz="3177" dirty="0"/>
          </a:p>
          <a:p>
            <a:r>
              <a:rPr lang="en-US" altLang="en-US" sz="3177" dirty="0"/>
              <a:t>Get and put a line</a:t>
            </a:r>
          </a:p>
          <a:p>
            <a:endParaRPr lang="en-US" altLang="en-US" sz="3177" dirty="0"/>
          </a:p>
          <a:p>
            <a:r>
              <a:rPr lang="en-US" altLang="en-US" sz="3177" dirty="0"/>
              <a:t>Block read and write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36"/>
    </mc:Choice>
    <mc:Fallback xmlns="">
      <p:transition spd="slow" advTm="264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306" name="Rectangle 2">
            <a:extLst>
              <a:ext uri="{FF2B5EF4-FFF2-40B4-BE49-F238E27FC236}">
                <a16:creationId xmlns:a16="http://schemas.microsoft.com/office/drawing/2014/main" id="{90290B8D-05D7-410C-94A8-6426EF218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Formatted File I/O</a:t>
            </a:r>
          </a:p>
        </p:txBody>
      </p:sp>
      <p:sp>
        <p:nvSpPr>
          <p:cNvPr id="2914307" name="Rectangle 3">
            <a:extLst>
              <a:ext uri="{FF2B5EF4-FFF2-40B4-BE49-F238E27FC236}">
                <a16:creationId xmlns:a16="http://schemas.microsoft.com/office/drawing/2014/main" id="{08AD34F4-CAF3-4B15-8747-D3088118A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24" dirty="0"/>
              <a:t>Formatted File input is done through</a:t>
            </a:r>
            <a:r>
              <a:rPr lang="en-US" altLang="en-US" sz="2824" dirty="0">
                <a:solidFill>
                  <a:schemeClr val="hlink"/>
                </a:solidFill>
              </a:rPr>
              <a:t> </a:t>
            </a:r>
            <a:r>
              <a:rPr lang="en-US" altLang="en-US" sz="2824" dirty="0" err="1">
                <a:solidFill>
                  <a:schemeClr val="hlink"/>
                </a:solidFill>
              </a:rPr>
              <a:t>fscanf</a:t>
            </a:r>
            <a:r>
              <a:rPr lang="en-US" altLang="en-US" sz="2824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solidFill>
                  <a:schemeClr val="hlink"/>
                </a:solidFill>
              </a:rPr>
              <a:t>int </a:t>
            </a:r>
            <a:r>
              <a:rPr lang="en-US" altLang="en-US" sz="2471" dirty="0" err="1">
                <a:solidFill>
                  <a:schemeClr val="hlink"/>
                </a:solidFill>
              </a:rPr>
              <a:t>fscanf</a:t>
            </a:r>
            <a:r>
              <a:rPr lang="en-US" altLang="en-US" sz="2471" dirty="0">
                <a:solidFill>
                  <a:schemeClr val="hlink"/>
                </a:solidFill>
              </a:rPr>
              <a:t> (FILE *stream, const char *format-string, argument-list);</a:t>
            </a:r>
          </a:p>
          <a:p>
            <a:pPr>
              <a:lnSpc>
                <a:spcPct val="90000"/>
              </a:lnSpc>
            </a:pPr>
            <a:r>
              <a:rPr lang="en-US" altLang="en-US" sz="3177" dirty="0"/>
              <a:t>Formatted File output is done through </a:t>
            </a:r>
            <a:r>
              <a:rPr lang="en-US" altLang="en-US" sz="3177" dirty="0" err="1">
                <a:solidFill>
                  <a:schemeClr val="hlink"/>
                </a:solidFill>
              </a:rPr>
              <a:t>fprintf</a:t>
            </a:r>
            <a:r>
              <a:rPr lang="en-US" altLang="en-US" sz="3177" dirty="0"/>
              <a:t>:</a:t>
            </a:r>
          </a:p>
          <a:p>
            <a:pPr lvl="1">
              <a:lnSpc>
                <a:spcPct val="90000"/>
              </a:lnSpc>
            </a:pPr>
            <a:r>
              <a:rPr lang="en-IN" altLang="en-US" sz="2471" dirty="0">
                <a:solidFill>
                  <a:schemeClr val="hlink"/>
                </a:solidFill>
              </a:rPr>
              <a:t>int </a:t>
            </a:r>
            <a:r>
              <a:rPr lang="en-IN" altLang="en-US" sz="2471" dirty="0" err="1">
                <a:solidFill>
                  <a:schemeClr val="hlink"/>
                </a:solidFill>
              </a:rPr>
              <a:t>fprintf</a:t>
            </a:r>
            <a:r>
              <a:rPr lang="en-IN" altLang="en-US" sz="2471" dirty="0">
                <a:solidFill>
                  <a:schemeClr val="hlink"/>
                </a:solidFill>
              </a:rPr>
              <a:t>(FILE *stream, </a:t>
            </a:r>
            <a:r>
              <a:rPr lang="en-IN" altLang="en-US" sz="2471" dirty="0" err="1">
                <a:solidFill>
                  <a:schemeClr val="hlink"/>
                </a:solidFill>
              </a:rPr>
              <a:t>const</a:t>
            </a:r>
            <a:r>
              <a:rPr lang="en-IN" altLang="en-US" sz="2471" dirty="0">
                <a:solidFill>
                  <a:schemeClr val="hlink"/>
                </a:solidFill>
              </a:rPr>
              <a:t> char *format-string, argument-list);</a:t>
            </a:r>
            <a:endParaRPr lang="en-US" altLang="en-US" sz="2118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advTm="23130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E1E61809-FAF4-49BC-98CB-1D90E5710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D2EA95-7ADA-4773-A6D3-01459E4F458A}" type="slidenum"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1732F38-D985-4873-B0DC-05BEC405D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6620" y="249147"/>
            <a:ext cx="8230464" cy="1372464"/>
          </a:xfrm>
        </p:spPr>
        <p:txBody>
          <a:bodyPr/>
          <a:lstStyle/>
          <a:p>
            <a:pPr eaLnBrk="1" hangingPunct="1"/>
            <a:r>
              <a:rPr lang="en-GB" altLang="en-US"/>
              <a:t>Writing to a file: </a:t>
            </a:r>
            <a:r>
              <a:rPr lang="en-GB" altLang="en-US">
                <a:solidFill>
                  <a:srgbClr val="0000FF"/>
                </a:solidFill>
              </a:rPr>
              <a:t>fprintf( 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78843C-D449-4EF7-B695-1D4C1EE4F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9238" y="1424311"/>
            <a:ext cx="8230464" cy="3885528"/>
          </a:xfrm>
        </p:spPr>
        <p:txBody>
          <a:bodyPr/>
          <a:lstStyle/>
          <a:p>
            <a:pPr eaLnBrk="1" hangingPunct="1"/>
            <a:r>
              <a:rPr lang="en-GB" altLang="en-US" sz="2903">
                <a:solidFill>
                  <a:srgbClr val="0000FF"/>
                </a:solidFill>
              </a:rPr>
              <a:t>fprintf()</a:t>
            </a:r>
            <a:r>
              <a:rPr lang="en-GB" altLang="en-US" sz="2903"/>
              <a:t>  works </a:t>
            </a:r>
            <a:r>
              <a:rPr lang="en-GB" altLang="en-US" sz="2903">
                <a:solidFill>
                  <a:srgbClr val="FF0000"/>
                </a:solidFill>
              </a:rPr>
              <a:t>exactly like printf()</a:t>
            </a:r>
            <a:r>
              <a:rPr lang="en-GB" altLang="en-US" sz="2903"/>
              <a:t>, except that its first argument is a file pointer. The remaining two arguments are the same as printf</a:t>
            </a:r>
          </a:p>
          <a:p>
            <a:pPr eaLnBrk="1" hangingPunct="1"/>
            <a:r>
              <a:rPr lang="en-GB" altLang="en-US" sz="2903"/>
              <a:t>The behaviour is </a:t>
            </a:r>
            <a:r>
              <a:rPr lang="en-GB" altLang="en-US" sz="2903">
                <a:solidFill>
                  <a:srgbClr val="FF0000"/>
                </a:solidFill>
              </a:rPr>
              <a:t>exactly the same</a:t>
            </a:r>
            <a:r>
              <a:rPr lang="en-GB" altLang="en-US" sz="2903"/>
              <a:t>, except that the writing is done on the file instead of the display</a:t>
            </a:r>
          </a:p>
          <a:p>
            <a:pPr eaLnBrk="1" hangingPunct="1"/>
            <a:endParaRPr lang="en-GB" altLang="en-US" sz="2903"/>
          </a:p>
          <a:p>
            <a:pPr eaLnBrk="1" hangingPunct="1"/>
            <a:endParaRPr lang="en-GB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ransition advTm="3025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622E85-C44B-46C5-BFCC-1300964A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0" y="456529"/>
            <a:ext cx="10972801" cy="534295"/>
          </a:xfrm>
        </p:spPr>
        <p:txBody>
          <a:bodyPr/>
          <a:lstStyle/>
          <a:p>
            <a:r>
              <a:rPr lang="en-IN" dirty="0"/>
              <a:t>Working of </a:t>
            </a:r>
            <a:r>
              <a:rPr lang="en-IN" dirty="0" err="1"/>
              <a:t>fprintf</a:t>
            </a:r>
            <a:endParaRPr lang="en-IN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CC7E0-2E12-4F94-84C3-669313D8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990824"/>
            <a:ext cx="10058399" cy="52579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31A75-C469-4903-A541-8904F1B51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64776-3373-4C3B-ADD4-E5310810FA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8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07"/>
    </mc:Choice>
    <mc:Fallback xmlns="">
      <p:transition spd="slow" advTm="1371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661A9-1519-4719-B3EB-057F0406CC1A}"/>
              </a:ext>
            </a:extLst>
          </p:cNvPr>
          <p:cNvSpPr/>
          <p:nvPr/>
        </p:nvSpPr>
        <p:spPr bwMode="auto">
          <a:xfrm>
            <a:off x="6710082" y="3966882"/>
            <a:ext cx="4656418" cy="20023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785F9-3CB8-4FA8-AEFE-DD446D93A4E1}"/>
              </a:ext>
            </a:extLst>
          </p:cNvPr>
          <p:cNvSpPr/>
          <p:nvPr/>
        </p:nvSpPr>
        <p:spPr bwMode="auto">
          <a:xfrm>
            <a:off x="356461" y="945398"/>
            <a:ext cx="5982345" cy="51810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  <a:noAutofit/>
          </a:bodyPr>
          <a:lstStyle/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n=2;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str[50];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//open file sample.txt in write mode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=fopen("sample.txt", "w");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("Could not open file");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defTabSz="9145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83CE3C8-9E05-48AF-A2A4-1E5B4F976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4083" y="305971"/>
            <a:ext cx="5389441" cy="639427"/>
          </a:xfrm>
        </p:spPr>
        <p:txBody>
          <a:bodyPr/>
          <a:lstStyle/>
          <a:p>
            <a:r>
              <a:rPr lang="en-US" dirty="0"/>
              <a:t>Example Program </a:t>
            </a:r>
            <a:r>
              <a:rPr lang="en-US" dirty="0" err="1"/>
              <a:t>fprintf</a:t>
            </a:r>
            <a:endParaRPr lang="en-US" dirty="0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9064BC9D-D1A6-4FF2-9424-DFB8F7D2F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1184" y="945399"/>
            <a:ext cx="5389441" cy="51810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puts("Enter a name");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gets(str);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,"%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d.%s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str);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 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Input: 		    sample.txt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ABC				0. ABC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				1. DEF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24638-03A8-47D1-B3E8-CAA437418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921" y="6248817"/>
            <a:ext cx="2845440" cy="456527"/>
          </a:xfrm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A1A64776-3373-4C3B-ADD4-E5310810FACC}" type="slidenum">
              <a:rPr lang="en-US" altLang="en-US" kern="1200">
                <a:latin typeface="Arial Black" panose="020B0A04020102020204" pitchFamily="34" charset="0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altLang="en-US" kern="1200"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2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57"/>
    </mc:Choice>
    <mc:Fallback xmlns="">
      <p:transition spd="slow" advTm="1370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884E423F-CFD0-4A28-AF5B-56E2A960F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45ABD1-EF17-44C0-8ED3-6617D4348B95}" type="slidenum"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F945E0A-74BC-4AAB-B71F-0915EE48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6620" y="249147"/>
            <a:ext cx="8230464" cy="1372464"/>
          </a:xfrm>
        </p:spPr>
        <p:txBody>
          <a:bodyPr/>
          <a:lstStyle/>
          <a:p>
            <a:pPr eaLnBrk="1" hangingPunct="1"/>
            <a:r>
              <a:rPr lang="en-GB" altLang="en-US"/>
              <a:t>Reading from a file: </a:t>
            </a:r>
            <a:r>
              <a:rPr lang="en-GB" altLang="en-US">
                <a:solidFill>
                  <a:srgbClr val="0000FF"/>
                </a:solidFill>
              </a:rPr>
              <a:t>fscanf( 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3989C64-4352-4C2B-915D-41E9E10B1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639" y="1479176"/>
            <a:ext cx="10417949" cy="5957048"/>
          </a:xfrm>
        </p:spPr>
        <p:txBody>
          <a:bodyPr/>
          <a:lstStyle/>
          <a:p>
            <a:pPr eaLnBrk="1" hangingPunct="1"/>
            <a:r>
              <a:rPr lang="en-GB" altLang="en-US" sz="2400" dirty="0" err="1">
                <a:solidFill>
                  <a:srgbClr val="0000FF"/>
                </a:solidFill>
              </a:rPr>
              <a:t>fscanf</a:t>
            </a:r>
            <a:r>
              <a:rPr lang="en-GB" altLang="en-US" sz="2400" dirty="0">
                <a:solidFill>
                  <a:srgbClr val="0000FF"/>
                </a:solidFill>
              </a:rPr>
              <a:t>()</a:t>
            </a:r>
            <a:r>
              <a:rPr lang="en-GB" altLang="en-US" sz="2400" dirty="0"/>
              <a:t>  works like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 err="1">
                <a:solidFill>
                  <a:srgbClr val="FF0000"/>
                </a:solidFill>
              </a:rPr>
              <a:t>scanf</a:t>
            </a:r>
            <a:r>
              <a:rPr lang="en-GB" altLang="en-US" sz="2400" dirty="0">
                <a:solidFill>
                  <a:srgbClr val="FF0000"/>
                </a:solidFill>
              </a:rPr>
              <a:t>()</a:t>
            </a:r>
            <a:r>
              <a:rPr lang="en-GB" altLang="en-US" sz="2400" dirty="0"/>
              <a:t>, except that its first argument is a file pointer. The remaining two arguments are the same as </a:t>
            </a:r>
            <a:r>
              <a:rPr lang="en-GB" altLang="en-US" sz="2400" dirty="0" err="1"/>
              <a:t>scanf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The behaviour is </a:t>
            </a:r>
            <a:r>
              <a:rPr lang="en-GB" altLang="en-US" sz="2400" dirty="0">
                <a:solidFill>
                  <a:srgbClr val="FF0000"/>
                </a:solidFill>
              </a:rPr>
              <a:t>exactly the same</a:t>
            </a:r>
            <a:r>
              <a:rPr lang="en-GB" altLang="en-US" sz="2400" dirty="0"/>
              <a:t>, except </a:t>
            </a:r>
          </a:p>
          <a:p>
            <a:pPr lvl="1" eaLnBrk="1" hangingPunct="1"/>
            <a:r>
              <a:rPr lang="en-GB" altLang="en-US" sz="2400" dirty="0"/>
              <a:t>The reading is done from the file instead of from the keyboard (think as if you typed the same thing in the file as you would in the keyboard for a </a:t>
            </a:r>
            <a:r>
              <a:rPr lang="en-GB" altLang="en-US" sz="2400" dirty="0" err="1"/>
              <a:t>scanf</a:t>
            </a:r>
            <a:r>
              <a:rPr lang="en-GB" altLang="en-US" sz="2400" dirty="0"/>
              <a:t> with the same arguments)</a:t>
            </a:r>
          </a:p>
          <a:p>
            <a:pPr lvl="1" eaLnBrk="1" hangingPunct="1"/>
            <a:r>
              <a:rPr lang="en-GB" altLang="en-US" sz="2400" dirty="0"/>
              <a:t>The end-of-file for a text file is checked differently (check against special character EOF)</a:t>
            </a:r>
          </a:p>
          <a:p>
            <a:pPr lvl="1" eaLnBrk="1" hangingPunct="1"/>
            <a:r>
              <a:rPr lang="en-IN" altLang="en-US" sz="2400" dirty="0"/>
              <a:t>Return Value</a:t>
            </a:r>
          </a:p>
          <a:p>
            <a:pPr lvl="2" eaLnBrk="1" hangingPunct="1"/>
            <a:r>
              <a:rPr lang="en-IN" altLang="en-US" sz="2400" dirty="0"/>
              <a:t>This function returns the number of input items successfully matched and assigned, which can be fewer than provided for, or even zero in the event of an early matching failure.</a:t>
            </a: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</p:txBody>
      </p:sp>
    </p:spTree>
  </p:cSld>
  <p:clrMapOvr>
    <a:masterClrMapping/>
  </p:clrMapOvr>
  <p:transition advTm="10051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5F31B5EE-322C-4F7B-AF21-BBD95CC82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00BCEB-13E2-4BEE-9BB1-81E149363242}" type="slidenum"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E1E24C-EDA0-4B30-B1F5-6B1FF192A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1" y="995081"/>
            <a:ext cx="10972800" cy="5406389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03C5358-6F43-470F-B229-52FD6DA3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0" y="456529"/>
            <a:ext cx="10972801" cy="363742"/>
          </a:xfrm>
        </p:spPr>
        <p:txBody>
          <a:bodyPr/>
          <a:lstStyle/>
          <a:p>
            <a:r>
              <a:rPr lang="en-IN" dirty="0"/>
              <a:t>Working of </a:t>
            </a:r>
            <a:r>
              <a:rPr lang="en-IN" dirty="0" err="1"/>
              <a:t>fscanf</a:t>
            </a:r>
            <a:endParaRPr lang="en-IN" dirty="0"/>
          </a:p>
        </p:txBody>
      </p:sp>
    </p:spTree>
  </p:cSld>
  <p:clrMapOvr>
    <a:masterClrMapping/>
  </p:clrMapOvr>
  <p:transition advTm="16401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DD2E-EA62-4555-858D-829096D17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0560" y="497540"/>
            <a:ext cx="6610511" cy="620780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/*c program demonstrating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its usage*/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FILE*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fopen("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abc.txt","r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==NULL)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("no such file.");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0;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[100];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,"%*s %*s %s ",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)==1)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CE95-BACD-441C-A330-216FC56A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399" y="497541"/>
            <a:ext cx="3810961" cy="5369635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Clr>
                <a:srgbClr val="00007D"/>
              </a:buClr>
              <a:buNone/>
            </a:pP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Assuming that abc.txt has content in below format 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 	AGE 	CITY 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12	Hyderabad 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25 	Delhi 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cce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65 	Bangalore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IN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IN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IN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IN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Hyderabad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Delhi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Bangalore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C0D2-D97C-4E26-B643-EA921A63F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64776-3373-4C3B-ADD4-E5310810FA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4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564"/>
    </mc:Choice>
    <mc:Fallback xmlns="">
      <p:transition spd="slow" advTm="15156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ines On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9900CC"/>
      </a:hlink>
      <a:folHlink>
        <a:srgbClr val="660066"/>
      </a:folHlink>
    </a:clrScheme>
    <a:fontScheme name="Lines On Blu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ines On Blue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441</Words>
  <Application>Microsoft Office PowerPoint</Application>
  <PresentationFormat>Widescreen</PresentationFormat>
  <Paragraphs>94</Paragraphs>
  <Slides>9</Slides>
  <Notes>0</Notes>
  <HiddenSlides>0</HiddenSlides>
  <MMClips>9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Pixel</vt:lpstr>
      <vt:lpstr>Lines On Blue</vt:lpstr>
      <vt:lpstr>File I/O Functions Part-I</vt:lpstr>
      <vt:lpstr>Four Ways to Read and Write Files</vt:lpstr>
      <vt:lpstr>Formatted File I/O</vt:lpstr>
      <vt:lpstr>Writing to a file: fprintf( )</vt:lpstr>
      <vt:lpstr>Working of fprintf</vt:lpstr>
      <vt:lpstr>PowerPoint Presentation</vt:lpstr>
      <vt:lpstr>Reading from a file: fscanf( )</vt:lpstr>
      <vt:lpstr>Working of fscanf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 Functions</dc:title>
  <dc:creator>Sarath</dc:creator>
  <cp:lastModifiedBy>Sarath</cp:lastModifiedBy>
  <cp:revision>19</cp:revision>
  <dcterms:created xsi:type="dcterms:W3CDTF">2020-05-11T07:25:18Z</dcterms:created>
  <dcterms:modified xsi:type="dcterms:W3CDTF">2021-06-22T06:30:11Z</dcterms:modified>
</cp:coreProperties>
</file>