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1397" r:id="rId4"/>
    <p:sldId id="1398" r:id="rId5"/>
    <p:sldId id="1590" r:id="rId6"/>
    <p:sldId id="1593" r:id="rId7"/>
    <p:sldId id="1595" r:id="rId8"/>
    <p:sldId id="1594" r:id="rId9"/>
    <p:sldId id="1596" r:id="rId10"/>
    <p:sldId id="15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5601-3E21-413E-A238-DE1F61F04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DFC0E-5541-45BF-A074-5FC795A4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3AE0-830C-43E4-8844-352B1DB7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D372-110E-4BB3-925B-E96274D4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AA0D-BB24-4264-84F8-790BE4F0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6AB4-29BE-4BE7-B7A7-A65A94F9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5A0D8-C7C4-4718-B085-9723135B1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C445-0BD3-476C-A861-1215CD33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8699-28AA-418D-8A14-9F4D5949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A7E35-AAB8-4904-AFD3-5F2F65BF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8C4E4-258D-4DA4-B9EB-4FDF9B703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F138E-F408-495E-B3A0-1A29166F9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3798-FA40-420A-9EA4-4AA22B60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F6E3-E3AD-4343-B70E-648CB17A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228C6-0A4F-421D-A28A-99FB5FCD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939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012B486-90B4-46D8-A871-08F544C7EC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5852272"/>
            <a:ext cx="12199697" cy="1021136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9900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588"/>
          </a:p>
        </p:txBody>
      </p:sp>
      <p:grpSp>
        <p:nvGrpSpPr>
          <p:cNvPr id="3088" name="Group 16">
            <a:extLst>
              <a:ext uri="{FF2B5EF4-FFF2-40B4-BE49-F238E27FC236}">
                <a16:creationId xmlns:a16="http://schemas.microsoft.com/office/drawing/2014/main" id="{100DB493-4A40-46AF-8A47-CBFF635C5C2E}"/>
              </a:ext>
            </a:extLst>
          </p:cNvPr>
          <p:cNvGrpSpPr>
            <a:grpSpLocks/>
          </p:cNvGrpSpPr>
          <p:nvPr/>
        </p:nvGrpSpPr>
        <p:grpSpPr bwMode="auto">
          <a:xfrm>
            <a:off x="0" y="5797644"/>
            <a:ext cx="12201622" cy="1075765"/>
            <a:chOff x="0" y="4139"/>
            <a:chExt cx="6341" cy="768"/>
          </a:xfrm>
        </p:grpSpPr>
        <p:sp useBgFill="1">
          <p:nvSpPr>
            <p:cNvPr id="3075" name="Freeform 3">
              <a:extLst>
                <a:ext uri="{FF2B5EF4-FFF2-40B4-BE49-F238E27FC236}">
                  <a16:creationId xmlns:a16="http://schemas.microsoft.com/office/drawing/2014/main" id="{86AFDB73-4ABF-4B80-9179-604F7F56C98A}"/>
                </a:ext>
              </a:extLst>
            </p:cNvPr>
            <p:cNvSpPr>
              <a:spLocks/>
            </p:cNvSpPr>
            <p:nvPr/>
          </p:nvSpPr>
          <p:spPr bwMode="white">
            <a:xfrm>
              <a:off x="0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6" name="Freeform 4">
              <a:extLst>
                <a:ext uri="{FF2B5EF4-FFF2-40B4-BE49-F238E27FC236}">
                  <a16:creationId xmlns:a16="http://schemas.microsoft.com/office/drawing/2014/main" id="{0740969B-7925-4DAB-A886-2EE25F9A28F8}"/>
                </a:ext>
              </a:extLst>
            </p:cNvPr>
            <p:cNvSpPr>
              <a:spLocks/>
            </p:cNvSpPr>
            <p:nvPr/>
          </p:nvSpPr>
          <p:spPr bwMode="white">
            <a:xfrm>
              <a:off x="476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7" name="Freeform 5">
              <a:extLst>
                <a:ext uri="{FF2B5EF4-FFF2-40B4-BE49-F238E27FC236}">
                  <a16:creationId xmlns:a16="http://schemas.microsoft.com/office/drawing/2014/main" id="{0581D17A-0F09-4E2B-8008-C17F32B60DD7}"/>
                </a:ext>
              </a:extLst>
            </p:cNvPr>
            <p:cNvSpPr>
              <a:spLocks/>
            </p:cNvSpPr>
            <p:nvPr/>
          </p:nvSpPr>
          <p:spPr bwMode="white">
            <a:xfrm>
              <a:off x="966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8" name="Freeform 6">
              <a:extLst>
                <a:ext uri="{FF2B5EF4-FFF2-40B4-BE49-F238E27FC236}">
                  <a16:creationId xmlns:a16="http://schemas.microsoft.com/office/drawing/2014/main" id="{E481B950-F7FF-411A-9704-24EE2AF9E86D}"/>
                </a:ext>
              </a:extLst>
            </p:cNvPr>
            <p:cNvSpPr>
              <a:spLocks/>
            </p:cNvSpPr>
            <p:nvPr/>
          </p:nvSpPr>
          <p:spPr bwMode="white">
            <a:xfrm>
              <a:off x="1455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79" name="Freeform 7">
              <a:extLst>
                <a:ext uri="{FF2B5EF4-FFF2-40B4-BE49-F238E27FC236}">
                  <a16:creationId xmlns:a16="http://schemas.microsoft.com/office/drawing/2014/main" id="{B2FB9DF3-A360-4BB3-BBB9-7C635AE7BE58}"/>
                </a:ext>
              </a:extLst>
            </p:cNvPr>
            <p:cNvSpPr>
              <a:spLocks/>
            </p:cNvSpPr>
            <p:nvPr/>
          </p:nvSpPr>
          <p:spPr bwMode="white">
            <a:xfrm>
              <a:off x="1945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0" name="Freeform 8">
              <a:extLst>
                <a:ext uri="{FF2B5EF4-FFF2-40B4-BE49-F238E27FC236}">
                  <a16:creationId xmlns:a16="http://schemas.microsoft.com/office/drawing/2014/main" id="{570DA599-EED6-4301-98C9-F09AF129632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434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1" name="Freeform 9">
              <a:extLst>
                <a:ext uri="{FF2B5EF4-FFF2-40B4-BE49-F238E27FC236}">
                  <a16:creationId xmlns:a16="http://schemas.microsoft.com/office/drawing/2014/main" id="{0E942078-6663-4617-9A30-8BA40E095A4A}"/>
                </a:ext>
              </a:extLst>
            </p:cNvPr>
            <p:cNvSpPr>
              <a:spLocks/>
            </p:cNvSpPr>
            <p:nvPr/>
          </p:nvSpPr>
          <p:spPr bwMode="white">
            <a:xfrm>
              <a:off x="2911" y="4139"/>
              <a:ext cx="635" cy="768"/>
            </a:xfrm>
            <a:custGeom>
              <a:avLst/>
              <a:gdLst>
                <a:gd name="T0" fmla="*/ 0 w 635"/>
                <a:gd name="T1" fmla="*/ 767 h 768"/>
                <a:gd name="T2" fmla="*/ 528 w 635"/>
                <a:gd name="T3" fmla="*/ 0 h 768"/>
                <a:gd name="T4" fmla="*/ 634 w 635"/>
                <a:gd name="T5" fmla="*/ 0 h 768"/>
                <a:gd name="T6" fmla="*/ 105 w 635"/>
                <a:gd name="T7" fmla="*/ 767 h 768"/>
                <a:gd name="T8" fmla="*/ 0 w 635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768">
                  <a:moveTo>
                    <a:pt x="0" y="767"/>
                  </a:moveTo>
                  <a:lnTo>
                    <a:pt x="528" y="0"/>
                  </a:lnTo>
                  <a:lnTo>
                    <a:pt x="634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2" name="Freeform 10">
              <a:extLst>
                <a:ext uri="{FF2B5EF4-FFF2-40B4-BE49-F238E27FC236}">
                  <a16:creationId xmlns:a16="http://schemas.microsoft.com/office/drawing/2014/main" id="{27F8F6FD-1CE3-4071-A454-59AECECDBDD2}"/>
                </a:ext>
              </a:extLst>
            </p:cNvPr>
            <p:cNvSpPr>
              <a:spLocks/>
            </p:cNvSpPr>
            <p:nvPr/>
          </p:nvSpPr>
          <p:spPr bwMode="white">
            <a:xfrm>
              <a:off x="3399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3" name="Freeform 11">
              <a:extLst>
                <a:ext uri="{FF2B5EF4-FFF2-40B4-BE49-F238E27FC236}">
                  <a16:creationId xmlns:a16="http://schemas.microsoft.com/office/drawing/2014/main" id="{E776A6F6-B147-4F67-AE1B-5E08DC3B2A98}"/>
                </a:ext>
              </a:extLst>
            </p:cNvPr>
            <p:cNvSpPr>
              <a:spLocks/>
            </p:cNvSpPr>
            <p:nvPr/>
          </p:nvSpPr>
          <p:spPr bwMode="white">
            <a:xfrm>
              <a:off x="3902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4" name="Freeform 12">
              <a:extLst>
                <a:ext uri="{FF2B5EF4-FFF2-40B4-BE49-F238E27FC236}">
                  <a16:creationId xmlns:a16="http://schemas.microsoft.com/office/drawing/2014/main" id="{84F2B49C-76ED-4A18-835C-2DAB8BFEA259}"/>
                </a:ext>
              </a:extLst>
            </p:cNvPr>
            <p:cNvSpPr>
              <a:spLocks/>
            </p:cNvSpPr>
            <p:nvPr/>
          </p:nvSpPr>
          <p:spPr bwMode="white">
            <a:xfrm>
              <a:off x="4404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5" name="Freeform 13">
              <a:extLst>
                <a:ext uri="{FF2B5EF4-FFF2-40B4-BE49-F238E27FC236}">
                  <a16:creationId xmlns:a16="http://schemas.microsoft.com/office/drawing/2014/main" id="{A3A79439-8DB9-4AA2-A000-300A9B78808B}"/>
                </a:ext>
              </a:extLst>
            </p:cNvPr>
            <p:cNvSpPr>
              <a:spLocks/>
            </p:cNvSpPr>
            <p:nvPr/>
          </p:nvSpPr>
          <p:spPr bwMode="white">
            <a:xfrm>
              <a:off x="4920" y="4139"/>
              <a:ext cx="637" cy="768"/>
            </a:xfrm>
            <a:custGeom>
              <a:avLst/>
              <a:gdLst>
                <a:gd name="T0" fmla="*/ 0 w 637"/>
                <a:gd name="T1" fmla="*/ 767 h 768"/>
                <a:gd name="T2" fmla="*/ 530 w 637"/>
                <a:gd name="T3" fmla="*/ 0 h 768"/>
                <a:gd name="T4" fmla="*/ 636 w 637"/>
                <a:gd name="T5" fmla="*/ 0 h 768"/>
                <a:gd name="T6" fmla="*/ 106 w 637"/>
                <a:gd name="T7" fmla="*/ 767 h 768"/>
                <a:gd name="T8" fmla="*/ 0 w 637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7" h="768">
                  <a:moveTo>
                    <a:pt x="0" y="767"/>
                  </a:moveTo>
                  <a:lnTo>
                    <a:pt x="530" y="0"/>
                  </a:lnTo>
                  <a:lnTo>
                    <a:pt x="636" y="0"/>
                  </a:lnTo>
                  <a:lnTo>
                    <a:pt x="106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6" name="Freeform 14">
              <a:extLst>
                <a:ext uri="{FF2B5EF4-FFF2-40B4-BE49-F238E27FC236}">
                  <a16:creationId xmlns:a16="http://schemas.microsoft.com/office/drawing/2014/main" id="{8A6431A3-1A55-42BF-ABC6-45672D02C11E}"/>
                </a:ext>
              </a:extLst>
            </p:cNvPr>
            <p:cNvSpPr>
              <a:spLocks/>
            </p:cNvSpPr>
            <p:nvPr/>
          </p:nvSpPr>
          <p:spPr bwMode="white">
            <a:xfrm>
              <a:off x="5423" y="4139"/>
              <a:ext cx="636" cy="768"/>
            </a:xfrm>
            <a:custGeom>
              <a:avLst/>
              <a:gdLst>
                <a:gd name="T0" fmla="*/ 0 w 636"/>
                <a:gd name="T1" fmla="*/ 767 h 768"/>
                <a:gd name="T2" fmla="*/ 529 w 636"/>
                <a:gd name="T3" fmla="*/ 0 h 768"/>
                <a:gd name="T4" fmla="*/ 635 w 636"/>
                <a:gd name="T5" fmla="*/ 0 h 768"/>
                <a:gd name="T6" fmla="*/ 105 w 636"/>
                <a:gd name="T7" fmla="*/ 767 h 768"/>
                <a:gd name="T8" fmla="*/ 0 w 636"/>
                <a:gd name="T9" fmla="*/ 767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768">
                  <a:moveTo>
                    <a:pt x="0" y="767"/>
                  </a:moveTo>
                  <a:lnTo>
                    <a:pt x="529" y="0"/>
                  </a:lnTo>
                  <a:lnTo>
                    <a:pt x="635" y="0"/>
                  </a:lnTo>
                  <a:lnTo>
                    <a:pt x="105" y="767"/>
                  </a:lnTo>
                  <a:lnTo>
                    <a:pt x="0" y="767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  <p:sp useBgFill="1">
          <p:nvSpPr>
            <p:cNvPr id="3087" name="Freeform 15">
              <a:extLst>
                <a:ext uri="{FF2B5EF4-FFF2-40B4-BE49-F238E27FC236}">
                  <a16:creationId xmlns:a16="http://schemas.microsoft.com/office/drawing/2014/main" id="{5AF4F57E-4D95-4F74-A90C-CD8FE49B2462}"/>
                </a:ext>
              </a:extLst>
            </p:cNvPr>
            <p:cNvSpPr>
              <a:spLocks/>
            </p:cNvSpPr>
            <p:nvPr/>
          </p:nvSpPr>
          <p:spPr bwMode="white">
            <a:xfrm>
              <a:off x="5943" y="4335"/>
              <a:ext cx="398" cy="572"/>
            </a:xfrm>
            <a:custGeom>
              <a:avLst/>
              <a:gdLst>
                <a:gd name="T0" fmla="*/ 0 w 398"/>
                <a:gd name="T1" fmla="*/ 571 h 572"/>
                <a:gd name="T2" fmla="*/ 397 w 398"/>
                <a:gd name="T3" fmla="*/ 0 h 572"/>
                <a:gd name="T4" fmla="*/ 397 w 398"/>
                <a:gd name="T5" fmla="*/ 139 h 572"/>
                <a:gd name="T6" fmla="*/ 105 w 398"/>
                <a:gd name="T7" fmla="*/ 571 h 572"/>
                <a:gd name="T8" fmla="*/ 0 w 398"/>
                <a:gd name="T9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572">
                  <a:moveTo>
                    <a:pt x="0" y="571"/>
                  </a:moveTo>
                  <a:lnTo>
                    <a:pt x="397" y="0"/>
                  </a:lnTo>
                  <a:lnTo>
                    <a:pt x="397" y="139"/>
                  </a:lnTo>
                  <a:lnTo>
                    <a:pt x="105" y="571"/>
                  </a:lnTo>
                  <a:lnTo>
                    <a:pt x="0" y="571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588"/>
            </a:p>
          </p:txBody>
        </p:sp>
      </p:grpSp>
      <p:sp>
        <p:nvSpPr>
          <p:cNvPr id="3090" name="Freeform 18">
            <a:extLst>
              <a:ext uri="{FF2B5EF4-FFF2-40B4-BE49-F238E27FC236}">
                <a16:creationId xmlns:a16="http://schemas.microsoft.com/office/drawing/2014/main" id="{C60D1730-5B84-4665-93A8-CA9E0CDA50D0}"/>
              </a:ext>
            </a:extLst>
          </p:cNvPr>
          <p:cNvSpPr>
            <a:spLocks/>
          </p:cNvSpPr>
          <p:nvPr/>
        </p:nvSpPr>
        <p:spPr bwMode="ltGray">
          <a:xfrm>
            <a:off x="1" y="2760850"/>
            <a:ext cx="1091046" cy="1448360"/>
          </a:xfrm>
          <a:custGeom>
            <a:avLst/>
            <a:gdLst>
              <a:gd name="T0" fmla="*/ 0 w 567"/>
              <a:gd name="T1" fmla="*/ 0 h 1034"/>
              <a:gd name="T2" fmla="*/ 566 w 567"/>
              <a:gd name="T3" fmla="*/ 0 h 1034"/>
              <a:gd name="T4" fmla="*/ 0 w 567"/>
              <a:gd name="T5" fmla="*/ 1033 h 1034"/>
              <a:gd name="T6" fmla="*/ 0 w 567"/>
              <a:gd name="T7" fmla="*/ 0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7" h="1034">
                <a:moveTo>
                  <a:pt x="0" y="0"/>
                </a:moveTo>
                <a:lnTo>
                  <a:pt x="566" y="0"/>
                </a:lnTo>
                <a:lnTo>
                  <a:pt x="0" y="103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rgbClr val="9900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588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4B51989E-8A6D-4C8E-8BFC-EAFD8ADF57F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016" y="2286000"/>
            <a:ext cx="1036397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333FC13D-C33F-4F16-B218-304FFE4D554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031" y="3885640"/>
            <a:ext cx="8535939" cy="1753721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id="{DB176F81-FC6F-48ED-A256-0460389656D3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14016" y="6248681"/>
            <a:ext cx="254000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26B869E4-22A8-467F-BDD6-911670ADCE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986" y="6248681"/>
            <a:ext cx="386003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ctr"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312BFF87-79D8-4688-B6CE-C887FE3075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985" y="6248681"/>
            <a:ext cx="2540000" cy="4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1600" tIns="50800" rIns="101600" bIns="50800" numCol="1" anchor="ctr" anchorCtr="0" compatLnSpc="1">
            <a:prstTxWarp prst="textNoShape">
              <a:avLst/>
            </a:prstTxWarp>
          </a:bodyPr>
          <a:lstStyle>
            <a:lvl1pPr algn="r" defTabSz="976365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324">
                <a:solidFill>
                  <a:schemeClr val="tx1"/>
                </a:solidFill>
              </a:defRPr>
            </a:lvl1pPr>
          </a:lstStyle>
          <a:p>
            <a:fld id="{1CA27198-1BC2-4DC5-948A-AD444C6050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718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74A7-9884-4467-A33F-0681CFA0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38F6-0F85-45FC-B048-24F19063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5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5525-31F4-410C-90B6-FF7D066C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1710298"/>
            <a:ext cx="10515985" cy="2851897"/>
          </a:xfrm>
        </p:spPr>
        <p:txBody>
          <a:bodyPr anchor="b"/>
          <a:lstStyle>
            <a:lvl1pPr>
              <a:defRPr sz="52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2CF0-B2D2-4959-98CC-95BDB08C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273" y="4588809"/>
            <a:ext cx="10515985" cy="1500188"/>
          </a:xfrm>
        </p:spPr>
        <p:txBody>
          <a:bodyPr/>
          <a:lstStyle>
            <a:lvl1pPr marL="0" indent="0">
              <a:buNone/>
              <a:defRPr sz="2118"/>
            </a:lvl1pPr>
            <a:lvl2pPr marL="403433" indent="0">
              <a:buNone/>
              <a:defRPr sz="1765"/>
            </a:lvl2pPr>
            <a:lvl3pPr marL="806867" indent="0">
              <a:buNone/>
              <a:defRPr sz="1588"/>
            </a:lvl3pPr>
            <a:lvl4pPr marL="1210300" indent="0">
              <a:buNone/>
              <a:defRPr sz="1412"/>
            </a:lvl4pPr>
            <a:lvl5pPr marL="1613733" indent="0">
              <a:buNone/>
              <a:defRPr sz="1412"/>
            </a:lvl5pPr>
            <a:lvl6pPr marL="2017166" indent="0">
              <a:buNone/>
              <a:defRPr sz="1412"/>
            </a:lvl6pPr>
            <a:lvl7pPr marL="2420600" indent="0">
              <a:buNone/>
              <a:defRPr sz="1412"/>
            </a:lvl7pPr>
            <a:lvl8pPr marL="2824033" indent="0">
              <a:buNone/>
              <a:defRPr sz="1412"/>
            </a:lvl8pPr>
            <a:lvl9pPr marL="3227466" indent="0">
              <a:buNone/>
              <a:defRPr sz="1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388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43B1-F5E5-4400-821A-CD03EDD8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C0F2-E838-4EF4-B9FC-D189AD056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818" y="1008529"/>
            <a:ext cx="5541818" cy="5513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3A36C-5843-48DD-8181-BE04A163B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364" y="1008529"/>
            <a:ext cx="5541818" cy="5513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60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138F-E138-4CFE-842E-85D07295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70" y="365593"/>
            <a:ext cx="10515985" cy="13250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32D1F-9EA9-4A75-B184-F2F43BED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969" y="1680883"/>
            <a:ext cx="5158895" cy="82363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E6B82-6521-439C-B1EC-48089CC3B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969" y="2504515"/>
            <a:ext cx="5158895" cy="368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66E60-F848-4F0C-B877-DC11DB5C4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970" y="1680883"/>
            <a:ext cx="5181985" cy="823632"/>
          </a:xfrm>
        </p:spPr>
        <p:txBody>
          <a:bodyPr anchor="b"/>
          <a:lstStyle>
            <a:lvl1pPr marL="0" indent="0">
              <a:buNone/>
              <a:defRPr sz="2118" b="1"/>
            </a:lvl1pPr>
            <a:lvl2pPr marL="403433" indent="0">
              <a:buNone/>
              <a:defRPr sz="1765" b="1"/>
            </a:lvl2pPr>
            <a:lvl3pPr marL="806867" indent="0">
              <a:buNone/>
              <a:defRPr sz="1588" b="1"/>
            </a:lvl3pPr>
            <a:lvl4pPr marL="1210300" indent="0">
              <a:buNone/>
              <a:defRPr sz="1412" b="1"/>
            </a:lvl4pPr>
            <a:lvl5pPr marL="1613733" indent="0">
              <a:buNone/>
              <a:defRPr sz="1412" b="1"/>
            </a:lvl5pPr>
            <a:lvl6pPr marL="2017166" indent="0">
              <a:buNone/>
              <a:defRPr sz="1412" b="1"/>
            </a:lvl6pPr>
            <a:lvl7pPr marL="2420600" indent="0">
              <a:buNone/>
              <a:defRPr sz="1412" b="1"/>
            </a:lvl7pPr>
            <a:lvl8pPr marL="2824033" indent="0">
              <a:buNone/>
              <a:defRPr sz="1412" b="1"/>
            </a:lvl8pPr>
            <a:lvl9pPr marL="3227466" indent="0">
              <a:buNone/>
              <a:defRPr sz="14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2E14A-79A0-40C6-8B82-8EFD540B8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970" y="2504515"/>
            <a:ext cx="5181985" cy="3685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9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EE3E-B741-4E8A-BC0F-92AB40F4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277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908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392-7CAF-467C-99C6-91F9430D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9" y="456640"/>
            <a:ext cx="3933152" cy="1601041"/>
          </a:xfrm>
        </p:spPr>
        <p:txBody>
          <a:bodyPr anchor="b"/>
          <a:lstStyle>
            <a:lvl1pPr>
              <a:defRPr sz="282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C0F5-E375-427A-9945-4DF0A7C1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910" y="987519"/>
            <a:ext cx="6171046" cy="4873158"/>
          </a:xfrm>
        </p:spPr>
        <p:txBody>
          <a:bodyPr/>
          <a:lstStyle>
            <a:lvl1pPr>
              <a:defRPr sz="2824"/>
            </a:lvl1pPr>
            <a:lvl2pPr>
              <a:defRPr sz="2471"/>
            </a:lvl2pPr>
            <a:lvl3pPr>
              <a:defRPr sz="2118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93F87-7FE0-4176-A949-98BB51E51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69" y="2057681"/>
            <a:ext cx="3933152" cy="3811400"/>
          </a:xfrm>
        </p:spPr>
        <p:txBody>
          <a:bodyPr/>
          <a:lstStyle>
            <a:lvl1pPr marL="0" indent="0">
              <a:buNone/>
              <a:defRPr sz="1412"/>
            </a:lvl1pPr>
            <a:lvl2pPr marL="403433" indent="0">
              <a:buNone/>
              <a:defRPr sz="1235"/>
            </a:lvl2pPr>
            <a:lvl3pPr marL="806867" indent="0">
              <a:buNone/>
              <a:defRPr sz="1059"/>
            </a:lvl3pPr>
            <a:lvl4pPr marL="1210300" indent="0">
              <a:buNone/>
              <a:defRPr sz="882"/>
            </a:lvl4pPr>
            <a:lvl5pPr marL="1613733" indent="0">
              <a:buNone/>
              <a:defRPr sz="882"/>
            </a:lvl5pPr>
            <a:lvl6pPr marL="2017166" indent="0">
              <a:buNone/>
              <a:defRPr sz="882"/>
            </a:lvl6pPr>
            <a:lvl7pPr marL="2420600" indent="0">
              <a:buNone/>
              <a:defRPr sz="882"/>
            </a:lvl7pPr>
            <a:lvl8pPr marL="2824033" indent="0">
              <a:buNone/>
              <a:defRPr sz="882"/>
            </a:lvl8pPr>
            <a:lvl9pPr marL="3227466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03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EAA4-550A-4CD1-9753-75D74478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FBFF7-DF04-47D9-A29B-C0621FED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12228-8B31-4A7E-94BF-7A00ECB7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8772-126A-4392-BE2A-79B589E9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E522-AF42-4817-A1CA-59AA056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475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E871-2FDF-44CA-9AF1-EB981662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9" y="456640"/>
            <a:ext cx="3933152" cy="1601041"/>
          </a:xfrm>
        </p:spPr>
        <p:txBody>
          <a:bodyPr anchor="b"/>
          <a:lstStyle>
            <a:lvl1pPr>
              <a:defRPr sz="282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3B2E7-BACC-4330-9F03-E5DC9489B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910" y="987519"/>
            <a:ext cx="6171046" cy="4873158"/>
          </a:xfrm>
        </p:spPr>
        <p:txBody>
          <a:bodyPr/>
          <a:lstStyle>
            <a:lvl1pPr marL="0" indent="0">
              <a:buNone/>
              <a:defRPr sz="2824"/>
            </a:lvl1pPr>
            <a:lvl2pPr marL="403433" indent="0">
              <a:buNone/>
              <a:defRPr sz="2471"/>
            </a:lvl2pPr>
            <a:lvl3pPr marL="806867" indent="0">
              <a:buNone/>
              <a:defRPr sz="2118"/>
            </a:lvl3pPr>
            <a:lvl4pPr marL="1210300" indent="0">
              <a:buNone/>
              <a:defRPr sz="1765"/>
            </a:lvl4pPr>
            <a:lvl5pPr marL="1613733" indent="0">
              <a:buNone/>
              <a:defRPr sz="1765"/>
            </a:lvl5pPr>
            <a:lvl6pPr marL="2017166" indent="0">
              <a:buNone/>
              <a:defRPr sz="1765"/>
            </a:lvl6pPr>
            <a:lvl7pPr marL="2420600" indent="0">
              <a:buNone/>
              <a:defRPr sz="1765"/>
            </a:lvl7pPr>
            <a:lvl8pPr marL="2824033" indent="0">
              <a:buNone/>
              <a:defRPr sz="1765"/>
            </a:lvl8pPr>
            <a:lvl9pPr marL="3227466" indent="0">
              <a:buNone/>
              <a:defRPr sz="176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B45D-73CD-4965-B674-1D1BAAC10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69" y="2057681"/>
            <a:ext cx="3933152" cy="3811400"/>
          </a:xfrm>
        </p:spPr>
        <p:txBody>
          <a:bodyPr/>
          <a:lstStyle>
            <a:lvl1pPr marL="0" indent="0">
              <a:buNone/>
              <a:defRPr sz="1412"/>
            </a:lvl1pPr>
            <a:lvl2pPr marL="403433" indent="0">
              <a:buNone/>
              <a:defRPr sz="1235"/>
            </a:lvl2pPr>
            <a:lvl3pPr marL="806867" indent="0">
              <a:buNone/>
              <a:defRPr sz="1059"/>
            </a:lvl3pPr>
            <a:lvl4pPr marL="1210300" indent="0">
              <a:buNone/>
              <a:defRPr sz="882"/>
            </a:lvl4pPr>
            <a:lvl5pPr marL="1613733" indent="0">
              <a:buNone/>
              <a:defRPr sz="882"/>
            </a:lvl5pPr>
            <a:lvl6pPr marL="2017166" indent="0">
              <a:buNone/>
              <a:defRPr sz="882"/>
            </a:lvl6pPr>
            <a:lvl7pPr marL="2420600" indent="0">
              <a:buNone/>
              <a:defRPr sz="882"/>
            </a:lvl7pPr>
            <a:lvl8pPr marL="2824033" indent="0">
              <a:buNone/>
              <a:defRPr sz="882"/>
            </a:lvl8pPr>
            <a:lvl9pPr marL="3227466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962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3257-749E-4ED3-BD25-81561D09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75B7-3635-414B-8DE1-DC362457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67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47EF8-DCF2-4120-BD54-4B1B8916D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13091" y="228321"/>
            <a:ext cx="2817091" cy="62935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7A016-A6CD-447C-9A3A-085A8F7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1818" y="228321"/>
            <a:ext cx="8266545" cy="62935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30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3EBA-6DAC-4FC3-8E65-B531E392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67FF8-AF9C-477B-B61A-5E242C1D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49BC-7287-4056-8E5C-19A8F0E2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959D-0850-46AE-9BFB-372F212E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C6B6-AF9F-4C09-A8C0-C93B93F2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4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8153-847B-4FD9-9437-F91311B0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6191-C7E1-48AB-99B1-CCC88D5E3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3393F-4C65-4ABB-B376-4E1B0F8B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D1069-D007-4F2A-9E65-2CDBA6CE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2232-8447-4904-AE97-3C00DFE4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01113-723B-4997-A8FA-5F354226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F05B-0E06-4B01-ABF0-39E02A2D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C3D40-D210-43E1-BA2A-3AF8E88FC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DC0BD-3192-4C2C-A964-F2AFC4AF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39394-4B32-4CF2-99B5-2B990B982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F087A-FAB5-4F2E-90B2-70E13CDFA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BEC6B-F9D3-4F12-A511-0E06FABA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D9C6C-D3D4-4974-8B32-2C1378FB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4CED-A0D7-44E3-9BE2-BB7FF25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5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A434-7701-483B-B5A8-1DE69A5C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5954E-9B16-448F-8723-BFCE678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C4244-1DCE-4F88-9293-0EE13A7B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B3BE9-CCFC-4E4D-8FEF-4ECC8FFF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82DE8-9DCA-4CDF-A514-B1B64867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3DC36-9852-4189-A2C9-8F6E5A34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47933-C6E0-41BC-8642-7909CCCE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4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7A29-840E-4E65-964C-9E272FB0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D3E5-958F-4996-9765-D63E15F1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CF32E-B91A-40EC-A9C0-3E5EA8107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69244-D1EC-4541-807F-A34ACD91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3CED-170C-41EC-B0CD-823C9012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112C1-EDA2-4487-AD28-C1D7B356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7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9A08-2DF4-4437-A21A-F29D8A2C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CF86F-DF42-4DE1-8908-171B0F9EA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9D85-3E00-4849-B87E-413E0D56C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AB972-D114-49DE-BC87-EDAAA288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D608E-AF16-4CD7-8DB5-F1288132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D768F-2797-489B-8B2D-A69DF6DA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5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5CEDC-A221-4570-9366-01F73E0B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DF0D-6023-46BC-9EA9-7FE70A99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A9A9-B6E6-47E7-A47E-E79C1012B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FBD68-1674-4267-B207-D3ABE02B978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D3F5-EC72-43BE-92B8-C7FF38DD0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9160-38A2-49AB-83F2-B5796C515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D334-AF6C-4253-B64C-88AD140DF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0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>
              <a:ext uri="{FF2B5EF4-FFF2-40B4-BE49-F238E27FC236}">
                <a16:creationId xmlns:a16="http://schemas.microsoft.com/office/drawing/2014/main" id="{194A66F5-8FAD-46F4-B460-AF7479017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546" y="228321"/>
            <a:ext cx="10898909" cy="71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E72F7134-B984-44B3-84D8-FDDB191FD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1818" y="1008529"/>
            <a:ext cx="11268364" cy="551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600" tIns="50800" rIns="1016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63A3EB74-DE6F-49FA-B31B-65F622C6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18" y="941294"/>
            <a:ext cx="11268364" cy="6723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9900CC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588"/>
          </a:p>
        </p:txBody>
      </p:sp>
    </p:spTree>
    <p:extLst>
      <p:ext uri="{BB962C8B-B14F-4D97-AF65-F5344CB8AC3E}">
        <p14:creationId xmlns:p14="http://schemas.microsoft.com/office/powerpoint/2010/main" val="56955246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76365" rtl="0" eaLnBrk="0" fontAlgn="base" hangingPunct="0">
        <a:spcBef>
          <a:spcPct val="0"/>
        </a:spcBef>
        <a:spcAft>
          <a:spcPct val="0"/>
        </a:spcAft>
        <a:defRPr sz="353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2pPr>
      <a:lvl3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3pPr>
      <a:lvl4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4pPr>
      <a:lvl5pPr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5pPr>
      <a:lvl6pPr marL="403433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6pPr>
      <a:lvl7pPr marL="806867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7pPr>
      <a:lvl8pPr marL="1210300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8pPr>
      <a:lvl9pPr marL="1613733" algn="ctr" defTabSz="976365" rtl="0" eaLnBrk="0" fontAlgn="base" hangingPunct="0">
        <a:spcBef>
          <a:spcPct val="0"/>
        </a:spcBef>
        <a:spcAft>
          <a:spcPct val="0"/>
        </a:spcAft>
        <a:defRPr sz="353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33393" indent="-333393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Char char="u"/>
        <a:defRPr sz="2471" kern="1200">
          <a:solidFill>
            <a:schemeClr val="bg1"/>
          </a:solidFill>
          <a:latin typeface="+mn-lt"/>
          <a:ea typeface="+mn-ea"/>
          <a:cs typeface="+mn-cs"/>
        </a:defRPr>
      </a:lvl1pPr>
      <a:lvl2pPr marL="721418" indent="-277360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2pPr>
      <a:lvl3pPr marL="1109442" indent="-221328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75000"/>
        <a:buFont typeface="Monotype Sorts" pitchFamily="2" charset="2"/>
        <a:buChar char="v"/>
        <a:defRPr sz="2118" kern="1200">
          <a:solidFill>
            <a:schemeClr val="bg1"/>
          </a:solidFill>
          <a:latin typeface="+mn-lt"/>
          <a:ea typeface="+mn-ea"/>
          <a:cs typeface="+mn-cs"/>
        </a:defRPr>
      </a:lvl3pPr>
      <a:lvl4pPr marL="1553499" indent="-222729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4pPr>
      <a:lvl5pPr marL="1997555" indent="-222729" algn="l" defTabSz="976365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2118" kern="1200">
          <a:solidFill>
            <a:schemeClr val="bg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3E07-D24F-47F9-AA17-9E7AAFC59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IO 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C921C-BB26-4DBC-9440-38CDD9B5C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fread</a:t>
            </a:r>
            <a:r>
              <a:rPr lang="en-IN" dirty="0"/>
              <a:t>, </a:t>
            </a:r>
            <a:r>
              <a:rPr lang="en-IN" dirty="0" err="1"/>
              <a:t>fwrite</a:t>
            </a:r>
            <a:r>
              <a:rPr lang="en-IN" dirty="0"/>
              <a:t>, </a:t>
            </a:r>
            <a:r>
              <a:rPr lang="en-IN" dirty="0" err="1"/>
              <a:t>feof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03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354" name="Rectangle 2">
            <a:extLst>
              <a:ext uri="{FF2B5EF4-FFF2-40B4-BE49-F238E27FC236}">
                <a16:creationId xmlns:a16="http://schemas.microsoft.com/office/drawing/2014/main" id="{B8955BA1-10EF-465F-87B7-2F44608FA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fwrite</a:t>
            </a:r>
            <a:r>
              <a:rPr lang="en-US" altLang="en-US" dirty="0"/>
              <a:t> and </a:t>
            </a:r>
            <a:r>
              <a:rPr lang="en-US" altLang="en-US" dirty="0" err="1"/>
              <a:t>fread</a:t>
            </a:r>
            <a:endParaRPr lang="en-US" altLang="en-US" dirty="0"/>
          </a:p>
        </p:txBody>
      </p:sp>
      <p:sp>
        <p:nvSpPr>
          <p:cNvPr id="2916355" name="Rectangle 3">
            <a:extLst>
              <a:ext uri="{FF2B5EF4-FFF2-40B4-BE49-F238E27FC236}">
                <a16:creationId xmlns:a16="http://schemas.microsoft.com/office/drawing/2014/main" id="{7FBA04D7-7765-4858-AC1C-BDE87FBAD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chemeClr val="hlink"/>
                </a:solidFill>
              </a:rPr>
              <a:t>fread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dirty="0" err="1">
                <a:solidFill>
                  <a:schemeClr val="hlink"/>
                </a:solidFill>
              </a:rPr>
              <a:t>fwrite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are binary file reading and writing functions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Prototypes are found in </a:t>
            </a:r>
            <a:r>
              <a:rPr lang="en-US" altLang="en-US" dirty="0" err="1"/>
              <a:t>stdio.h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Generic Form: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			int </a:t>
            </a:r>
            <a:r>
              <a:rPr lang="en-US" altLang="en-US" dirty="0" err="1">
                <a:solidFill>
                  <a:schemeClr val="hlink"/>
                </a:solidFill>
              </a:rPr>
              <a:t>fwrite</a:t>
            </a:r>
            <a:r>
              <a:rPr lang="en-US" altLang="en-US" dirty="0">
                <a:solidFill>
                  <a:schemeClr val="hlink"/>
                </a:solidFill>
              </a:rPr>
              <a:t> (void *</a:t>
            </a:r>
            <a:r>
              <a:rPr lang="en-US" altLang="en-US" dirty="0" err="1">
                <a:solidFill>
                  <a:schemeClr val="hlink"/>
                </a:solidFill>
              </a:rPr>
              <a:t>buf</a:t>
            </a:r>
            <a:r>
              <a:rPr lang="en-US" altLang="en-US" dirty="0">
                <a:solidFill>
                  <a:schemeClr val="hlink"/>
                </a:solidFill>
              </a:rPr>
              <a:t>, int size, int count, FILE *</a:t>
            </a:r>
            <a:r>
              <a:rPr lang="en-US" altLang="en-US" dirty="0" err="1">
                <a:solidFill>
                  <a:schemeClr val="hlink"/>
                </a:solidFill>
              </a:rPr>
              <a:t>fp</a:t>
            </a:r>
            <a:r>
              <a:rPr lang="en-US" altLang="en-US" dirty="0">
                <a:solidFill>
                  <a:schemeClr val="hlink"/>
                </a:solidFill>
              </a:rPr>
              <a:t>) 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			int </a:t>
            </a:r>
            <a:r>
              <a:rPr lang="en-US" altLang="en-US" dirty="0" err="1">
                <a:solidFill>
                  <a:schemeClr val="hlink"/>
                </a:solidFill>
              </a:rPr>
              <a:t>fread</a:t>
            </a:r>
            <a:r>
              <a:rPr lang="en-US" altLang="en-US" dirty="0">
                <a:solidFill>
                  <a:schemeClr val="hlink"/>
                </a:solidFill>
              </a:rPr>
              <a:t>  (void *</a:t>
            </a:r>
            <a:r>
              <a:rPr lang="en-US" altLang="en-US" dirty="0" err="1">
                <a:solidFill>
                  <a:schemeClr val="hlink"/>
                </a:solidFill>
              </a:rPr>
              <a:t>buf</a:t>
            </a:r>
            <a:r>
              <a:rPr lang="en-US" altLang="en-US" dirty="0">
                <a:solidFill>
                  <a:schemeClr val="hlink"/>
                </a:solidFill>
              </a:rPr>
              <a:t>, int size, int count, FILE *</a:t>
            </a:r>
            <a:r>
              <a:rPr lang="en-US" altLang="en-US" dirty="0" err="1">
                <a:solidFill>
                  <a:schemeClr val="hlink"/>
                </a:solidFill>
              </a:rPr>
              <a:t>fp</a:t>
            </a:r>
            <a:r>
              <a:rPr lang="en-US" altLang="en-US" dirty="0">
                <a:solidFill>
                  <a:schemeClr val="hlink"/>
                </a:solidFill>
              </a:rPr>
              <a:t>) 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solidFill>
                  <a:schemeClr val="hlink"/>
                </a:solidFill>
              </a:rPr>
              <a:t>buf</a:t>
            </a:r>
            <a:r>
              <a:rPr lang="en-US" altLang="en-US" dirty="0"/>
              <a:t>: is a pointer to the region in memory to be written/read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It can be a pointer to anything (more on this later)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size</a:t>
            </a:r>
            <a:r>
              <a:rPr lang="en-US" altLang="en-US" dirty="0"/>
              <a:t>: the </a:t>
            </a:r>
            <a:r>
              <a:rPr lang="en-US" altLang="en-US" dirty="0">
                <a:solidFill>
                  <a:schemeClr val="hlink"/>
                </a:solidFill>
              </a:rPr>
              <a:t>size</a:t>
            </a:r>
            <a:r>
              <a:rPr lang="en-US" altLang="en-US" dirty="0"/>
              <a:t> in bytes of each individual data item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count</a:t>
            </a:r>
            <a:r>
              <a:rPr lang="en-US" altLang="en-US" dirty="0"/>
              <a:t>: the number of data items to be written/read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example a 100 element array of integers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hlink"/>
                </a:solidFill>
              </a:rPr>
              <a:t>fwrite</a:t>
            </a:r>
            <a:r>
              <a:rPr lang="en-US" altLang="en-US" dirty="0">
                <a:solidFill>
                  <a:schemeClr val="hlink"/>
                </a:solidFill>
              </a:rPr>
              <a:t>( </a:t>
            </a:r>
            <a:r>
              <a:rPr lang="en-US" altLang="en-US" dirty="0" err="1">
                <a:solidFill>
                  <a:schemeClr val="hlink"/>
                </a:solidFill>
              </a:rPr>
              <a:t>buf</a:t>
            </a:r>
            <a:r>
              <a:rPr lang="en-US" altLang="en-US" dirty="0">
                <a:solidFill>
                  <a:schemeClr val="hlink"/>
                </a:solidFill>
              </a:rPr>
              <a:t>, </a:t>
            </a:r>
            <a:r>
              <a:rPr lang="en-US" altLang="en-US" dirty="0" err="1">
                <a:solidFill>
                  <a:schemeClr val="hlink"/>
                </a:solidFill>
              </a:rPr>
              <a:t>sizeof</a:t>
            </a:r>
            <a:r>
              <a:rPr lang="en-US" altLang="en-US" dirty="0">
                <a:solidFill>
                  <a:schemeClr val="hlink"/>
                </a:solidFill>
              </a:rPr>
              <a:t>(int), 100, </a:t>
            </a:r>
            <a:r>
              <a:rPr lang="en-US" altLang="en-US" dirty="0" err="1">
                <a:solidFill>
                  <a:schemeClr val="hlink"/>
                </a:solidFill>
              </a:rPr>
              <a:t>fp</a:t>
            </a:r>
            <a:r>
              <a:rPr lang="en-US" altLang="en-US" dirty="0">
                <a:solidFill>
                  <a:schemeClr val="hlink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 err="1">
                <a:solidFill>
                  <a:schemeClr val="hlink"/>
                </a:solidFill>
              </a:rPr>
              <a:t>fwrite</a:t>
            </a:r>
            <a:r>
              <a:rPr lang="en-US" altLang="en-US" dirty="0"/>
              <a:t> &amp; </a:t>
            </a:r>
            <a:r>
              <a:rPr lang="en-US" altLang="en-US" dirty="0" err="1">
                <a:solidFill>
                  <a:schemeClr val="hlink"/>
                </a:solidFill>
              </a:rPr>
              <a:t>fread</a:t>
            </a:r>
            <a:r>
              <a:rPr lang="en-US" altLang="en-US" dirty="0"/>
              <a:t> returns the number of items actually written (read).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378" name="Rectangle 2">
            <a:extLst>
              <a:ext uri="{FF2B5EF4-FFF2-40B4-BE49-F238E27FC236}">
                <a16:creationId xmlns:a16="http://schemas.microsoft.com/office/drawing/2014/main" id="{59F8AC8B-9E7A-462B-B182-D81197BBD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fwrite</a:t>
            </a:r>
            <a:r>
              <a:rPr lang="en-US" altLang="en-US" dirty="0"/>
              <a:t> and </a:t>
            </a:r>
            <a:r>
              <a:rPr lang="en-US" altLang="en-US" dirty="0" err="1"/>
              <a:t>fread</a:t>
            </a:r>
            <a:endParaRPr lang="en-US" altLang="en-US" dirty="0"/>
          </a:p>
        </p:txBody>
      </p:sp>
      <p:sp>
        <p:nvSpPr>
          <p:cNvPr id="2917379" name="Rectangle 3">
            <a:extLst>
              <a:ext uri="{FF2B5EF4-FFF2-40B4-BE49-F238E27FC236}">
                <a16:creationId xmlns:a16="http://schemas.microsoft.com/office/drawing/2014/main" id="{D772B9BD-0BC2-4851-A00D-11B34BAB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4647" y="1008529"/>
            <a:ext cx="8538882" cy="5513294"/>
          </a:xfrm>
        </p:spPr>
        <p:txBody>
          <a:bodyPr/>
          <a:lstStyle/>
          <a:p>
            <a:r>
              <a:rPr lang="en-US" altLang="en-US"/>
              <a:t>Testing for errors: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	</a:t>
            </a:r>
            <a:r>
              <a:rPr lang="en-US" altLang="en-US">
                <a:solidFill>
                  <a:schemeClr val="hlink"/>
                </a:solidFill>
              </a:rPr>
              <a:t>if ((frwrite(buf,size,count,fp)) != count)</a:t>
            </a:r>
            <a:br>
              <a:rPr lang="en-US" altLang="en-US">
                <a:solidFill>
                  <a:schemeClr val="hlink"/>
                </a:solidFill>
              </a:rPr>
            </a:br>
            <a:r>
              <a:rPr lang="en-US" altLang="en-US">
                <a:solidFill>
                  <a:schemeClr val="hlink"/>
                </a:solidFill>
              </a:rPr>
              <a:t>    fprintf(stderr, "Error writing to file.");</a:t>
            </a:r>
          </a:p>
          <a:p>
            <a:r>
              <a:rPr lang="en-US" altLang="en-US"/>
              <a:t>Writing a single double variable x to a file: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	</a:t>
            </a:r>
            <a:r>
              <a:rPr lang="en-US" altLang="en-US">
                <a:solidFill>
                  <a:schemeClr val="hlink"/>
                </a:solidFill>
              </a:rPr>
              <a:t>fwrite (&amp;x, sizeof(double), 1, fp) ;</a:t>
            </a:r>
          </a:p>
          <a:p>
            <a:pPr lvl="1"/>
            <a:r>
              <a:rPr lang="en-US" altLang="en-US"/>
              <a:t>This writes the double x to the file in raw binary format</a:t>
            </a:r>
          </a:p>
          <a:p>
            <a:pPr lvl="2"/>
            <a:r>
              <a:rPr lang="en-US" altLang="en-US"/>
              <a:t>i.e., it simply writes the internal machine format of x</a:t>
            </a:r>
          </a:p>
          <a:p>
            <a:r>
              <a:rPr lang="en-US" altLang="en-US"/>
              <a:t>Writing an array text[50] of 50 characters can be done by: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fwrite (text, sizeof(char), 50, fp) ;</a:t>
            </a:r>
          </a:p>
          <a:p>
            <a:pPr lvl="2"/>
            <a:r>
              <a:rPr lang="en-US" altLang="en-US"/>
              <a:t>or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fwrite (text, sizeof(text), 1, fp);  /* text must be a local array name */</a:t>
            </a:r>
          </a:p>
          <a:p>
            <a:r>
              <a:rPr lang="en-US" altLang="en-US">
                <a:solidFill>
                  <a:schemeClr val="hlink"/>
                </a:solidFill>
              </a:rPr>
              <a:t>fread</a:t>
            </a:r>
            <a:r>
              <a:rPr lang="en-US" altLang="en-US"/>
              <a:t> and</a:t>
            </a:r>
            <a:r>
              <a:rPr lang="en-US" altLang="en-US">
                <a:solidFill>
                  <a:schemeClr val="hlink"/>
                </a:solidFill>
              </a:rPr>
              <a:t> frwrite</a:t>
            </a:r>
            <a:r>
              <a:rPr lang="en-US" altLang="en-US"/>
              <a:t> are more efficient than </a:t>
            </a:r>
            <a:r>
              <a:rPr lang="en-US" altLang="en-US">
                <a:solidFill>
                  <a:schemeClr val="hlink"/>
                </a:solidFill>
              </a:rPr>
              <a:t>fscanf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hlink"/>
                </a:solidFill>
              </a:rPr>
              <a:t>fprintf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BA48-1B80-45C0-8E3B-5646E38C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46" y="228321"/>
            <a:ext cx="10898909" cy="430585"/>
          </a:xfrm>
        </p:spPr>
        <p:txBody>
          <a:bodyPr/>
          <a:lstStyle/>
          <a:p>
            <a:r>
              <a:rPr lang="en-IN" dirty="0"/>
              <a:t>A Sample program to show </a:t>
            </a:r>
            <a:r>
              <a:rPr lang="en-IN" dirty="0" err="1"/>
              <a:t>fread</a:t>
            </a:r>
            <a:r>
              <a:rPr lang="en-IN" dirty="0"/>
              <a:t> &amp; </a:t>
            </a:r>
            <a:r>
              <a:rPr lang="en-IN" dirty="0" err="1"/>
              <a:t>fwrite</a:t>
            </a:r>
            <a:endParaRPr lang="en-IN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E563EF-70DA-4A37-AA8D-8F27DB417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6" y="658906"/>
            <a:ext cx="10300446" cy="6360459"/>
          </a:xfrm>
        </p:spPr>
      </p:pic>
    </p:spTree>
    <p:extLst>
      <p:ext uri="{BB962C8B-B14F-4D97-AF65-F5344CB8AC3E}">
        <p14:creationId xmlns:p14="http://schemas.microsoft.com/office/powerpoint/2010/main" val="87222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0A0556-505F-49DF-AC95-1CFCCD67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to show the use of </a:t>
            </a:r>
            <a:r>
              <a:rPr lang="en-IN" dirty="0" err="1"/>
              <a:t>fread</a:t>
            </a:r>
            <a:r>
              <a:rPr lang="en-IN" dirty="0"/>
              <a:t> &amp; </a:t>
            </a:r>
            <a:r>
              <a:rPr lang="en-IN" dirty="0" err="1"/>
              <a:t>fwrite</a:t>
            </a:r>
            <a:r>
              <a:rPr lang="en-IN" dirty="0"/>
              <a:t> with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42B02-E725-4E2E-9046-38F0186D225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 program for writing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struct to file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a struct to read and write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person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id;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[20];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[20]; </a:t>
            </a:r>
          </a:p>
          <a:p>
            <a:pPr marL="0" indent="0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64988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B79078-B819-4313-9006-86B95D54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D8609-39A0-466C-9A93-ECB5DB07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 ()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FILE *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// open file for writing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fopen ("person.dat", "w");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if (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{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 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(stderr,"\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nError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file\n");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 exit (1);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}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struct person input1 = {1, "Rohit", "Sharma"};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struct person input2 = {2, "Mahindra“,“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Dhoni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096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D1A9E7-CFDC-4A7D-AE25-CBAE2968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4EF3-F73D-42C8-8C6F-FAF4EC89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write struct to file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(&amp;input1, 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person), 1, 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(&amp;input2, 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person), 1, 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("contents to file written successfully !\n");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 writing file !\n"); </a:t>
            </a:r>
          </a:p>
          <a:p>
            <a:pPr marL="0" lvl="0" indent="0">
              <a:buClr>
                <a:srgbClr val="000000"/>
              </a:buClr>
              <a:buNone/>
            </a:pPr>
            <a:endParaRPr lang="en-I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closing file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person input;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person.dat for reading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fopen ("person.dat", "r"); 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6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92B1-335E-4CB3-8F6E-2B3E4608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A7D79-E4FB-4CFA-A6C2-BE44F9D0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if (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{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(stderr, "\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nError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opening file\n");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exit (1);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}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read file contents till end of file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(&amp;input, 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person), 1, 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("id = %d name = %s %s\n", input.id, 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input.fname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input.lname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close file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 </a:t>
            </a:r>
          </a:p>
          <a:p>
            <a:pPr marL="0" lvl="0" indent="0">
              <a:buClr>
                <a:srgbClr val="000000"/>
              </a:buClr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99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2264-15AA-4CD7-A5BA-464F8739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46" y="228321"/>
            <a:ext cx="10898909" cy="659185"/>
          </a:xfrm>
        </p:spPr>
        <p:txBody>
          <a:bodyPr/>
          <a:lstStyle/>
          <a:p>
            <a:r>
              <a:rPr lang="en-IN" dirty="0" err="1"/>
              <a:t>feof</a:t>
            </a:r>
            <a:r>
              <a:rPr lang="en-IN" dirty="0"/>
              <a:t>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3B14D-F0AC-41D0-A292-BF36334AE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1008063"/>
            <a:ext cx="11034467" cy="5849937"/>
          </a:xfrm>
        </p:spPr>
      </p:pic>
    </p:spTree>
    <p:extLst>
      <p:ext uri="{BB962C8B-B14F-4D97-AF65-F5344CB8AC3E}">
        <p14:creationId xmlns:p14="http://schemas.microsoft.com/office/powerpoint/2010/main" val="187959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ines On Blu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00"/>
      </a:lt2>
      <a:accent1>
        <a:srgbClr val="FF9933"/>
      </a:accent1>
      <a:accent2>
        <a:srgbClr val="0000FF"/>
      </a:accent2>
      <a:accent3>
        <a:srgbClr val="AAAAAA"/>
      </a:accent3>
      <a:accent4>
        <a:srgbClr val="DADADA"/>
      </a:accent4>
      <a:accent5>
        <a:srgbClr val="FFCAAD"/>
      </a:accent5>
      <a:accent6>
        <a:srgbClr val="0000E7"/>
      </a:accent6>
      <a:hlink>
        <a:srgbClr val="9900CC"/>
      </a:hlink>
      <a:folHlink>
        <a:srgbClr val="660066"/>
      </a:folHlink>
    </a:clrScheme>
    <a:fontScheme name="Lines On Blu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1600" tIns="50800" rIns="101600" bIns="50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Monotype Sorts" pitchFamily="2" charset="2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1600" tIns="50800" rIns="101600" bIns="50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Monotype Sorts" pitchFamily="2" charset="2"/>
          <a:buNone/>
          <a:tabLst/>
          <a:defRPr kumimoji="0" lang="en-GB" altLang="en-US" sz="3200" b="0" i="0" u="none" strike="noStrike" cap="none" normalizeH="0" baseline="0" smtClean="0">
            <a:ln>
              <a:noFill/>
            </a:ln>
            <a:solidFill>
              <a:srgbClr val="9900CC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ines On Blue 1">
        <a:dk1>
          <a:srgbClr val="000000"/>
        </a:dk1>
        <a:lt1>
          <a:srgbClr val="FFFFFF"/>
        </a:lt1>
        <a:dk2>
          <a:srgbClr val="000000"/>
        </a:dk2>
        <a:lt2>
          <a:srgbClr val="FFFF00"/>
        </a:lt2>
        <a:accent1>
          <a:srgbClr val="FF9933"/>
        </a:accent1>
        <a:accent2>
          <a:srgbClr val="0000FF"/>
        </a:accent2>
        <a:accent3>
          <a:srgbClr val="AAAAAA"/>
        </a:accent3>
        <a:accent4>
          <a:srgbClr val="DADADA"/>
        </a:accent4>
        <a:accent5>
          <a:srgbClr val="FFCAAD"/>
        </a:accent5>
        <a:accent6>
          <a:srgbClr val="0000E7"/>
        </a:accent6>
        <a:hlink>
          <a:srgbClr val="FF33CC"/>
        </a:hlink>
        <a:folHlink>
          <a:srgbClr val="0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2">
        <a:dk1>
          <a:srgbClr val="000000"/>
        </a:dk1>
        <a:lt1>
          <a:srgbClr val="CCCCFF"/>
        </a:lt1>
        <a:dk2>
          <a:srgbClr val="660066"/>
        </a:dk2>
        <a:lt2>
          <a:srgbClr val="99CCFF"/>
        </a:lt2>
        <a:accent1>
          <a:srgbClr val="33CCFF"/>
        </a:accent1>
        <a:accent2>
          <a:srgbClr val="6699FF"/>
        </a:accent2>
        <a:accent3>
          <a:srgbClr val="E2E2FF"/>
        </a:accent3>
        <a:accent4>
          <a:srgbClr val="000000"/>
        </a:accent4>
        <a:accent5>
          <a:srgbClr val="ADE2FF"/>
        </a:accent5>
        <a:accent6>
          <a:srgbClr val="5C8AE7"/>
        </a:accent6>
        <a:hlink>
          <a:srgbClr val="6666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4">
        <a:dk1>
          <a:srgbClr val="000066"/>
        </a:dk1>
        <a:lt1>
          <a:srgbClr val="EAEAEA"/>
        </a:lt1>
        <a:dk2>
          <a:srgbClr val="660066"/>
        </a:dk2>
        <a:lt2>
          <a:srgbClr val="CBCBCB"/>
        </a:lt2>
        <a:accent1>
          <a:srgbClr val="330099"/>
        </a:accent1>
        <a:accent2>
          <a:srgbClr val="FF7C80"/>
        </a:accent2>
        <a:accent3>
          <a:srgbClr val="B8AAB8"/>
        </a:accent3>
        <a:accent4>
          <a:srgbClr val="C8C8C8"/>
        </a:accent4>
        <a:accent5>
          <a:srgbClr val="ADAACA"/>
        </a:accent5>
        <a:accent6>
          <a:srgbClr val="E77073"/>
        </a:accent6>
        <a:hlink>
          <a:srgbClr val="66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5">
        <a:dk1>
          <a:srgbClr val="000080"/>
        </a:dk1>
        <a:lt1>
          <a:srgbClr val="EAEAEA"/>
        </a:lt1>
        <a:dk2>
          <a:srgbClr val="9933FF"/>
        </a:dk2>
        <a:lt2>
          <a:srgbClr val="CBCBCB"/>
        </a:lt2>
        <a:accent1>
          <a:srgbClr val="00CC99"/>
        </a:accent1>
        <a:accent2>
          <a:srgbClr val="00CCFF"/>
        </a:accent2>
        <a:accent3>
          <a:srgbClr val="CAADFF"/>
        </a:accent3>
        <a:accent4>
          <a:srgbClr val="C8C8C8"/>
        </a:accent4>
        <a:accent5>
          <a:srgbClr val="AAE2CA"/>
        </a:accent5>
        <a:accent6>
          <a:srgbClr val="00B9E7"/>
        </a:accent6>
        <a:hlink>
          <a:srgbClr val="6666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6">
        <a:dk1>
          <a:srgbClr val="000000"/>
        </a:dk1>
        <a:lt1>
          <a:srgbClr val="FFFFCC"/>
        </a:lt1>
        <a:dk2>
          <a:srgbClr val="660066"/>
        </a:dk2>
        <a:lt2>
          <a:srgbClr val="FFFFFF"/>
        </a:lt2>
        <a:accent1>
          <a:srgbClr val="99CCFF"/>
        </a:accent1>
        <a:accent2>
          <a:srgbClr val="FFCC99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E7B98A"/>
        </a:accent6>
        <a:hlink>
          <a:srgbClr val="CC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111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Monotype Sorts</vt:lpstr>
      <vt:lpstr>Times New Roman</vt:lpstr>
      <vt:lpstr>Office Theme</vt:lpstr>
      <vt:lpstr>1_Lines On Blue</vt:lpstr>
      <vt:lpstr>File IO Part III</vt:lpstr>
      <vt:lpstr>fwrite and fread</vt:lpstr>
      <vt:lpstr>fwrite and fread</vt:lpstr>
      <vt:lpstr>A Sample program to show fread &amp; fwrite</vt:lpstr>
      <vt:lpstr>Program to show the use of fread &amp; fwrite with structures</vt:lpstr>
      <vt:lpstr>Cont..</vt:lpstr>
      <vt:lpstr>Cont.…</vt:lpstr>
      <vt:lpstr>Cont.…</vt:lpstr>
      <vt:lpstr>feof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 Part III</dc:title>
  <dc:creator>Sarath</dc:creator>
  <cp:lastModifiedBy>Sarath</cp:lastModifiedBy>
  <cp:revision>5</cp:revision>
  <dcterms:created xsi:type="dcterms:W3CDTF">2020-05-12T14:25:45Z</dcterms:created>
  <dcterms:modified xsi:type="dcterms:W3CDTF">2020-05-12T14:45:07Z</dcterms:modified>
</cp:coreProperties>
</file>